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7"/>
  </p:notesMasterIdLst>
  <p:sldIdLst>
    <p:sldId id="276" r:id="rId2"/>
    <p:sldId id="256" r:id="rId3"/>
    <p:sldId id="282" r:id="rId4"/>
    <p:sldId id="274" r:id="rId5"/>
    <p:sldId id="275" r:id="rId6"/>
    <p:sldId id="273" r:id="rId7"/>
    <p:sldId id="284" r:id="rId8"/>
    <p:sldId id="285" r:id="rId9"/>
    <p:sldId id="286" r:id="rId10"/>
    <p:sldId id="287" r:id="rId11"/>
    <p:sldId id="288" r:id="rId12"/>
    <p:sldId id="290" r:id="rId13"/>
    <p:sldId id="291" r:id="rId14"/>
    <p:sldId id="289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0" autoAdjust="0"/>
    <p:restoredTop sz="94607"/>
  </p:normalViewPr>
  <p:slideViewPr>
    <p:cSldViewPr snapToGrid="0" snapToObjects="1">
      <p:cViewPr varScale="1">
        <p:scale>
          <a:sx n="133" d="100"/>
          <a:sy n="133" d="100"/>
        </p:scale>
        <p:origin x="19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9EAFA-3384-D647-9EA0-423A076D5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F1331-786E-F44A-BDB0-8DC3226C0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7E2E9-DDC8-A94E-B794-CF0F3F5F9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14042" y="1257835"/>
            <a:ext cx="5387473" cy="3049323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67316" y="1534732"/>
            <a:ext cx="3774791" cy="225944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2986138" y="3811439"/>
            <a:ext cx="2937146" cy="495719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927665" y="1352281"/>
            <a:ext cx="604469" cy="51026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ABCBC-A334-2940-A38C-DE25DCE59D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D5FD8-5C21-2A44-AF48-BC57DE28F5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1D35BB-343E-4549-B45F-B6A532F83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16904-6D13-974B-B4C0-10D1D621BE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476F5-C911-9B45-B668-122C69366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622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708DE8-9337-1F45-87CC-9C244E244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1280F-2049-0646-A4B4-C74458DE1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CE401-891D-7149-80AF-C152B01F8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0629B-FD1C-0048-866F-B723CF47E9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B6485E-12E9-BC4C-9A32-D0D8F5EB4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57CE7-431E-A242-AA68-440AB8B19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B72FA-8A56-0546-B58F-608E1F7B5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1100" y="4307158"/>
            <a:ext cx="669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kids.nationalgeographic.com/animals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youtube.com/watch?v=fRX2JtKFUzk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D903C-DE96-A347-BD1E-487372B2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About Animals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E054663-F92B-A44D-B006-F6F993AB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402" y="1239086"/>
            <a:ext cx="5409195" cy="28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1EB811-9D99-6840-A2A6-88F0ED1C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Adaptations: How An Animal’s Body Helps Them Survive in Their Habitat</a:t>
            </a:r>
          </a:p>
        </p:txBody>
      </p:sp>
      <p:pic>
        <p:nvPicPr>
          <p:cNvPr id="4" name="Google Shape;174;p8" descr="This is a digital story that explains how certain animals have body and behavior adaptations that help them survive in their specific habitat." title="Animal Adaptations">
            <a:hlinkClick r:id="rId2"/>
            <a:extLst>
              <a:ext uri="{FF2B5EF4-FFF2-40B4-BE49-F238E27FC236}">
                <a16:creationId xmlns:a16="http://schemas.microsoft.com/office/drawing/2014/main" id="{E5978638-F898-4346-89B0-470F7D468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3322" b="12236"/>
          <a:stretch/>
        </p:blipFill>
        <p:spPr>
          <a:xfrm>
            <a:off x="2058174" y="1307999"/>
            <a:ext cx="5027652" cy="2806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4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BDAD-516F-D348-895B-3F3A5A31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T-Charts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C7CA2-69AE-B34C-B733-A9E3350AB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with another student to compare your T-Charts.</a:t>
            </a:r>
          </a:p>
          <a:p>
            <a:r>
              <a:rPr lang="en-US" dirty="0"/>
              <a:t>Choose one fact that surprised you.</a:t>
            </a:r>
          </a:p>
          <a:p>
            <a:r>
              <a:rPr lang="en-US" dirty="0"/>
              <a:t>Be ready to share with the class.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C57F1-E24F-6344-BEFA-DEBFCEDA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86" y="1605866"/>
            <a:ext cx="3203514" cy="19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2AED-D538-EC4E-A91C-BCC4C309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Humans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ADDCA-B7A2-BF41-88C6-F13C446CE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5059"/>
            <a:ext cx="3797166" cy="2816566"/>
          </a:xfrm>
        </p:spPr>
        <p:txBody>
          <a:bodyPr/>
          <a:lstStyle/>
          <a:p>
            <a:r>
              <a:rPr lang="en-US" sz="2400" dirty="0"/>
              <a:t>What characteristics/traits do humans have that help them survive in their environment?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8CB3C-DAE9-CC43-AA46-43BB6F6AA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373" y="1305059"/>
            <a:ext cx="4309345" cy="28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04F121-1A48-3D4E-AC67-98421149F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which animal trait you would like to have to help you better survive in your environment.</a:t>
            </a:r>
          </a:p>
          <a:p>
            <a:r>
              <a:rPr lang="en-US" dirty="0"/>
              <a:t>Review your T-Chart for inspiration.</a:t>
            </a:r>
          </a:p>
          <a:p>
            <a:r>
              <a:rPr lang="en-US" dirty="0"/>
              <a:t>On your Imaginary Human Traits handout, create and illustration that shows what trait you would like to have.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6E5BC1-5FA2-0142-BF07-37F1CCA3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Imaginary Human Traits</a:t>
            </a:r>
          </a:p>
        </p:txBody>
      </p:sp>
    </p:spTree>
    <p:extLst>
      <p:ext uri="{BB962C8B-B14F-4D97-AF65-F5344CB8AC3E}">
        <p14:creationId xmlns:p14="http://schemas.microsoft.com/office/powerpoint/2010/main" val="26872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25D5-5499-5B4F-B998-80DF4DD8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 So What? What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709C5-6C3B-C949-81E7-59E5D2ACA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have you learned?</a:t>
            </a:r>
          </a:p>
          <a:p>
            <a:r>
              <a:rPr lang="en-US" dirty="0"/>
              <a:t>Why does it matter to you?</a:t>
            </a:r>
          </a:p>
          <a:p>
            <a:r>
              <a:rPr lang="en-US" dirty="0"/>
              <a:t>How does this new knowledge change your thoughts about traits for survival?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8EBEA-35BD-2C44-BD3A-9070320FF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35" y="1548663"/>
            <a:ext cx="2170963" cy="21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7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Survival: Traits and Advantages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2600"/>
            </a:pPr>
            <a:r>
              <a:rPr lang="en-US" dirty="0"/>
              <a:t>Animal Adaptations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F798-EC21-7541-980A-E5E5C70E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Notice, I Wonder</a:t>
            </a:r>
          </a:p>
        </p:txBody>
      </p:sp>
      <p:pic>
        <p:nvPicPr>
          <p:cNvPr id="5" name="Google Shape;102;p5">
            <a:extLst>
              <a:ext uri="{FF2B5EF4-FFF2-40B4-BE49-F238E27FC236}">
                <a16:creationId xmlns:a16="http://schemas.microsoft.com/office/drawing/2014/main" id="{B3FEC9E4-A8BE-E642-A845-8AEFB5376D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600" b="2676"/>
          <a:stretch/>
        </p:blipFill>
        <p:spPr>
          <a:xfrm>
            <a:off x="4710604" y="1392400"/>
            <a:ext cx="4281521" cy="27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36648-07C8-EA4B-80B8-89A74EC26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8" b="1642"/>
          <a:stretch/>
        </p:blipFill>
        <p:spPr>
          <a:xfrm>
            <a:off x="110855" y="1392400"/>
            <a:ext cx="4599749" cy="2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lvl="0" indent="0">
              <a:spcBef>
                <a:spcPts val="0"/>
              </a:spcBef>
              <a:buSzPts val="2600"/>
              <a:buNone/>
            </a:pPr>
            <a:r>
              <a:rPr lang="en-US" dirty="0"/>
              <a:t>How do variations in characteristics among individuals of the same species provide advantages?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an understanding of the value of adaptation in various species.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lvl="0" indent="-457200">
              <a:spcBef>
                <a:spcPts val="520"/>
              </a:spcBef>
              <a:buSzPts val="2600"/>
            </a:pPr>
            <a:r>
              <a:rPr lang="en-US" dirty="0"/>
              <a:t>Look at the four animals in the slide .</a:t>
            </a:r>
          </a:p>
          <a:p>
            <a:pPr marL="520700" lvl="0" indent="-457200">
              <a:spcBef>
                <a:spcPts val="0"/>
              </a:spcBef>
              <a:buSzPts val="2600"/>
            </a:pPr>
            <a:r>
              <a:rPr lang="en-US" dirty="0"/>
              <a:t>Think about which animal is most likely to survive in their environment.</a:t>
            </a:r>
          </a:p>
          <a:p>
            <a:pPr marL="520700" lvl="0" indent="-457200">
              <a:spcBef>
                <a:spcPts val="0"/>
              </a:spcBef>
              <a:buSzPts val="2600"/>
            </a:pPr>
            <a:r>
              <a:rPr lang="en-US" dirty="0"/>
              <a:t>Move to the corner of the room that aligns to the animal you chose.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g103f8458619_0_26">
            <a:extLst>
              <a:ext uri="{FF2B5EF4-FFF2-40B4-BE49-F238E27FC236}">
                <a16:creationId xmlns:a16="http://schemas.microsoft.com/office/drawing/2014/main" id="{5F4D7013-F7D3-4241-B5E8-968C7127DF52}"/>
              </a:ext>
            </a:extLst>
          </p:cNvPr>
          <p:cNvSpPr txBox="1"/>
          <p:nvPr/>
        </p:nvSpPr>
        <p:spPr>
          <a:xfrm>
            <a:off x="3291297" y="382155"/>
            <a:ext cx="2469600" cy="1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Pick an animal and 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discuss what characteristics help </a:t>
            </a:r>
            <a:r>
              <a:rPr lang="en-US" sz="2000" b="1" dirty="0">
                <a:latin typeface="Roboto"/>
                <a:ea typeface="Roboto"/>
                <a:cs typeface="Roboto"/>
                <a:sym typeface="Roboto"/>
              </a:rPr>
              <a:t>that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animal survive in cold weather. </a:t>
            </a:r>
            <a:endParaRPr sz="2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oogle Shape;126;g103f8458619_0_26">
            <a:extLst>
              <a:ext uri="{FF2B5EF4-FFF2-40B4-BE49-F238E27FC236}">
                <a16:creationId xmlns:a16="http://schemas.microsoft.com/office/drawing/2014/main" id="{A64014C7-2161-8246-A9CB-120809A873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0032" y="259091"/>
            <a:ext cx="2624100" cy="17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7;g103f8458619_0_26">
            <a:extLst>
              <a:ext uri="{FF2B5EF4-FFF2-40B4-BE49-F238E27FC236}">
                <a16:creationId xmlns:a16="http://schemas.microsoft.com/office/drawing/2014/main" id="{B8000C67-7E7E-EB42-9E2C-D01D6C9E35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8062" y="272299"/>
            <a:ext cx="2624100" cy="174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8;g103f8458619_0_26">
            <a:extLst>
              <a:ext uri="{FF2B5EF4-FFF2-40B4-BE49-F238E27FC236}">
                <a16:creationId xmlns:a16="http://schemas.microsoft.com/office/drawing/2014/main" id="{1D6C7475-DEC9-EA40-BC8C-A64D163DA8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032" y="2267221"/>
            <a:ext cx="2624101" cy="19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9;g103f8458619_0_26">
            <a:extLst>
              <a:ext uri="{FF2B5EF4-FFF2-40B4-BE49-F238E27FC236}">
                <a16:creationId xmlns:a16="http://schemas.microsoft.com/office/drawing/2014/main" id="{0CC72EF5-9AC9-504C-A744-C61B364293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8140"/>
          <a:stretch/>
        </p:blipFill>
        <p:spPr>
          <a:xfrm>
            <a:off x="6008062" y="2267221"/>
            <a:ext cx="2624100" cy="190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0;g103f8458619_0_26">
            <a:extLst>
              <a:ext uri="{FF2B5EF4-FFF2-40B4-BE49-F238E27FC236}">
                <a16:creationId xmlns:a16="http://schemas.microsoft.com/office/drawing/2014/main" id="{AC5F0340-3CD2-7D47-8871-5EC6ED112058}"/>
              </a:ext>
            </a:extLst>
          </p:cNvPr>
          <p:cNvSpPr txBox="1"/>
          <p:nvPr/>
        </p:nvSpPr>
        <p:spPr>
          <a:xfrm>
            <a:off x="496760" y="1538484"/>
            <a:ext cx="4408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dirty="0"/>
          </a:p>
        </p:txBody>
      </p:sp>
      <p:sp>
        <p:nvSpPr>
          <p:cNvPr id="8" name="Google Shape;131;g103f8458619_0_26">
            <a:extLst>
              <a:ext uri="{FF2B5EF4-FFF2-40B4-BE49-F238E27FC236}">
                <a16:creationId xmlns:a16="http://schemas.microsoft.com/office/drawing/2014/main" id="{707A5C33-34EA-9844-B99A-A5AB0EF736B7}"/>
              </a:ext>
            </a:extLst>
          </p:cNvPr>
          <p:cNvSpPr txBox="1"/>
          <p:nvPr/>
        </p:nvSpPr>
        <p:spPr>
          <a:xfrm>
            <a:off x="6127301" y="1577272"/>
            <a:ext cx="4408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dirty="0"/>
          </a:p>
        </p:txBody>
      </p:sp>
      <p:sp>
        <p:nvSpPr>
          <p:cNvPr id="9" name="Google Shape;132;g103f8458619_0_26">
            <a:extLst>
              <a:ext uri="{FF2B5EF4-FFF2-40B4-BE49-F238E27FC236}">
                <a16:creationId xmlns:a16="http://schemas.microsoft.com/office/drawing/2014/main" id="{6AE0C110-76A7-BF49-A401-803514D6FFAE}"/>
              </a:ext>
            </a:extLst>
          </p:cNvPr>
          <p:cNvSpPr txBox="1"/>
          <p:nvPr/>
        </p:nvSpPr>
        <p:spPr>
          <a:xfrm>
            <a:off x="496760" y="3768602"/>
            <a:ext cx="4408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dirty="0"/>
          </a:p>
        </p:txBody>
      </p:sp>
      <p:sp>
        <p:nvSpPr>
          <p:cNvPr id="10" name="Google Shape;133;g103f8458619_0_26">
            <a:extLst>
              <a:ext uri="{FF2B5EF4-FFF2-40B4-BE49-F238E27FC236}">
                <a16:creationId xmlns:a16="http://schemas.microsoft.com/office/drawing/2014/main" id="{9C559B8D-548D-254C-955D-48C22203682B}"/>
              </a:ext>
            </a:extLst>
          </p:cNvPr>
          <p:cNvSpPr txBox="1"/>
          <p:nvPr/>
        </p:nvSpPr>
        <p:spPr>
          <a:xfrm>
            <a:off x="6076093" y="3738355"/>
            <a:ext cx="4408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dirty="0"/>
          </a:p>
        </p:txBody>
      </p:sp>
      <p:sp>
        <p:nvSpPr>
          <p:cNvPr id="11" name="Google Shape;134;g103f8458619_0_26">
            <a:extLst>
              <a:ext uri="{FF2B5EF4-FFF2-40B4-BE49-F238E27FC236}">
                <a16:creationId xmlns:a16="http://schemas.microsoft.com/office/drawing/2014/main" id="{AD8E804E-26B6-E645-9016-4A609AD9FEB3}"/>
              </a:ext>
            </a:extLst>
          </p:cNvPr>
          <p:cNvSpPr txBox="1"/>
          <p:nvPr/>
        </p:nvSpPr>
        <p:spPr>
          <a:xfrm>
            <a:off x="3476547" y="2460889"/>
            <a:ext cx="2099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characteristics are needed to survive in a cold area?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Why?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7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9;g103f8458619_0_84" descr="Image result for shark survival traits">
            <a:extLst>
              <a:ext uri="{FF2B5EF4-FFF2-40B4-BE49-F238E27FC236}">
                <a16:creationId xmlns:a16="http://schemas.microsoft.com/office/drawing/2014/main" id="{C807514D-0570-F149-A7A4-6D16DD5852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518" y="290718"/>
            <a:ext cx="2628558" cy="177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40;g103f8458619_0_84" descr="Image result for spiny puffer fish">
            <a:extLst>
              <a:ext uri="{FF2B5EF4-FFF2-40B4-BE49-F238E27FC236}">
                <a16:creationId xmlns:a16="http://schemas.microsoft.com/office/drawing/2014/main" id="{744CB6B2-07CB-104C-A754-DD6C67E124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73"/>
          <a:stretch/>
        </p:blipFill>
        <p:spPr>
          <a:xfrm>
            <a:off x="352518" y="2285612"/>
            <a:ext cx="2628557" cy="193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1;g103f8458619_0_84" descr="Image result for bright fish">
            <a:extLst>
              <a:ext uri="{FF2B5EF4-FFF2-40B4-BE49-F238E27FC236}">
                <a16:creationId xmlns:a16="http://schemas.microsoft.com/office/drawing/2014/main" id="{26D36180-1E8D-E542-BC34-6519871DA0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813" y="290718"/>
            <a:ext cx="2649766" cy="177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2;g103f8458619_0_84" descr="Image result for ocean life survival traits">
            <a:extLst>
              <a:ext uri="{FF2B5EF4-FFF2-40B4-BE49-F238E27FC236}">
                <a16:creationId xmlns:a16="http://schemas.microsoft.com/office/drawing/2014/main" id="{EB1B69C7-A7D9-A446-8FF7-4A109472012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322"/>
          <a:stretch/>
        </p:blipFill>
        <p:spPr>
          <a:xfrm>
            <a:off x="5791813" y="2285612"/>
            <a:ext cx="2649766" cy="19393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3;g103f8458619_0_84">
            <a:extLst>
              <a:ext uri="{FF2B5EF4-FFF2-40B4-BE49-F238E27FC236}">
                <a16:creationId xmlns:a16="http://schemas.microsoft.com/office/drawing/2014/main" id="{FA20F421-CAEE-4D4F-A966-A702AB9FD136}"/>
              </a:ext>
            </a:extLst>
          </p:cNvPr>
          <p:cNvSpPr txBox="1"/>
          <p:nvPr/>
        </p:nvSpPr>
        <p:spPr>
          <a:xfrm>
            <a:off x="3189144" y="2155438"/>
            <a:ext cx="2394600" cy="2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characteristics are needed to survive in the ocean?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Why?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44;g103f8458619_0_84">
            <a:extLst>
              <a:ext uri="{FF2B5EF4-FFF2-40B4-BE49-F238E27FC236}">
                <a16:creationId xmlns:a16="http://schemas.microsoft.com/office/drawing/2014/main" id="{49B04F53-ADC8-D847-9FBA-AFF4379B6F31}"/>
              </a:ext>
            </a:extLst>
          </p:cNvPr>
          <p:cNvSpPr txBox="1"/>
          <p:nvPr/>
        </p:nvSpPr>
        <p:spPr>
          <a:xfrm>
            <a:off x="425797" y="1621766"/>
            <a:ext cx="45374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dirty="0"/>
          </a:p>
        </p:txBody>
      </p:sp>
      <p:sp>
        <p:nvSpPr>
          <p:cNvPr id="8" name="Google Shape;145;g103f8458619_0_84">
            <a:extLst>
              <a:ext uri="{FF2B5EF4-FFF2-40B4-BE49-F238E27FC236}">
                <a16:creationId xmlns:a16="http://schemas.microsoft.com/office/drawing/2014/main" id="{03145CF5-F872-FA41-B964-2BB115892B51}"/>
              </a:ext>
            </a:extLst>
          </p:cNvPr>
          <p:cNvSpPr txBox="1"/>
          <p:nvPr/>
        </p:nvSpPr>
        <p:spPr>
          <a:xfrm>
            <a:off x="5868104" y="1663306"/>
            <a:ext cx="45374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dirty="0"/>
          </a:p>
        </p:txBody>
      </p:sp>
      <p:sp>
        <p:nvSpPr>
          <p:cNvPr id="9" name="Google Shape;146;g103f8458619_0_84">
            <a:extLst>
              <a:ext uri="{FF2B5EF4-FFF2-40B4-BE49-F238E27FC236}">
                <a16:creationId xmlns:a16="http://schemas.microsoft.com/office/drawing/2014/main" id="{49B9F8A0-7F48-154A-947A-F4D7E76AC7FC}"/>
              </a:ext>
            </a:extLst>
          </p:cNvPr>
          <p:cNvSpPr txBox="1"/>
          <p:nvPr/>
        </p:nvSpPr>
        <p:spPr>
          <a:xfrm>
            <a:off x="425797" y="3736950"/>
            <a:ext cx="45374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dirty="0"/>
          </a:p>
        </p:txBody>
      </p:sp>
      <p:sp>
        <p:nvSpPr>
          <p:cNvPr id="10" name="Google Shape;147;g103f8458619_0_84">
            <a:extLst>
              <a:ext uri="{FF2B5EF4-FFF2-40B4-BE49-F238E27FC236}">
                <a16:creationId xmlns:a16="http://schemas.microsoft.com/office/drawing/2014/main" id="{51B7343F-B3E3-2749-96B2-475D4A8C8942}"/>
              </a:ext>
            </a:extLst>
          </p:cNvPr>
          <p:cNvSpPr txBox="1"/>
          <p:nvPr/>
        </p:nvSpPr>
        <p:spPr>
          <a:xfrm>
            <a:off x="5868104" y="3736950"/>
            <a:ext cx="45374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4.</a:t>
            </a:r>
            <a:endParaRPr dirty="0"/>
          </a:p>
        </p:txBody>
      </p:sp>
      <p:sp>
        <p:nvSpPr>
          <p:cNvPr id="11" name="Google Shape;148;g103f8458619_0_84">
            <a:extLst>
              <a:ext uri="{FF2B5EF4-FFF2-40B4-BE49-F238E27FC236}">
                <a16:creationId xmlns:a16="http://schemas.microsoft.com/office/drawing/2014/main" id="{38DDF2FF-45C9-FA4D-822C-8B2FE1598932}"/>
              </a:ext>
            </a:extLst>
          </p:cNvPr>
          <p:cNvSpPr/>
          <p:nvPr/>
        </p:nvSpPr>
        <p:spPr>
          <a:xfrm flipH="1">
            <a:off x="3233244" y="262712"/>
            <a:ext cx="23064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Pick an animal and discuss what characteristics help </a:t>
            </a:r>
            <a:r>
              <a:rPr lang="en-US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that</a:t>
            </a:r>
            <a: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animal survive in the ocean. 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556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3;g103f8458619_0_142">
            <a:extLst>
              <a:ext uri="{FF2B5EF4-FFF2-40B4-BE49-F238E27FC236}">
                <a16:creationId xmlns:a16="http://schemas.microsoft.com/office/drawing/2014/main" id="{A41B95EB-208B-E146-94B4-CC7F96878CC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9144" y="269983"/>
            <a:ext cx="2729409" cy="194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4;g103f8458619_0_142">
            <a:extLst>
              <a:ext uri="{FF2B5EF4-FFF2-40B4-BE49-F238E27FC236}">
                <a16:creationId xmlns:a16="http://schemas.microsoft.com/office/drawing/2014/main" id="{2E92C47A-43B2-134D-9F1B-DF7177C0DE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728" y="269983"/>
            <a:ext cx="2790046" cy="192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5;g103f8458619_0_142">
            <a:extLst>
              <a:ext uri="{FF2B5EF4-FFF2-40B4-BE49-F238E27FC236}">
                <a16:creationId xmlns:a16="http://schemas.microsoft.com/office/drawing/2014/main" id="{D901693E-2DE0-EF4E-BC95-ECAB5F3ECA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144" y="2403142"/>
            <a:ext cx="2728083" cy="182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6;g103f8458619_0_142">
            <a:extLst>
              <a:ext uri="{FF2B5EF4-FFF2-40B4-BE49-F238E27FC236}">
                <a16:creationId xmlns:a16="http://schemas.microsoft.com/office/drawing/2014/main" id="{EDA8B44C-60F7-AF46-AF09-DF29BDD7F7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5170"/>
          <a:stretch/>
        </p:blipFill>
        <p:spPr>
          <a:xfrm>
            <a:off x="5968724" y="2403142"/>
            <a:ext cx="2814050" cy="1825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7;g103f8458619_0_142">
            <a:extLst>
              <a:ext uri="{FF2B5EF4-FFF2-40B4-BE49-F238E27FC236}">
                <a16:creationId xmlns:a16="http://schemas.microsoft.com/office/drawing/2014/main" id="{7509ED88-3E5D-9941-B20D-ABAD226DE9D0}"/>
              </a:ext>
            </a:extLst>
          </p:cNvPr>
          <p:cNvSpPr txBox="1"/>
          <p:nvPr/>
        </p:nvSpPr>
        <p:spPr>
          <a:xfrm>
            <a:off x="3502490" y="2038543"/>
            <a:ext cx="2286300" cy="21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characteristics are needed to survive on a prairie?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Why?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58;g103f8458619_0_142">
            <a:extLst>
              <a:ext uri="{FF2B5EF4-FFF2-40B4-BE49-F238E27FC236}">
                <a16:creationId xmlns:a16="http://schemas.microsoft.com/office/drawing/2014/main" id="{98495A02-3B15-AE42-91A5-409AB089A1E8}"/>
              </a:ext>
            </a:extLst>
          </p:cNvPr>
          <p:cNvSpPr txBox="1"/>
          <p:nvPr/>
        </p:nvSpPr>
        <p:spPr>
          <a:xfrm>
            <a:off x="603049" y="1746834"/>
            <a:ext cx="4382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dirty="0"/>
          </a:p>
        </p:txBody>
      </p:sp>
      <p:sp>
        <p:nvSpPr>
          <p:cNvPr id="8" name="Google Shape;159;g103f8458619_0_142">
            <a:extLst>
              <a:ext uri="{FF2B5EF4-FFF2-40B4-BE49-F238E27FC236}">
                <a16:creationId xmlns:a16="http://schemas.microsoft.com/office/drawing/2014/main" id="{3A19B511-D50C-784B-B03B-22E8FB9F8ADD}"/>
              </a:ext>
            </a:extLst>
          </p:cNvPr>
          <p:cNvSpPr txBox="1"/>
          <p:nvPr/>
        </p:nvSpPr>
        <p:spPr>
          <a:xfrm>
            <a:off x="6086353" y="1757384"/>
            <a:ext cx="4382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dirty="0"/>
          </a:p>
        </p:txBody>
      </p:sp>
      <p:sp>
        <p:nvSpPr>
          <p:cNvPr id="9" name="Google Shape;160;g103f8458619_0_142">
            <a:extLst>
              <a:ext uri="{FF2B5EF4-FFF2-40B4-BE49-F238E27FC236}">
                <a16:creationId xmlns:a16="http://schemas.microsoft.com/office/drawing/2014/main" id="{B89E218A-685F-874B-8058-183FD8B3AE13}"/>
              </a:ext>
            </a:extLst>
          </p:cNvPr>
          <p:cNvSpPr txBox="1"/>
          <p:nvPr/>
        </p:nvSpPr>
        <p:spPr>
          <a:xfrm>
            <a:off x="603049" y="3795174"/>
            <a:ext cx="4382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dirty="0"/>
          </a:p>
        </p:txBody>
      </p:sp>
      <p:sp>
        <p:nvSpPr>
          <p:cNvPr id="10" name="Google Shape;161;g103f8458619_0_142">
            <a:extLst>
              <a:ext uri="{FF2B5EF4-FFF2-40B4-BE49-F238E27FC236}">
                <a16:creationId xmlns:a16="http://schemas.microsoft.com/office/drawing/2014/main" id="{8FC6B532-5211-9A47-9F39-7BD824F18246}"/>
              </a:ext>
            </a:extLst>
          </p:cNvPr>
          <p:cNvSpPr txBox="1"/>
          <p:nvPr/>
        </p:nvSpPr>
        <p:spPr>
          <a:xfrm>
            <a:off x="6045708" y="3795174"/>
            <a:ext cx="4382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dirty="0"/>
          </a:p>
        </p:txBody>
      </p:sp>
      <p:sp>
        <p:nvSpPr>
          <p:cNvPr id="11" name="Google Shape;162;g103f8458619_0_142">
            <a:extLst>
              <a:ext uri="{FF2B5EF4-FFF2-40B4-BE49-F238E27FC236}">
                <a16:creationId xmlns:a16="http://schemas.microsoft.com/office/drawing/2014/main" id="{021C5F20-1978-1B4F-B07C-20A8F31DF0FA}"/>
              </a:ext>
            </a:extLst>
          </p:cNvPr>
          <p:cNvSpPr/>
          <p:nvPr/>
        </p:nvSpPr>
        <p:spPr>
          <a:xfrm>
            <a:off x="3502490" y="269983"/>
            <a:ext cx="2286300" cy="20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Pick an animal and discuss what characteristics help </a:t>
            </a:r>
            <a:r>
              <a:rPr lang="en-US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that</a:t>
            </a:r>
            <a: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animal survive on the prairie.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383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90698C-83B5-6749-9058-99F349FBC9E4}" vid="{0861D20E-1D2D-824C-BE64-3101188708C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16</TotalTime>
  <Words>329</Words>
  <Application>Microsoft Macintosh PowerPoint</Application>
  <PresentationFormat>On-screen Show (16:9)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</vt:lpstr>
      <vt:lpstr>Wingdings 2</vt:lpstr>
      <vt:lpstr>LEARN theme</vt:lpstr>
      <vt:lpstr>PowerPoint Presentation</vt:lpstr>
      <vt:lpstr>Survival: Traits and Advantages</vt:lpstr>
      <vt:lpstr>I Notice, I Wonder</vt:lpstr>
      <vt:lpstr>Essential Question</vt:lpstr>
      <vt:lpstr>Lesson Objectives</vt:lpstr>
      <vt:lpstr>Survival Characteristics</vt:lpstr>
      <vt:lpstr>PowerPoint Presentation</vt:lpstr>
      <vt:lpstr>PowerPoint Presentation</vt:lpstr>
      <vt:lpstr>PowerPoint Presentation</vt:lpstr>
      <vt:lpstr>Let’s Learn About Animals </vt:lpstr>
      <vt:lpstr>Animal Adaptations: How An Animal’s Body Helps Them Survive in Their Habitat</vt:lpstr>
      <vt:lpstr>Comparing T-Charts</vt:lpstr>
      <vt:lpstr>Traits of Humans</vt:lpstr>
      <vt:lpstr>Imaginary Human Traits</vt:lpstr>
      <vt:lpstr>What? So What? What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Shogren, Caitlin E.</dc:creator>
  <cp:lastModifiedBy>Shogren, Caitlin E.</cp:lastModifiedBy>
  <cp:revision>1</cp:revision>
  <dcterms:created xsi:type="dcterms:W3CDTF">2022-03-18T14:13:02Z</dcterms:created>
  <dcterms:modified xsi:type="dcterms:W3CDTF">2022-03-18T14:29:02Z</dcterms:modified>
</cp:coreProperties>
</file>