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6"/>
  </p:notesMasterIdLst>
  <p:sldIdLst>
    <p:sldId id="256" r:id="rId3"/>
    <p:sldId id="257" r:id="rId4"/>
    <p:sldId id="260" r:id="rId5"/>
    <p:sldId id="258" r:id="rId6"/>
    <p:sldId id="259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tbbPA8gAuc55Uuo/1u0rw4HSG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69" autoAdjust="0"/>
  </p:normalViewPr>
  <p:slideViewPr>
    <p:cSldViewPr snapToGrid="0">
      <p:cViewPr varScale="1">
        <p:scale>
          <a:sx n="172" d="100"/>
          <a:sy n="172" d="100"/>
        </p:scale>
        <p:origin x="1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ientificamerican.com/symbiartic/women-in-science-the-next-science-art-book-you-need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79b2e80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779b2e80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Article source: https://</a:t>
            </a:r>
            <a:r>
              <a:rPr lang="en-US" dirty="0" err="1"/>
              <a:t>theconversation.com</a:t>
            </a:r>
            <a:r>
              <a:rPr lang="en-US" dirty="0"/>
              <a:t>/bison-are-back-and-that-benefits-many-other-species-on-the-great-plains-107588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7dbb16b6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77dbb16b6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79b2e807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779b2e807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b2e807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779b2e807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79b2e807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779b2e807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f79bdee6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8f79bdee6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039035f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8039035f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7dbb16b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77dbb16b6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1" i="0" u="none" strike="noStrike" cap="none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Book: </a:t>
            </a:r>
            <a:r>
              <a:rPr lang="en-US" sz="1100" b="0" i="0" u="none" strike="noStrike" cap="none" dirty="0" err="1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Ignotofsky</a:t>
            </a:r>
            <a:r>
              <a:rPr lang="en-US" sz="1100" b="0" i="0" u="none" strike="noStrike" cap="none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, R. (2016). Women in science: 50 fearless pioneers who changed the world. </a:t>
            </a:r>
            <a:r>
              <a:rPr lang="en-US" sz="1100" i="0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Berkeley, CA</a:t>
            </a:r>
            <a:r>
              <a:rPr lang="en-US" sz="1100" b="0" i="0" u="none" strike="noStrike" cap="none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: Ten Speed</a:t>
            </a:r>
            <a:r>
              <a:rPr lang="en-US" sz="1100" i="0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 Press</a:t>
            </a:r>
            <a:r>
              <a:rPr lang="en-US" sz="1100" b="0" i="0" u="none" strike="noStrike" cap="none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600" b="0" i="0" u="none" strike="noStrike" cap="none" dirty="0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Image source: </a:t>
            </a:r>
            <a:r>
              <a:rPr lang="en-US" b="0" dirty="0"/>
              <a:t>McKissick, K. (2016, April 28). Women in science: The next science art book you need. Scientific American. </a:t>
            </a:r>
            <a:r>
              <a:rPr lang="en-US" dirty="0">
                <a:hlinkClick r:id="rId3"/>
              </a:rPr>
              <a:t>https://blogs.scientificamerican.com/symbiartic/women-in-science-the-next-science-art-book-you-need/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b="1" i="1" u="none" strike="noStrike" cap="none" dirty="0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Video source: </a:t>
            </a:r>
            <a:r>
              <a:rPr lang="en-US" sz="1050" dirty="0">
                <a:solidFill>
                  <a:srgbClr val="333333"/>
                </a:solidFill>
              </a:rPr>
              <a:t>https://</a:t>
            </a:r>
            <a:r>
              <a:rPr lang="en-US" sz="1050" dirty="0" err="1">
                <a:solidFill>
                  <a:srgbClr val="333333"/>
                </a:solidFill>
              </a:rPr>
              <a:t>www.youtube.com</a:t>
            </a:r>
            <a:r>
              <a:rPr lang="en-US" sz="1050" dirty="0">
                <a:solidFill>
                  <a:srgbClr val="333333"/>
                </a:solidFill>
              </a:rPr>
              <a:t>/</a:t>
            </a:r>
            <a:r>
              <a:rPr lang="en-US" sz="1050" dirty="0" err="1">
                <a:solidFill>
                  <a:srgbClr val="333333"/>
                </a:solidFill>
              </a:rPr>
              <a:t>watch?v</a:t>
            </a:r>
            <a:r>
              <a:rPr lang="en-US" sz="1050" dirty="0">
                <a:solidFill>
                  <a:srgbClr val="333333"/>
                </a:solidFill>
              </a:rPr>
              <a:t>=stU7K1zU0r4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7dbb16b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77dbb16b6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Video source: </a:t>
            </a:r>
            <a:r>
              <a:rPr lang="en-US" sz="1050" dirty="0">
                <a:solidFill>
                  <a:srgbClr val="333333"/>
                </a:solidFill>
              </a:rPr>
              <a:t>https://</a:t>
            </a:r>
            <a:r>
              <a:rPr lang="en-US" sz="1050" dirty="0" err="1">
                <a:solidFill>
                  <a:srgbClr val="333333"/>
                </a:solidFill>
              </a:rPr>
              <a:t>www.youtube.com</a:t>
            </a:r>
            <a:r>
              <a:rPr lang="en-US" sz="1050" dirty="0">
                <a:solidFill>
                  <a:srgbClr val="333333"/>
                </a:solidFill>
              </a:rPr>
              <a:t>/</a:t>
            </a:r>
            <a:r>
              <a:rPr lang="en-US" sz="1050" dirty="0" err="1">
                <a:solidFill>
                  <a:srgbClr val="333333"/>
                </a:solidFill>
              </a:rPr>
              <a:t>watch?v</a:t>
            </a:r>
            <a:r>
              <a:rPr lang="en-US" sz="1050" dirty="0">
                <a:solidFill>
                  <a:srgbClr val="333333"/>
                </a:solidFill>
              </a:rPr>
              <a:t>=stU7K1zU0r4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098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5f15de8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5f15de8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Video source: </a:t>
            </a:r>
            <a:r>
              <a:rPr lang="en-US" sz="1100" dirty="0">
                <a:solidFill>
                  <a:srgbClr val="333333"/>
                </a:solidFill>
              </a:rPr>
              <a:t>https://</a:t>
            </a:r>
            <a:r>
              <a:rPr lang="en-US" sz="1100" dirty="0" err="1">
                <a:solidFill>
                  <a:srgbClr val="333333"/>
                </a:solidFill>
              </a:rPr>
              <a:t>www.youtube.com</a:t>
            </a:r>
            <a:r>
              <a:rPr lang="en-US" sz="1100" dirty="0">
                <a:solidFill>
                  <a:srgbClr val="333333"/>
                </a:solidFill>
              </a:rPr>
              <a:t>/</a:t>
            </a:r>
            <a:r>
              <a:rPr lang="en-US" sz="1100" dirty="0" err="1">
                <a:solidFill>
                  <a:srgbClr val="333333"/>
                </a:solidFill>
              </a:rPr>
              <a:t>watch?v</a:t>
            </a:r>
            <a:r>
              <a:rPr lang="en-US" sz="1100" dirty="0">
                <a:solidFill>
                  <a:srgbClr val="333333"/>
                </a:solidFill>
              </a:rPr>
              <a:t>=stU7K1zU0r4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f79bdee6e_0_7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8f79bdee6e_0_7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8f79bdee6e_0_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U7K1zU0r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U7K1zU0r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79b2e807f_0_16"/>
          <p:cNvSpPr txBox="1">
            <a:spLocks noGrp="1"/>
          </p:cNvSpPr>
          <p:nvPr>
            <p:ph type="title"/>
          </p:nvPr>
        </p:nvSpPr>
        <p:spPr>
          <a:xfrm>
            <a:off x="457200" y="34413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Bison are Back</a:t>
            </a:r>
            <a:endParaRPr sz="3400" dirty="0"/>
          </a:p>
        </p:txBody>
      </p:sp>
      <p:sp>
        <p:nvSpPr>
          <p:cNvPr id="5" name="Google Shape;119;p4">
            <a:extLst>
              <a:ext uri="{FF2B5EF4-FFF2-40B4-BE49-F238E27FC236}">
                <a16:creationId xmlns:a16="http://schemas.microsoft.com/office/drawing/2014/main" id="{89B5C023-B867-ED4A-918C-D70AF92855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7024255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Read your assigned portion of the “Bison are Back” article.</a:t>
            </a:r>
            <a:endParaRPr dirty="0"/>
          </a:p>
          <a:p>
            <a:pPr marL="5778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 groups share your notes on the portion of text you were assigned. </a:t>
            </a:r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Each group will share out their understanding of the article.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7dbb16b6e_0_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Takeaways- Marjory Stoneman Douglas and the Everglades</a:t>
            </a:r>
            <a:endParaRPr dirty="0"/>
          </a:p>
        </p:txBody>
      </p:sp>
      <p:sp>
        <p:nvSpPr>
          <p:cNvPr id="141" name="Google Shape;141;g77dbb16b6e_0_1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6789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a partner, discuss the following topics</a:t>
            </a:r>
          </a:p>
          <a:p>
            <a:pPr indent="-457200"/>
            <a:r>
              <a:rPr lang="en-US" dirty="0"/>
              <a:t>How did Marjory Stoneman Douglas fight for the Everglades?</a:t>
            </a:r>
          </a:p>
          <a:p>
            <a:pPr indent="-457200"/>
            <a:r>
              <a:rPr lang="en-US" dirty="0"/>
              <a:t>Are their similar issues happening in our state?</a:t>
            </a:r>
          </a:p>
          <a:p>
            <a:pPr indent="-457200"/>
            <a:r>
              <a:rPr lang="en-US" dirty="0"/>
              <a:t>How can you champion a local ecosystem?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79b2e807f_0_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Public Service Announcement (PSA)</a:t>
            </a:r>
            <a:endParaRPr dirty="0"/>
          </a:p>
        </p:txBody>
      </p:sp>
      <p:sp>
        <p:nvSpPr>
          <p:cNvPr id="147" name="Google Shape;147;g779b2e807f_0_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Create a PSA to summarize threats to a local ecosystem and how individuals can help protect that ecosystem. 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sz="2200" b="1" i="1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200" b="1" i="1" dirty="0">
                <a:solidFill>
                  <a:schemeClr val="accent2"/>
                </a:solidFill>
              </a:rPr>
              <a:t>These will be displayed around the room. Take time to make them presentable in your chosen format and set them up around the room. </a:t>
            </a:r>
            <a:endParaRPr sz="22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79b2e807f_0_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Gallery Walk</a:t>
            </a:r>
            <a:endParaRPr dirty="0"/>
          </a:p>
        </p:txBody>
      </p:sp>
      <p:sp>
        <p:nvSpPr>
          <p:cNvPr id="154" name="Google Shape;154;g779b2e807f_0_28"/>
          <p:cNvSpPr txBox="1">
            <a:spLocks noGrp="1"/>
          </p:cNvSpPr>
          <p:nvPr>
            <p:ph type="body" idx="1"/>
          </p:nvPr>
        </p:nvSpPr>
        <p:spPr>
          <a:xfrm>
            <a:off x="457200" y="1535683"/>
            <a:ext cx="75978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indent="-342900">
              <a:spcBef>
                <a:spcPts val="0"/>
              </a:spcBef>
              <a:buSzPts val="2200"/>
            </a:pPr>
            <a:r>
              <a:rPr lang="en-US" sz="2200" dirty="0"/>
              <a:t>Walk around to each of the PSA’s and as you read through them, use your sticky notes to provide feedback.</a:t>
            </a:r>
          </a:p>
          <a:p>
            <a:pPr marL="431800" indent="-342900">
              <a:spcBef>
                <a:spcPts val="0"/>
              </a:spcBef>
              <a:buSzPts val="2200"/>
            </a:pPr>
            <a:endParaRPr lang="en-US" sz="2200" dirty="0"/>
          </a:p>
          <a:p>
            <a:pPr marL="431800" indent="-342900">
              <a:spcBef>
                <a:spcPts val="0"/>
              </a:spcBef>
              <a:buSzPts val="2200"/>
            </a:pPr>
            <a:r>
              <a:rPr lang="en-US" sz="2200" dirty="0"/>
              <a:t>After you see all of the PSA’s, write down the most significant thing you can do to protect </a:t>
            </a:r>
            <a:r>
              <a:rPr lang="en-US" sz="2200"/>
              <a:t>an ecosystem. </a:t>
            </a:r>
            <a:endParaRPr lang="en-US" sz="2200" dirty="0"/>
          </a:p>
        </p:txBody>
      </p:sp>
      <p:pic>
        <p:nvPicPr>
          <p:cNvPr id="155" name="Google Shape;155;g779b2e807f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8850" y="-472650"/>
            <a:ext cx="2795700" cy="27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Woman Crush Wednesday: Marjory Stoneman Douglas</a:t>
            </a:r>
            <a:endParaRPr dirty="0"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Grades 9-10 Science</a:t>
            </a:r>
            <a:endParaRPr sz="2400" dirty="0"/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 i="1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79b2e807f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Bell Ringer </a:t>
            </a:r>
            <a:endParaRPr/>
          </a:p>
        </p:txBody>
      </p:sp>
      <p:sp>
        <p:nvSpPr>
          <p:cNvPr id="102" name="Google Shape;102;g779b2e807f_0_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6837218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Answer the following questions to the best of your knowledge before we begin today’s lesson: 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 dirty="0"/>
              <a:t>What is an ecosystem?</a:t>
            </a:r>
            <a:endParaRPr sz="2400" dirty="0"/>
          </a:p>
          <a:p>
            <a:pPr>
              <a:spcBef>
                <a:spcPts val="0"/>
              </a:spcBef>
              <a:buFont typeface="Arial"/>
              <a:buAutoNum type="arabicPeriod"/>
            </a:pPr>
            <a:r>
              <a:rPr lang="en-US" sz="2400" dirty="0"/>
              <a:t>Can you name any endangered species and how they became endangered?</a:t>
            </a:r>
            <a:endParaRPr sz="2400" dirty="0"/>
          </a:p>
          <a:p>
            <a:pPr>
              <a:spcBef>
                <a:spcPts val="0"/>
              </a:spcBef>
              <a:buFont typeface="Arial"/>
              <a:buAutoNum type="arabicPeriod"/>
            </a:pPr>
            <a:r>
              <a:rPr lang="en-US" sz="2400" dirty="0"/>
              <a:t>How do you think a species being endangered affects the other species in the ecosystem?</a:t>
            </a:r>
            <a:endParaRPr sz="2400" dirty="0"/>
          </a:p>
        </p:txBody>
      </p:sp>
      <p:pic>
        <p:nvPicPr>
          <p:cNvPr id="103" name="Google Shape;103;g779b2e807f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8918" y="-263459"/>
            <a:ext cx="2440450" cy="244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f79bdee6e_0_1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90" name="Google Shape;90;g8f79bdee6e_0_11"/>
          <p:cNvSpPr txBox="1">
            <a:spLocks noGrp="1"/>
          </p:cNvSpPr>
          <p:nvPr>
            <p:ph type="body" idx="1"/>
          </p:nvPr>
        </p:nvSpPr>
        <p:spPr>
          <a:xfrm>
            <a:off x="530351" y="2028498"/>
            <a:ext cx="7900139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have female scientists shaped science today?</a:t>
            </a:r>
          </a:p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threatens ecosystems?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039035fe8_0_0"/>
          <p:cNvSpPr txBox="1">
            <a:spLocks noGrp="1"/>
          </p:cNvSpPr>
          <p:nvPr>
            <p:ph type="title"/>
          </p:nvPr>
        </p:nvSpPr>
        <p:spPr>
          <a:xfrm>
            <a:off x="530352" y="5303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96" name="Google Shape;96;g8039035fe8_0_0"/>
          <p:cNvSpPr txBox="1">
            <a:spLocks noGrp="1"/>
          </p:cNvSpPr>
          <p:nvPr>
            <p:ph type="body" idx="1"/>
          </p:nvPr>
        </p:nvSpPr>
        <p:spPr>
          <a:xfrm>
            <a:off x="530351" y="1571298"/>
            <a:ext cx="8322703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Illustrate the contributions of a particular scientist, Marjory Stoneman Douglas, as a way to humanize the field of science.</a:t>
            </a:r>
            <a:endParaRPr dirty="0"/>
          </a:p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Summarize how changes in one part of an ecosystem affect other parts of the ecosystem.</a:t>
            </a:r>
            <a:endParaRPr dirty="0"/>
          </a:p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Explain how species are adapted to their ecosystem.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dbb16b6e_0_1"/>
          <p:cNvSpPr txBox="1">
            <a:spLocks noGrp="1"/>
          </p:cNvSpPr>
          <p:nvPr>
            <p:ph type="title"/>
          </p:nvPr>
        </p:nvSpPr>
        <p:spPr>
          <a:xfrm>
            <a:off x="4656950" y="528075"/>
            <a:ext cx="402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 dirty="0"/>
              <a:t>Who Was Marjory Stoneman Douglas? </a:t>
            </a:r>
            <a:endParaRPr sz="3000" dirty="0"/>
          </a:p>
        </p:txBody>
      </p:sp>
      <p:sp>
        <p:nvSpPr>
          <p:cNvPr id="109" name="Google Shape;109;g77dbb16b6e_0_1"/>
          <p:cNvSpPr txBox="1">
            <a:spLocks noGrp="1"/>
          </p:cNvSpPr>
          <p:nvPr>
            <p:ph type="body" idx="1"/>
          </p:nvPr>
        </p:nvSpPr>
        <p:spPr>
          <a:xfrm>
            <a:off x="4656850" y="1428750"/>
            <a:ext cx="3849841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rPr lang="en-US" dirty="0"/>
              <a:t>Familiarize yourself with Marjory Stoneman Douglas and her contributions to science using one of the following options: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dirty="0"/>
              <a:t>Read the excerpt from </a:t>
            </a:r>
            <a:r>
              <a:rPr lang="en-US" i="1" dirty="0"/>
              <a:t>Women in Science</a:t>
            </a:r>
            <a:r>
              <a:rPr lang="en-US" dirty="0"/>
              <a:t>.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dirty="0"/>
              <a:t>Watch the video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The Everglades River of Grass</a:t>
            </a:r>
            <a:r>
              <a:rPr lang="en-US" u="sng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(0:00-3:48).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2" name="Google Shape;112;g77dbb16b6e_0_1"/>
          <p:cNvSpPr txBox="1"/>
          <p:nvPr/>
        </p:nvSpPr>
        <p:spPr>
          <a:xfrm>
            <a:off x="4311475" y="4687850"/>
            <a:ext cx="44949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1" u="none" strike="noStrike" cap="none" dirty="0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FF48B-24DC-4A36-9F7B-7585413C63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17" t="10277" r="20437" b="11637"/>
          <a:stretch/>
        </p:blipFill>
        <p:spPr>
          <a:xfrm>
            <a:off x="457150" y="864422"/>
            <a:ext cx="3236600" cy="401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dbb16b6e_0_1"/>
          <p:cNvSpPr txBox="1">
            <a:spLocks noGrp="1"/>
          </p:cNvSpPr>
          <p:nvPr>
            <p:ph type="title"/>
          </p:nvPr>
        </p:nvSpPr>
        <p:spPr>
          <a:xfrm>
            <a:off x="412955" y="268600"/>
            <a:ext cx="627417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 dirty="0"/>
              <a:t>Who Was Marjory Stoneman Douglas? </a:t>
            </a:r>
            <a:endParaRPr sz="3000" dirty="0"/>
          </a:p>
        </p:txBody>
      </p:sp>
      <p:sp>
        <p:nvSpPr>
          <p:cNvPr id="112" name="Google Shape;112;g77dbb16b6e_0_1"/>
          <p:cNvSpPr txBox="1"/>
          <p:nvPr/>
        </p:nvSpPr>
        <p:spPr>
          <a:xfrm>
            <a:off x="4311475" y="4687850"/>
            <a:ext cx="44949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1" u="none" strike="noStrike" cap="none" dirty="0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7FE877A5-45B7-8742-94E1-05B989C21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0" t="3410" b="20122"/>
          <a:stretch/>
        </p:blipFill>
        <p:spPr>
          <a:xfrm>
            <a:off x="412955" y="1126000"/>
            <a:ext cx="7140414" cy="359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2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TIP Chart</a:t>
            </a:r>
            <a:endParaRPr dirty="0"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7024255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On your handout, place your everglade species (5 animals and 5 plants) in the Terms column. </a:t>
            </a:r>
            <a:endParaRPr dirty="0"/>
          </a:p>
          <a:p>
            <a:pPr marL="5778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 the Information column, describe each organism and its adaptations to thrive in the Everglades</a:t>
            </a:r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 In the Picture Column, paste or draw a picture of the species.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5f15de87c_0_0"/>
          <p:cNvSpPr txBox="1">
            <a:spLocks noGrp="1"/>
          </p:cNvSpPr>
          <p:nvPr>
            <p:ph type="title"/>
          </p:nvPr>
        </p:nvSpPr>
        <p:spPr>
          <a:xfrm>
            <a:off x="457200" y="39041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TIP Chart Debrief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A833E-47A1-BA4D-9518-C5A804EDB0F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Add 1 plant and 1 animal to the class master TIP Chart. </a:t>
            </a:r>
          </a:p>
          <a:p>
            <a:endParaRPr lang="en-US" dirty="0"/>
          </a:p>
          <a:p>
            <a:r>
              <a:rPr lang="en-US" dirty="0"/>
              <a:t>Discuss what adaptations are common in the Everglades. </a:t>
            </a:r>
          </a:p>
          <a:p>
            <a:endParaRPr lang="en-US" dirty="0"/>
          </a:p>
          <a:p>
            <a:r>
              <a:rPr lang="en-US" dirty="0"/>
              <a:t>Finish </a:t>
            </a:r>
            <a:r>
              <a:rPr lang="en-US" dirty="0">
                <a:hlinkClick r:id="rId3"/>
              </a:rPr>
              <a:t>The Everglades River of Grass</a:t>
            </a:r>
            <a:r>
              <a:rPr lang="en-US" dirty="0"/>
              <a:t> (3:48-End)</a:t>
            </a:r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25CD0CD8-6BB4-B14D-982F-38C5095E12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0" t="3410" b="20122"/>
          <a:stretch/>
        </p:blipFill>
        <p:spPr>
          <a:xfrm>
            <a:off x="4853945" y="1428750"/>
            <a:ext cx="3832855" cy="19294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567</Words>
  <Application>Microsoft Office PowerPoint</Application>
  <PresentationFormat>On-screen Show (16:9)</PresentationFormat>
  <Paragraphs>54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Constantia</vt:lpstr>
      <vt:lpstr>Calibri</vt:lpstr>
      <vt:lpstr>Noto Sans Symbols</vt:lpstr>
      <vt:lpstr>Georgia</vt:lpstr>
      <vt:lpstr>Arial</vt:lpstr>
      <vt:lpstr>LEARN theme</vt:lpstr>
      <vt:lpstr>LEARN theme</vt:lpstr>
      <vt:lpstr>PowerPoint Presentation</vt:lpstr>
      <vt:lpstr>Woman Crush Wednesday: Marjory Stoneman Douglas</vt:lpstr>
      <vt:lpstr>Bell Ringer </vt:lpstr>
      <vt:lpstr>Essential Questions</vt:lpstr>
      <vt:lpstr>Lesson Objectives</vt:lpstr>
      <vt:lpstr>Who Was Marjory Stoneman Douglas? </vt:lpstr>
      <vt:lpstr>Who Was Marjory Stoneman Douglas? </vt:lpstr>
      <vt:lpstr>TIP Chart</vt:lpstr>
      <vt:lpstr>TIP Chart Debrief</vt:lpstr>
      <vt:lpstr>Bison are Back</vt:lpstr>
      <vt:lpstr>Takeaways- Marjory Stoneman Douglas and the Everglades</vt:lpstr>
      <vt:lpstr>Public Service Announcement (PSA)</vt:lpstr>
      <vt:lpstr>Gallery Walk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#WCW: Rachel Carson</dc:title>
  <dc:creator>K20 Center</dc:creator>
  <cp:lastModifiedBy>jordnaru@outlook.com</cp:lastModifiedBy>
  <cp:revision>16</cp:revision>
  <dcterms:modified xsi:type="dcterms:W3CDTF">2021-05-18T14:29:12Z</dcterms:modified>
</cp:coreProperties>
</file>