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80" y="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90b52c52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790b52c52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90b52c52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790b52c52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90b52c521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790b52c521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790b52c52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790b52c52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90b52c52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790b52c52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90b52c52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790b52c52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90b52c521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790b52c521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790b52c52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g3790b52c52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90b52c52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3790b52c52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90b52c52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790b52c52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90b52c52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790b52c52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Collective brain dump.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https://learn.k20center.ou.edu/strategy/111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90b52c52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790b52c52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90b52c521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790b52c521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90b52c521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790b52c521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Think-pair-share.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https://learn.k20center.ou.edu/strategy/139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90b52c52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790b52c52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Think-pair-share.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https://learn.k20center.ou.edu/strategy/139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2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Diving Into the Vocab</a:t>
            </a:r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38565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Parallel Lines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Transversal Lines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Corresponding Angles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Consecutive Interior Angles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Alternate Interior Angles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Alternate Exterior Angles </a:t>
            </a:r>
            <a:endParaRPr sz="2400" dirty="0"/>
          </a:p>
        </p:txBody>
      </p:sp>
      <p:pic>
        <p:nvPicPr>
          <p:cNvPr id="122" name="Google Shape;122;p26" title="Screenshot 2025-08-27 at 2.52.2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100" y="1372625"/>
            <a:ext cx="4694425" cy="23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xfrm>
            <a:off x="459300" y="410578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Solve for x </a:t>
            </a:r>
            <a:endParaRPr dirty="0"/>
          </a:p>
        </p:txBody>
      </p:sp>
      <p:pic>
        <p:nvPicPr>
          <p:cNvPr id="128" name="Google Shape;128;p27" title="Screenshot 2025-08-29 at 7.44.59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585" y="983225"/>
            <a:ext cx="6448840" cy="40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Solve for x </a:t>
            </a:r>
            <a:endParaRPr/>
          </a:p>
        </p:txBody>
      </p:sp>
      <p:pic>
        <p:nvPicPr>
          <p:cNvPr id="134" name="Google Shape;134;p28" title="Screenshot 2025-08-29 at 7.44.46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300" y="1097675"/>
            <a:ext cx="6185399" cy="385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456175" y="205450"/>
            <a:ext cx="4241085" cy="8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Create Your Own Town!</a:t>
            </a:r>
            <a:endParaRPr sz="3200" dirty="0"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1"/>
          </p:nvPr>
        </p:nvSpPr>
        <p:spPr>
          <a:xfrm>
            <a:off x="456300" y="975875"/>
            <a:ext cx="3315000" cy="22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are the mayor of a new town that is about to be built!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needs to be in a town for people to survive and thrive? </a:t>
            </a:r>
            <a:endParaRPr dirty="0"/>
          </a:p>
        </p:txBody>
      </p:sp>
      <p:pic>
        <p:nvPicPr>
          <p:cNvPr id="141" name="Google Shape;141;p29" title="Screenshot 2025-08-28 at 12.57.1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251" y="860918"/>
            <a:ext cx="4948157" cy="332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title"/>
          </p:nvPr>
        </p:nvSpPr>
        <p:spPr>
          <a:xfrm>
            <a:off x="456175" y="181750"/>
            <a:ext cx="82254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Your Own Town!</a:t>
            </a:r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body" idx="1"/>
          </p:nvPr>
        </p:nvSpPr>
        <p:spPr>
          <a:xfrm>
            <a:off x="456300" y="826952"/>
            <a:ext cx="8225400" cy="40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Create a blueprint that you will present to the council of your new town. It must include the following: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Name of the Town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Streets that are parallel with at least one transversal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Buildings or landmarks that are corresponding angles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Buildings or landmarks that are consecutive interior angles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Buildings or landmarks that are alternate interior angles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Buildings or landmarks that are alternate exterior angles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Two solving for x problems - show your work!!!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Notice, I Wonder</a:t>
            </a:r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body" idx="1"/>
          </p:nvPr>
        </p:nvSpPr>
        <p:spPr>
          <a:xfrm>
            <a:off x="456300" y="1263092"/>
            <a:ext cx="82254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Hang up your city design in the classroom.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Visit three different city designs.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As you look at </a:t>
            </a:r>
            <a:r>
              <a:rPr lang="en-US"/>
              <a:t>their design, </a:t>
            </a:r>
            <a:r>
              <a:rPr lang="en-US" dirty="0"/>
              <a:t>write down the following on your I Notice, I Wonder handout: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The name of the city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Things you Notice (observations)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Things you Wonder (questions)</a:t>
            </a:r>
            <a:endParaRPr dirty="0"/>
          </a:p>
        </p:txBody>
      </p:sp>
      <p:pic>
        <p:nvPicPr>
          <p:cNvPr id="154" name="Google Shape;154;p31" title="I Notice I Won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3046" y="340464"/>
            <a:ext cx="988523" cy="102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Exit Ticket</a:t>
            </a:r>
            <a:endParaRPr dirty="0"/>
          </a:p>
        </p:txBody>
      </p:sp>
      <p:sp>
        <p:nvSpPr>
          <p:cNvPr id="160" name="Google Shape;160;p32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6561407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Using your knowledge of the transversal lines and the angle relationships, solve the problems on the Exit </a:t>
            </a:r>
            <a:r>
              <a:rPr lang="en-US"/>
              <a:t>Ticket handout.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ctrTitle"/>
          </p:nvPr>
        </p:nvSpPr>
        <p:spPr>
          <a:xfrm>
            <a:off x="3072435" y="847701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Looking Between the Lines</a:t>
            </a:r>
            <a:endParaRPr dirty="0"/>
          </a:p>
        </p:txBody>
      </p:sp>
      <p:sp>
        <p:nvSpPr>
          <p:cNvPr id="70" name="Google Shape;70;p18"/>
          <p:cNvSpPr txBox="1">
            <a:spLocks noGrp="1"/>
          </p:cNvSpPr>
          <p:nvPr>
            <p:ph type="subTitle" idx="1"/>
          </p:nvPr>
        </p:nvSpPr>
        <p:spPr>
          <a:xfrm>
            <a:off x="3213546" y="3259796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 fontScale="92500" lnSpcReduction="10000"/>
          </a:bodyPr>
          <a:lstStyle/>
          <a:p>
            <a:pPr marL="0" marR="342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Parallel lines, Transversal lines, and Angles  </a:t>
            </a:r>
            <a:endParaRPr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F07CD59F-E4C1-0942-0F49-DEA7C0B32D95}"/>
              </a:ext>
            </a:extLst>
          </p:cNvPr>
          <p:cNvSpPr/>
          <p:nvPr/>
        </p:nvSpPr>
        <p:spPr>
          <a:xfrm>
            <a:off x="836353" y="1561933"/>
            <a:ext cx="2599574" cy="2277803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34287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do the angles formed by two parallel lines and a transversal relate to each other?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16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</a:t>
            </a:r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ubTitle" idx="1"/>
          </p:nvPr>
        </p:nvSpPr>
        <p:spPr>
          <a:xfrm>
            <a:off x="456175" y="2502050"/>
            <a:ext cx="82323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Students will identify special angles pairs formed by parallel lines and transversal and solve real world scenarios using those properties.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Collective Brain Dump</a:t>
            </a:r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i="1"/>
              <a:t>Where do we see parallel lines in real life?</a:t>
            </a:r>
            <a:endParaRPr sz="3400" i="1"/>
          </a:p>
        </p:txBody>
      </p:sp>
      <p:pic>
        <p:nvPicPr>
          <p:cNvPr id="89" name="Google Shape;89;p21" title="Collective Brain Dump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946" y="376299"/>
            <a:ext cx="1729754" cy="1452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Lines and a Protractor </a:t>
            </a:r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456175" y="1350075"/>
            <a:ext cx="8225400" cy="25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Draw a line through the “Trial #1” parallel lines that are NOT perpendicular.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Use a colored pencil to shade in the acute angles.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Use a different colored pencil to shade in the obtuse angles.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Lines and a Protractor </a:t>
            </a:r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456175" y="1263125"/>
            <a:ext cx="8225400" cy="3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Use a protractor to investigate the angles.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Talk to your group about what you noticed after measuring your angles.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Repeat the process for the parallel lines under “Trial #2.”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Try to make your line different from the first one (for example: direction of line or steepness).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 - Pair - Share  </a:t>
            </a:r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6173100" cy="2923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With your partner, write a statement on the bottom of your worksheet about how the angles were created when a transversal crosses parallel lines relate to each other. Be specific.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Share your findings with another group. </a:t>
            </a:r>
            <a:endParaRPr dirty="0"/>
          </a:p>
        </p:txBody>
      </p:sp>
      <p:pic>
        <p:nvPicPr>
          <p:cNvPr id="108" name="Google Shape;108;p24" title="Think-Pair-Sha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9400" y="478843"/>
            <a:ext cx="2052175" cy="974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 - Pair - Share  </a:t>
            </a:r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Did your findings differ or were they similar to others?</a:t>
            </a:r>
            <a:endParaRPr sz="28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do we now know about parallel lines when a transversal cuts through them? </a:t>
            </a:r>
            <a:endParaRPr sz="2800"/>
          </a:p>
        </p:txBody>
      </p:sp>
      <p:pic>
        <p:nvPicPr>
          <p:cNvPr id="115" name="Google Shape;115;p25" title="Think-Pair-Sha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6100" y="478843"/>
            <a:ext cx="1605475" cy="750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541</Words>
  <Application>Microsoft Office PowerPoint</Application>
  <PresentationFormat>On-screen Show (16:9)</PresentationFormat>
  <Paragraphs>56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Noto Sans Symbols</vt:lpstr>
      <vt:lpstr>NTR</vt:lpstr>
      <vt:lpstr>K20 LEARN</vt:lpstr>
      <vt:lpstr>PowerPoint Presentation</vt:lpstr>
      <vt:lpstr>Looking Between the Lines</vt:lpstr>
      <vt:lpstr>Essential Question</vt:lpstr>
      <vt:lpstr>Lesson Objective</vt:lpstr>
      <vt:lpstr>Collective Brain Dump</vt:lpstr>
      <vt:lpstr>Lines and a Protractor </vt:lpstr>
      <vt:lpstr>Lines and a Protractor </vt:lpstr>
      <vt:lpstr>Think - Pair - Share  </vt:lpstr>
      <vt:lpstr>Think - Pair - Share  </vt:lpstr>
      <vt:lpstr>Diving Into the Vocab</vt:lpstr>
      <vt:lpstr>Solve for x </vt:lpstr>
      <vt:lpstr>Solve for x </vt:lpstr>
      <vt:lpstr>Create Your Own Town!</vt:lpstr>
      <vt:lpstr>Create Your Own Town!</vt:lpstr>
      <vt:lpstr>I Notice, I Wonder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McLeod Porter, Delma</dc:creator>
  <cp:lastModifiedBy>McLeod Porter, Delma</cp:lastModifiedBy>
  <cp:revision>4</cp:revision>
  <dcterms:modified xsi:type="dcterms:W3CDTF">2025-09-17T19:18:29Z</dcterms:modified>
</cp:coreProperties>
</file>