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9"/>
  </p:notesMasterIdLst>
  <p:sldIdLst>
    <p:sldId id="256" r:id="rId3"/>
    <p:sldId id="283" r:id="rId4"/>
    <p:sldId id="262" r:id="rId5"/>
    <p:sldId id="263" r:id="rId6"/>
    <p:sldId id="260" r:id="rId7"/>
    <p:sldId id="272" r:id="rId8"/>
    <p:sldId id="284" r:id="rId9"/>
    <p:sldId id="273" r:id="rId10"/>
    <p:sldId id="285" r:id="rId11"/>
    <p:sldId id="274" r:id="rId12"/>
    <p:sldId id="275" r:id="rId13"/>
    <p:sldId id="286" r:id="rId14"/>
    <p:sldId id="287" r:id="rId15"/>
    <p:sldId id="288" r:id="rId16"/>
    <p:sldId id="277" r:id="rId17"/>
    <p:sldId id="276" r:id="rId18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286"/>
  </p:normalViewPr>
  <p:slideViewPr>
    <p:cSldViewPr snapToGrid="0">
      <p:cViewPr>
        <p:scale>
          <a:sx n="125" d="100"/>
          <a:sy n="125" d="100"/>
        </p:scale>
        <p:origin x="60" y="1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032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9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9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5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90b52c52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Google Shape;67;g3790b52c52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Collective brain dump.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979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37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Think-pair-share.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https://learn.k20center.ou.edu/strategy/139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77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25572-BB68-2827-6C55-777B6FA49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B5C2ED-5EEB-D9CE-44C8-FD80AC8FC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819D5D-7AA2-34A3-E62B-56C7A6D63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Think-pair-share.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https://learn.k20center.ou.edu/strategy/139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56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I notice, I wonder. Strategies.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https://learn.k20center.ou.edu/strategy/180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640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Bell ringers and exit tickets.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https://learn.k20center.ou.edu/strategy/125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6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78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6" r:id="rId1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ctrTitle"/>
          </p:nvPr>
        </p:nvSpPr>
        <p:spPr>
          <a:xfrm>
            <a:off x="3072435" y="847701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Looking Between the Lines</a:t>
            </a:r>
            <a:endParaRPr dirty="0"/>
          </a:p>
        </p:txBody>
      </p:sp>
      <p:sp>
        <p:nvSpPr>
          <p:cNvPr id="70" name="Google Shape;70;p18"/>
          <p:cNvSpPr txBox="1">
            <a:spLocks noGrp="1"/>
          </p:cNvSpPr>
          <p:nvPr>
            <p:ph type="subTitle" idx="1"/>
          </p:nvPr>
        </p:nvSpPr>
        <p:spPr>
          <a:xfrm>
            <a:off x="3213546" y="3259796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 fontScale="92500" lnSpcReduction="10000"/>
          </a:bodyPr>
          <a:lstStyle/>
          <a:p>
            <a:pPr marL="0" marR="34288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Parallel lines, Transversal lines, and Angles  </a:t>
            </a:r>
            <a:endParaRPr dirty="0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F07CD59F-E4C1-0942-0F49-DEA7C0B32D95}"/>
              </a:ext>
            </a:extLst>
          </p:cNvPr>
          <p:cNvSpPr/>
          <p:nvPr/>
        </p:nvSpPr>
        <p:spPr>
          <a:xfrm>
            <a:off x="836353" y="1561933"/>
            <a:ext cx="2599574" cy="2277803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How do the angles formed by two parallel lines and a transversal relate to each other</a:t>
            </a:r>
            <a:r>
              <a:rPr lang="en-US" altLang="en-US" dirty="0"/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Identify special angles pairs formed by parallel lines and transversal and solve real world scenarios using those properties.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Collective Brain Dump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828799"/>
            <a:ext cx="7886700" cy="2803525"/>
          </a:xfrm>
        </p:spPr>
        <p:txBody>
          <a:bodyPr/>
          <a:lstStyle/>
          <a:p>
            <a:pPr marL="64008" indent="0" algn="ctr">
              <a:buNone/>
            </a:pPr>
            <a:r>
              <a:rPr lang="en-US" sz="2800" i="1" dirty="0"/>
              <a:t>Where do we see parallel lines in real life?</a:t>
            </a:r>
            <a:endParaRPr lang="en-US" altLang="en-US" dirty="0"/>
          </a:p>
        </p:txBody>
      </p:sp>
      <p:pic>
        <p:nvPicPr>
          <p:cNvPr id="3" name="Google Shape;89;p21" title="Collective Brain Dump-01.png">
            <a:extLst>
              <a:ext uri="{FF2B5EF4-FFF2-40B4-BE49-F238E27FC236}">
                <a16:creationId xmlns:a16="http://schemas.microsoft.com/office/drawing/2014/main" id="{DA67B444-0153-1ED7-0A82-B1807B601A7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1946" y="376299"/>
            <a:ext cx="1729754" cy="1452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2BA55-F2FC-6C05-39EF-8F9E1C58E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AD2DA-46D2-362F-EE55-228E222C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Lines and a Protractor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0D2CD01-7DEC-9F27-4413-06486782228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Draw a line through the “Trial #1” parallel lines that are NOT perpendicular.</a:t>
            </a:r>
          </a:p>
          <a:p>
            <a:r>
              <a:rPr lang="en-US" dirty="0"/>
              <a:t>Use a colored pencil to shade in the acute angles.</a:t>
            </a:r>
          </a:p>
          <a:p>
            <a:r>
              <a:rPr lang="en-US" dirty="0"/>
              <a:t>Use a different colored pencil to shade in the obtuse angles.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980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A1440-A06A-80C8-503E-DE055857D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1CCE-2D7D-0701-40A2-7428E3C6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Lines and a Protractor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520A2CB-F42F-009D-DF76-E9D3D60C873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Use a protractor to investigate the angles.</a:t>
            </a:r>
          </a:p>
          <a:p>
            <a:r>
              <a:rPr lang="en-US" dirty="0"/>
              <a:t>Talk to your group about what you noticed after measuring your angles.</a:t>
            </a:r>
          </a:p>
          <a:p>
            <a:r>
              <a:rPr lang="en-US" dirty="0"/>
              <a:t>Repeat the process for the parallel lines under</a:t>
            </a:r>
            <a:br>
              <a:rPr lang="en-US" dirty="0"/>
            </a:br>
            <a:r>
              <a:rPr lang="en-US" dirty="0"/>
              <a:t>“Trial #2.”</a:t>
            </a:r>
          </a:p>
          <a:p>
            <a:r>
              <a:rPr lang="en-US" dirty="0"/>
              <a:t>Try to make your line different from the first one</a:t>
            </a:r>
            <a:br>
              <a:rPr lang="en-US" dirty="0"/>
            </a:br>
            <a:r>
              <a:rPr lang="en-US" dirty="0"/>
              <a:t>(for example: direction of line or steepness).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4801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EEC07-399F-6B35-34CD-9706C8221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8E46-765A-7B65-20B3-075133784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Think - Pair - Share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625DE8F-D10F-1729-C844-4A98A43301B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094535" cy="3262312"/>
          </a:xfrm>
        </p:spPr>
        <p:txBody>
          <a:bodyPr/>
          <a:lstStyle/>
          <a:p>
            <a:r>
              <a:rPr lang="en-US" dirty="0"/>
              <a:t>With your partner, write a statement on the bottom of your worksheet about how the angles were created when a transversal crosses parallel lines relate to each other. Be specific.</a:t>
            </a:r>
          </a:p>
          <a:p>
            <a:r>
              <a:rPr lang="en-US" dirty="0"/>
              <a:t>Share your findings with another group.</a:t>
            </a:r>
            <a:endParaRPr lang="en-US" altLang="en-US" dirty="0"/>
          </a:p>
        </p:txBody>
      </p:sp>
      <p:pic>
        <p:nvPicPr>
          <p:cNvPr id="3" name="Google Shape;108;p24" title="Think-Pair-Share.png">
            <a:extLst>
              <a:ext uri="{FF2B5EF4-FFF2-40B4-BE49-F238E27FC236}">
                <a16:creationId xmlns:a16="http://schemas.microsoft.com/office/drawing/2014/main" id="{F5AA6A85-5883-B11E-1845-55093AFD1B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9400" y="478843"/>
            <a:ext cx="2052175" cy="9741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972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A4E7B-2847-8415-3EA2-E134F4C17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A43B-5588-D080-8833-9A24E1239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Think - Pair - Share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1FD803D-FA9F-89AE-9142-2CA30D9DC06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Did your findings differ or were they</a:t>
            </a:r>
            <a:br>
              <a:rPr lang="en-US" dirty="0"/>
            </a:br>
            <a:r>
              <a:rPr lang="en-US" dirty="0"/>
              <a:t>similar to others?</a:t>
            </a:r>
          </a:p>
          <a:p>
            <a:r>
              <a:rPr lang="en-US" dirty="0"/>
              <a:t>What do we now know about parallel lines when a transversal cuts through them?</a:t>
            </a:r>
            <a:endParaRPr lang="en-US" altLang="en-US" dirty="0"/>
          </a:p>
        </p:txBody>
      </p:sp>
      <p:pic>
        <p:nvPicPr>
          <p:cNvPr id="3" name="Google Shape;108;p24" title="Think-Pair-Share.png">
            <a:extLst>
              <a:ext uri="{FF2B5EF4-FFF2-40B4-BE49-F238E27FC236}">
                <a16:creationId xmlns:a16="http://schemas.microsoft.com/office/drawing/2014/main" id="{D6AF234F-DC47-1FBF-BBD1-F09F91BAB6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9400" y="478843"/>
            <a:ext cx="2052175" cy="9741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729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186C-9556-0B10-76D8-D707D606A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22;p26" title="Screenshot 2025-08-27 at 2.52.22 PM.png">
            <a:extLst>
              <a:ext uri="{FF2B5EF4-FFF2-40B4-BE49-F238E27FC236}">
                <a16:creationId xmlns:a16="http://schemas.microsoft.com/office/drawing/2014/main" id="{3BC6C59D-7D08-2FE1-17FE-0EE91EA9F5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31100" y="1372625"/>
            <a:ext cx="4694425" cy="239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77652F-0138-40D9-989C-9F3FF281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Diving Into the Vocab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6C996F5-04C2-BAC4-08B0-4079426266A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2400" dirty="0"/>
              <a:t>Parallel Lines </a:t>
            </a:r>
          </a:p>
          <a:p>
            <a:r>
              <a:rPr lang="en-US" sz="2400" dirty="0"/>
              <a:t>Transversal Lines</a:t>
            </a:r>
          </a:p>
          <a:p>
            <a:r>
              <a:rPr lang="en-US" sz="2400" dirty="0"/>
              <a:t>Corresponding Angles</a:t>
            </a:r>
          </a:p>
          <a:p>
            <a:r>
              <a:rPr lang="en-US" sz="2400" dirty="0"/>
              <a:t>Consecutive Interior</a:t>
            </a:r>
            <a:br>
              <a:rPr lang="en-US" sz="2400" dirty="0"/>
            </a:br>
            <a:r>
              <a:rPr lang="en-US" sz="2400" dirty="0"/>
              <a:t>Angles</a:t>
            </a:r>
          </a:p>
          <a:p>
            <a:r>
              <a:rPr lang="en-US" sz="2400" dirty="0"/>
              <a:t>Alternate Interior Angles</a:t>
            </a:r>
          </a:p>
          <a:p>
            <a:r>
              <a:rPr lang="en-US" sz="2400" dirty="0"/>
              <a:t>Alternate Exterior Angles</a:t>
            </a:r>
          </a:p>
        </p:txBody>
      </p:sp>
    </p:spTree>
    <p:extLst>
      <p:ext uri="{BB962C8B-B14F-4D97-AF65-F5344CB8AC3E}">
        <p14:creationId xmlns:p14="http://schemas.microsoft.com/office/powerpoint/2010/main" val="419188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1B637-3E3B-DAB9-D557-C8825406C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28;p27" title="Screenshot 2025-08-29 at 7.44.59 AM.png">
            <a:extLst>
              <a:ext uri="{FF2B5EF4-FFF2-40B4-BE49-F238E27FC236}">
                <a16:creationId xmlns:a16="http://schemas.microsoft.com/office/drawing/2014/main" id="{348E4980-AF07-0189-08F4-4B42E314BFC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47585" y="983225"/>
            <a:ext cx="6448840" cy="402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29AC0-567D-C9AB-0346-1181C4AC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Solve for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1746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C4359-BF02-1C32-0C13-FB43E769A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4;p28" title="Screenshot 2025-08-29 at 7.44.46 AM.png">
            <a:extLst>
              <a:ext uri="{FF2B5EF4-FFF2-40B4-BE49-F238E27FC236}">
                <a16:creationId xmlns:a16="http://schemas.microsoft.com/office/drawing/2014/main" id="{4F3EFEB5-8C1A-AAD5-0FDC-51587A313E8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72004" y="932785"/>
            <a:ext cx="6452562" cy="4023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8C136C-881E-62FC-C393-6D53C39A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Solve for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729897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D6B97-7294-5EA0-EF7C-4961E5169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1FFC17-C3F8-6B3C-DB20-B8C14C2EB0A5}"/>
              </a:ext>
            </a:extLst>
          </p:cNvPr>
          <p:cNvSpPr/>
          <p:nvPr/>
        </p:nvSpPr>
        <p:spPr>
          <a:xfrm>
            <a:off x="1" y="0"/>
            <a:ext cx="3575154" cy="5143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A7A4C-A065-E597-3A66-90A8747C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92" y="59960"/>
            <a:ext cx="8230758" cy="1370013"/>
          </a:xfrm>
        </p:spPr>
        <p:txBody>
          <a:bodyPr rtlCol="0">
            <a:normAutofit/>
          </a:bodyPr>
          <a:lstStyle/>
          <a:p>
            <a:pPr fontAlgn="auto">
              <a:lnSpc>
                <a:spcPct val="114000"/>
              </a:lnSpc>
              <a:spcAft>
                <a:spcPts val="0"/>
              </a:spcAft>
              <a:defRPr/>
            </a:pPr>
            <a:r>
              <a:rPr lang="en-US" b="1" dirty="0"/>
              <a:t>Create Your</a:t>
            </a:r>
            <a:br>
              <a:rPr lang="en-US" b="1" dirty="0"/>
            </a:br>
            <a:r>
              <a:rPr lang="en-US" b="1" dirty="0"/>
              <a:t>Own Town!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488C842-E890-0671-47FA-3FF814C7041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84592" y="1429973"/>
            <a:ext cx="3282601" cy="3262312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You are the mayor of a new town that is about to be built!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r>
              <a:rPr lang="en-US" dirty="0"/>
              <a:t>What needs to be in a town for people to survive and thrive?</a:t>
            </a:r>
            <a:endParaRPr lang="en-US" alt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1B31803-00AA-AA61-D204-9E035300732D}"/>
              </a:ext>
            </a:extLst>
          </p:cNvPr>
          <p:cNvGrpSpPr/>
          <p:nvPr/>
        </p:nvGrpSpPr>
        <p:grpSpPr>
          <a:xfrm>
            <a:off x="3567193" y="390949"/>
            <a:ext cx="5148072" cy="4036753"/>
            <a:chOff x="3567193" y="390949"/>
            <a:chExt cx="5148072" cy="403675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25C98B7-4D68-776E-0F16-708A16713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67193" y="440563"/>
              <a:ext cx="5148072" cy="3987139"/>
            </a:xfrm>
            <a:prstGeom prst="rect">
              <a:avLst/>
            </a:prstGeom>
          </p:spPr>
        </p:pic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E33E3239-57CA-5294-DD2E-F22269D0F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9959" y="390949"/>
              <a:ext cx="1689864" cy="7808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457200" indent="-393192" algn="l" rtl="0" eaLnBrk="1" fontAlgn="base" hangingPunct="1">
                <a:spcBef>
                  <a:spcPts val="520"/>
                </a:spcBef>
                <a:spcAft>
                  <a:spcPct val="0"/>
                </a:spcAft>
                <a:buClr>
                  <a:srgbClr val="971D20"/>
                </a:buClr>
                <a:buSzPct val="100000"/>
                <a:buFont typeface="System Font Regular"/>
                <a:buChar char="●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 marL="914400" indent="-356616" algn="l" rtl="0" eaLnBrk="1" fontAlgn="base" hangingPunct="1"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2pPr>
              <a:lvl3pPr marL="1371600" indent="-338328" algn="l" rtl="0" eaLnBrk="1" fontAlgn="base" hangingPunct="1">
                <a:spcBef>
                  <a:spcPts val="340"/>
                </a:spcBef>
                <a:spcAft>
                  <a:spcPct val="0"/>
                </a:spcAft>
                <a:buClr>
                  <a:srgbClr val="E8BF3C"/>
                </a:buClr>
                <a:buFont typeface="Wingdings" pitchFamily="2" charset="2"/>
                <a:buChar char="§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3pPr>
              <a:lvl4pPr marL="1828800" indent="-320040" algn="l" rtl="0" eaLnBrk="1" fontAlgn="base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>
                  <a:srgbClr val="971D20"/>
                </a:buClr>
                <a:buFont typeface="Arial" panose="020B0604020202020204" pitchFamily="34" charset="0"/>
                <a:buChar char="•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4pPr>
              <a:lvl5pPr marL="2286000" indent="-310896" algn="l" rtl="0" eaLnBrk="1" fontAlgn="base" hangingPunct="1">
                <a:lnSpc>
                  <a:spcPct val="90000"/>
                </a:lnSpc>
                <a:spcBef>
                  <a:spcPts val="27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Courier New" panose="02070309020205020404" pitchFamily="49" charset="0"/>
                <a:buChar char="o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4008" indent="0" algn="ctr">
                <a:buFont typeface="System Font Regular"/>
                <a:buNone/>
              </a:pPr>
              <a:r>
                <a:rPr lang="en-US" sz="2200" b="1" dirty="0">
                  <a:solidFill>
                    <a:srgbClr val="021893"/>
                  </a:solidFill>
                </a:rPr>
                <a:t>Welcome to</a:t>
              </a:r>
            </a:p>
            <a:p>
              <a:pPr marL="64008" indent="0" algn="ctr">
                <a:buFont typeface="System Font Regular"/>
                <a:buNone/>
              </a:pPr>
              <a:r>
                <a:rPr lang="en-US" altLang="en-US" sz="2200" b="1" dirty="0">
                  <a:solidFill>
                    <a:srgbClr val="021893"/>
                  </a:solidFill>
                </a:rPr>
                <a:t>Brittville!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7486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2441A-075B-8CDB-347C-C1153B394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B23F95-C9FE-838F-E216-7D9805A19012}"/>
              </a:ext>
            </a:extLst>
          </p:cNvPr>
          <p:cNvSpPr/>
          <p:nvPr/>
        </p:nvSpPr>
        <p:spPr>
          <a:xfrm>
            <a:off x="1" y="0"/>
            <a:ext cx="3575154" cy="5143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51A23-F156-C60A-DD27-D9E6C83C3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92" y="59960"/>
            <a:ext cx="8230758" cy="1370013"/>
          </a:xfrm>
        </p:spPr>
        <p:txBody>
          <a:bodyPr rtlCol="0">
            <a:normAutofit/>
          </a:bodyPr>
          <a:lstStyle/>
          <a:p>
            <a:pPr fontAlgn="auto">
              <a:lnSpc>
                <a:spcPct val="114000"/>
              </a:lnSpc>
              <a:spcAft>
                <a:spcPts val="0"/>
              </a:spcAft>
              <a:defRPr/>
            </a:pPr>
            <a:r>
              <a:rPr lang="en-US" b="1" dirty="0"/>
              <a:t>Create Your</a:t>
            </a:r>
            <a:br>
              <a:rPr lang="en-US" b="1" dirty="0"/>
            </a:br>
            <a:r>
              <a:rPr lang="en-US" b="1" dirty="0"/>
              <a:t>Own Town!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CEC800B-1859-2500-BF41-176590D6454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84592" y="1429973"/>
            <a:ext cx="3290561" cy="3262312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Create a blueprint that you will present to the council of your new town.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r>
              <a:rPr lang="en-US" dirty="0"/>
              <a:t>It must include:</a:t>
            </a:r>
            <a:endParaRPr lang="en-US" altLang="en-US" dirty="0">
              <a:sym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AB2A68-F492-B77E-0FBB-A6E24770D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154" y="352269"/>
            <a:ext cx="5096656" cy="428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Name of the town, streets, &amp; landmarks</a:t>
            </a:r>
          </a:p>
          <a:p>
            <a:r>
              <a:rPr lang="en-US" sz="2400" dirty="0"/>
              <a:t>At least 3 pairs of parallel lines</a:t>
            </a:r>
          </a:p>
          <a:p>
            <a:r>
              <a:rPr lang="en-US" sz="2400" dirty="0"/>
              <a:t>At least 2 transversals</a:t>
            </a:r>
            <a:br>
              <a:rPr lang="en-US" sz="2400" dirty="0"/>
            </a:br>
            <a:r>
              <a:rPr lang="en-US" sz="2400" dirty="0"/>
              <a:t>(not perpendicular)</a:t>
            </a:r>
          </a:p>
          <a:p>
            <a:r>
              <a:rPr lang="en-US" sz="2400" dirty="0"/>
              <a:t>2 sets of corresponding angles</a:t>
            </a:r>
          </a:p>
          <a:p>
            <a:r>
              <a:rPr lang="en-US" sz="2400" dirty="0"/>
              <a:t>2 sets of consecutive interior angles</a:t>
            </a:r>
          </a:p>
          <a:p>
            <a:r>
              <a:rPr lang="en-US" sz="2400" dirty="0"/>
              <a:t>2 sets of alternate exterior angles</a:t>
            </a:r>
          </a:p>
          <a:p>
            <a:r>
              <a:rPr lang="en-US" sz="2400" dirty="0"/>
              <a:t>2 sets of alternate interior angles</a:t>
            </a:r>
          </a:p>
          <a:p>
            <a:r>
              <a:rPr lang="en-US" sz="2400" dirty="0"/>
              <a:t>1 pair of vertical angles</a:t>
            </a:r>
          </a:p>
          <a:p>
            <a:r>
              <a:rPr lang="en-US" sz="2400" dirty="0"/>
              <a:t>1 linear pair</a:t>
            </a:r>
          </a:p>
        </p:txBody>
      </p:sp>
    </p:spTree>
    <p:extLst>
      <p:ext uri="{BB962C8B-B14F-4D97-AF65-F5344CB8AC3E}">
        <p14:creationId xmlns:p14="http://schemas.microsoft.com/office/powerpoint/2010/main" val="270051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27472-82D9-3020-1ECF-2396B3DBD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D146A-4AEA-510C-F0AA-059678BC4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 Notice, I Wonder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689B093-0426-5B98-6B34-9EC5466D7FC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Hang up your city design in the classroom.</a:t>
            </a:r>
          </a:p>
          <a:p>
            <a:r>
              <a:rPr lang="en-US" dirty="0"/>
              <a:t>Visit three different city designs.</a:t>
            </a:r>
          </a:p>
          <a:p>
            <a:r>
              <a:rPr lang="en-US" dirty="0"/>
              <a:t>As you look at their design, write down the following on your I Notice, I Wonder handout:</a:t>
            </a:r>
          </a:p>
          <a:p>
            <a:pPr lvl="1"/>
            <a:r>
              <a:rPr lang="en-US" altLang="en-US" sz="2400" dirty="0"/>
              <a:t>The name of the city</a:t>
            </a:r>
          </a:p>
          <a:p>
            <a:pPr lvl="1"/>
            <a:r>
              <a:rPr lang="en-US" altLang="en-US" sz="2400" dirty="0"/>
              <a:t>Things you Notice (observations)</a:t>
            </a:r>
          </a:p>
          <a:p>
            <a:pPr lvl="1"/>
            <a:r>
              <a:rPr lang="en-US" altLang="en-US" sz="2400" dirty="0"/>
              <a:t>Things you Wonder (questions)</a:t>
            </a:r>
          </a:p>
        </p:txBody>
      </p:sp>
      <p:pic>
        <p:nvPicPr>
          <p:cNvPr id="3" name="Google Shape;154;p31" title="I Notice I Wonder.png">
            <a:extLst>
              <a:ext uri="{FF2B5EF4-FFF2-40B4-BE49-F238E27FC236}">
                <a16:creationId xmlns:a16="http://schemas.microsoft.com/office/drawing/2014/main" id="{F977DCDF-0A0D-1B9F-7D73-44C2C15D62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3046" y="340464"/>
            <a:ext cx="988523" cy="1027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068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7E862-65C4-D2D3-BEAD-5D535E593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FF150-393C-2869-B5A8-51E8FE03A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Exit Ticket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C0F8858-72F9-5718-BB52-7702C35BD7B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Using your knowledge of the</a:t>
            </a:r>
            <a:br>
              <a:rPr lang="en-US" dirty="0"/>
            </a:br>
            <a:r>
              <a:rPr lang="en-US" dirty="0"/>
              <a:t>transversal lines and the angle relationships,</a:t>
            </a:r>
            <a:br>
              <a:rPr lang="en-US" dirty="0"/>
            </a:br>
            <a:r>
              <a:rPr lang="en-US" dirty="0"/>
              <a:t>solve the problems on the Exit Ticket handout.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45413-0C82-42D4-9EF8-9D8A51DBA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259" y="518324"/>
            <a:ext cx="2369298" cy="160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5654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45</TotalTime>
  <Words>609</Words>
  <Application>Microsoft Office PowerPoint</Application>
  <PresentationFormat>On-screen Show (16:9)</PresentationFormat>
  <Paragraphs>65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 Display</vt:lpstr>
      <vt:lpstr>Arial</vt:lpstr>
      <vt:lpstr>Calibri</vt:lpstr>
      <vt:lpstr>Courier New</vt:lpstr>
      <vt:lpstr>System Font Regular</vt:lpstr>
      <vt:lpstr>Times New Roman</vt:lpstr>
      <vt:lpstr>Wingdings</vt:lpstr>
      <vt:lpstr>Custom Design</vt:lpstr>
      <vt:lpstr>1_Custom Design</vt:lpstr>
      <vt:lpstr>PowerPoint Presentation</vt:lpstr>
      <vt:lpstr>Looking Between the Lines</vt:lpstr>
      <vt:lpstr>Essential Question</vt:lpstr>
      <vt:lpstr>Learning Objective</vt:lpstr>
      <vt:lpstr>Collective Brain Dump</vt:lpstr>
      <vt:lpstr>Lines and a Protractor</vt:lpstr>
      <vt:lpstr>Lines and a Protractor</vt:lpstr>
      <vt:lpstr>Think - Pair - Share</vt:lpstr>
      <vt:lpstr>Think - Pair - Share</vt:lpstr>
      <vt:lpstr>Diving Into the Vocab</vt:lpstr>
      <vt:lpstr>Solve for x</vt:lpstr>
      <vt:lpstr>Solve for x</vt:lpstr>
      <vt:lpstr>Create Your Own Town!</vt:lpstr>
      <vt:lpstr>Create Your Own Town!</vt:lpstr>
      <vt:lpstr>I Notice, I Wonder</vt:lpstr>
      <vt:lpstr>Exit Ticket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Eike, Michell L.</dc:creator>
  <cp:keywords/>
  <dc:description/>
  <cp:lastModifiedBy>Eike, Michell L.</cp:lastModifiedBy>
  <cp:revision>1</cp:revision>
  <dcterms:created xsi:type="dcterms:W3CDTF">2026-10-07T15:34:30Z</dcterms:created>
  <dcterms:modified xsi:type="dcterms:W3CDTF">2026-10-07T16:20:11Z</dcterms:modified>
  <cp:category/>
</cp:coreProperties>
</file>