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6" r:id="rId8"/>
    <p:sldId id="267" r:id="rId9"/>
    <p:sldId id="269" r:id="rId10"/>
    <p:sldId id="270" r:id="rId11"/>
    <p:sldId id="271" r:id="rId12"/>
    <p:sldId id="268" r:id="rId13"/>
    <p:sldId id="272" r:id="rId14"/>
    <p:sldId id="273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354A1B-CECC-41D6-A02D-3902C3869DD6}" v="11" dt="2021-02-09T20:52:24.813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4416" autoAdjust="0"/>
  </p:normalViewPr>
  <p:slideViewPr>
    <p:cSldViewPr snapToGrid="0">
      <p:cViewPr varScale="1">
        <p:scale>
          <a:sx n="205" d="100"/>
          <a:sy n="205" d="100"/>
        </p:scale>
        <p:origin x="427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D3CE5969-5450-4176-8F5F-C7301BEDF62B}"/>
    <pc:docChg chg="undo custSel addSld modSld">
      <pc:chgData name="Peters, Daniella M." userId="87fb469b-cd7a-4b12-a1ae-bba5f0610088" providerId="ADAL" clId="{D3CE5969-5450-4176-8F5F-C7301BEDF62B}" dt="2021-02-04T19:00:50.683" v="1856" actId="5793"/>
      <pc:docMkLst>
        <pc:docMk/>
      </pc:docMkLst>
      <pc:sldChg chg="modSp mod">
        <pc:chgData name="Peters, Daniella M." userId="87fb469b-cd7a-4b12-a1ae-bba5f0610088" providerId="ADAL" clId="{D3CE5969-5450-4176-8F5F-C7301BEDF62B}" dt="2021-02-04T18:26:44.592" v="89" actId="20577"/>
        <pc:sldMkLst>
          <pc:docMk/>
          <pc:sldMk cId="0" sldId="258"/>
        </pc:sldMkLst>
        <pc:spChg chg="mod">
          <ac:chgData name="Peters, Daniella M." userId="87fb469b-cd7a-4b12-a1ae-bba5f0610088" providerId="ADAL" clId="{D3CE5969-5450-4176-8F5F-C7301BEDF62B}" dt="2021-02-04T18:26:44.592" v="89" actId="20577"/>
          <ac:spMkLst>
            <pc:docMk/>
            <pc:sldMk cId="0" sldId="258"/>
            <ac:spMk id="101" creationId="{00000000-0000-0000-0000-000000000000}"/>
          </ac:spMkLst>
        </pc:spChg>
      </pc:sldChg>
      <pc:sldChg chg="modSp mod">
        <pc:chgData name="Peters, Daniella M." userId="87fb469b-cd7a-4b12-a1ae-bba5f0610088" providerId="ADAL" clId="{D3CE5969-5450-4176-8F5F-C7301BEDF62B}" dt="2021-02-04T18:31:15.534" v="298" actId="20577"/>
        <pc:sldMkLst>
          <pc:docMk/>
          <pc:sldMk cId="0" sldId="259"/>
        </pc:sldMkLst>
        <pc:spChg chg="mod">
          <ac:chgData name="Peters, Daniella M." userId="87fb469b-cd7a-4b12-a1ae-bba5f0610088" providerId="ADAL" clId="{D3CE5969-5450-4176-8F5F-C7301BEDF62B}" dt="2021-02-04T18:27:18.502" v="90" actId="20577"/>
          <ac:spMkLst>
            <pc:docMk/>
            <pc:sldMk cId="0" sldId="259"/>
            <ac:spMk id="106" creationId="{00000000-0000-0000-0000-000000000000}"/>
          </ac:spMkLst>
        </pc:spChg>
        <pc:spChg chg="mod">
          <ac:chgData name="Peters, Daniella M." userId="87fb469b-cd7a-4b12-a1ae-bba5f0610088" providerId="ADAL" clId="{D3CE5969-5450-4176-8F5F-C7301BEDF62B}" dt="2021-02-04T18:31:15.534" v="298" actId="20577"/>
          <ac:spMkLst>
            <pc:docMk/>
            <pc:sldMk cId="0" sldId="259"/>
            <ac:spMk id="107" creationId="{00000000-0000-0000-0000-000000000000}"/>
          </ac:spMkLst>
        </pc:spChg>
      </pc:sldChg>
      <pc:sldChg chg="addSp modSp mod modNotesTx">
        <pc:chgData name="Peters, Daniella M." userId="87fb469b-cd7a-4b12-a1ae-bba5f0610088" providerId="ADAL" clId="{D3CE5969-5450-4176-8F5F-C7301BEDF62B}" dt="2021-02-04T18:43:36.187" v="646" actId="20577"/>
        <pc:sldMkLst>
          <pc:docMk/>
          <pc:sldMk cId="0" sldId="260"/>
        </pc:sldMkLst>
        <pc:spChg chg="add mod">
          <ac:chgData name="Peters, Daniella M." userId="87fb469b-cd7a-4b12-a1ae-bba5f0610088" providerId="ADAL" clId="{D3CE5969-5450-4176-8F5F-C7301BEDF62B}" dt="2021-02-04T18:38:15.747" v="421" actId="1036"/>
          <ac:spMkLst>
            <pc:docMk/>
            <pc:sldMk cId="0" sldId="260"/>
            <ac:spMk id="2" creationId="{6F1CB425-9487-427F-8E97-840CA9954156}"/>
          </ac:spMkLst>
        </pc:spChg>
        <pc:spChg chg="add mod">
          <ac:chgData name="Peters, Daniella M." userId="87fb469b-cd7a-4b12-a1ae-bba5f0610088" providerId="ADAL" clId="{D3CE5969-5450-4176-8F5F-C7301BEDF62B}" dt="2021-02-04T18:38:21.625" v="422" actId="1036"/>
          <ac:spMkLst>
            <pc:docMk/>
            <pc:sldMk cId="0" sldId="260"/>
            <ac:spMk id="7" creationId="{E0EEFFD9-4ABC-4C68-86E3-83B9A3FECFC5}"/>
          </ac:spMkLst>
        </pc:spChg>
        <pc:spChg chg="mod">
          <ac:chgData name="Peters, Daniella M." userId="87fb469b-cd7a-4b12-a1ae-bba5f0610088" providerId="ADAL" clId="{D3CE5969-5450-4176-8F5F-C7301BEDF62B}" dt="2021-02-04T18:33:07.813" v="372" actId="20577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D3CE5969-5450-4176-8F5F-C7301BEDF62B}" dt="2021-02-04T18:32:40.499" v="310" actId="20577"/>
          <ac:spMkLst>
            <pc:docMk/>
            <pc:sldMk cId="0" sldId="26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D3CE5969-5450-4176-8F5F-C7301BEDF62B}" dt="2021-02-04T18:34:16.844" v="382" actId="1076"/>
          <ac:picMkLst>
            <pc:docMk/>
            <pc:sldMk cId="0" sldId="260"/>
            <ac:picMk id="4" creationId="{C5895645-CA83-41F9-8812-D89C94D80124}"/>
          </ac:picMkLst>
        </pc:picChg>
        <pc:picChg chg="add mod">
          <ac:chgData name="Peters, Daniella M." userId="87fb469b-cd7a-4b12-a1ae-bba5f0610088" providerId="ADAL" clId="{D3CE5969-5450-4176-8F5F-C7301BEDF62B}" dt="2021-02-04T18:34:07.187" v="381" actId="1076"/>
          <ac:picMkLst>
            <pc:docMk/>
            <pc:sldMk cId="0" sldId="260"/>
            <ac:picMk id="5" creationId="{8A8704DD-8D86-48D1-AC1E-BB6D3000E281}"/>
          </ac:picMkLst>
        </pc:picChg>
      </pc:sldChg>
      <pc:sldChg chg="delSp modSp add mod">
        <pc:chgData name="Peters, Daniella M." userId="87fb469b-cd7a-4b12-a1ae-bba5f0610088" providerId="ADAL" clId="{D3CE5969-5450-4176-8F5F-C7301BEDF62B}" dt="2021-02-04T18:42:22.218" v="634" actId="1036"/>
        <pc:sldMkLst>
          <pc:docMk/>
          <pc:sldMk cId="2766047095" sldId="266"/>
        </pc:sldMkLst>
        <pc:spChg chg="del">
          <ac:chgData name="Peters, Daniella M." userId="87fb469b-cd7a-4b12-a1ae-bba5f0610088" providerId="ADAL" clId="{D3CE5969-5450-4176-8F5F-C7301BEDF62B}" dt="2021-02-04T18:40:04.501" v="552" actId="478"/>
          <ac:spMkLst>
            <pc:docMk/>
            <pc:sldMk cId="2766047095" sldId="266"/>
            <ac:spMk id="2" creationId="{6F1CB425-9487-427F-8E97-840CA9954156}"/>
          </ac:spMkLst>
        </pc:spChg>
        <pc:spChg chg="del">
          <ac:chgData name="Peters, Daniella M." userId="87fb469b-cd7a-4b12-a1ae-bba5f0610088" providerId="ADAL" clId="{D3CE5969-5450-4176-8F5F-C7301BEDF62B}" dt="2021-02-04T18:40:06.688" v="553" actId="478"/>
          <ac:spMkLst>
            <pc:docMk/>
            <pc:sldMk cId="2766047095" sldId="266"/>
            <ac:spMk id="7" creationId="{E0EEFFD9-4ABC-4C68-86E3-83B9A3FECFC5}"/>
          </ac:spMkLst>
        </pc:spChg>
        <pc:spChg chg="mod">
          <ac:chgData name="Peters, Daniella M." userId="87fb469b-cd7a-4b12-a1ae-bba5f0610088" providerId="ADAL" clId="{D3CE5969-5450-4176-8F5F-C7301BEDF62B}" dt="2021-02-04T18:39:54.500" v="551" actId="20577"/>
          <ac:spMkLst>
            <pc:docMk/>
            <pc:sldMk cId="2766047095" sldId="266"/>
            <ac:spMk id="112" creationId="{00000000-0000-0000-0000-000000000000}"/>
          </ac:spMkLst>
        </pc:spChg>
        <pc:picChg chg="mod">
          <ac:chgData name="Peters, Daniella M." userId="87fb469b-cd7a-4b12-a1ae-bba5f0610088" providerId="ADAL" clId="{D3CE5969-5450-4176-8F5F-C7301BEDF62B}" dt="2021-02-04T18:42:19.719" v="629" actId="1036"/>
          <ac:picMkLst>
            <pc:docMk/>
            <pc:sldMk cId="2766047095" sldId="266"/>
            <ac:picMk id="4" creationId="{C5895645-CA83-41F9-8812-D89C94D80124}"/>
          </ac:picMkLst>
        </pc:picChg>
        <pc:picChg chg="mod">
          <ac:chgData name="Peters, Daniella M." userId="87fb469b-cd7a-4b12-a1ae-bba5f0610088" providerId="ADAL" clId="{D3CE5969-5450-4176-8F5F-C7301BEDF62B}" dt="2021-02-04T18:42:22.218" v="634" actId="1036"/>
          <ac:picMkLst>
            <pc:docMk/>
            <pc:sldMk cId="2766047095" sldId="266"/>
            <ac:picMk id="5" creationId="{8A8704DD-8D86-48D1-AC1E-BB6D3000E281}"/>
          </ac:picMkLst>
        </pc:picChg>
      </pc:sldChg>
      <pc:sldChg chg="delSp modSp add mod">
        <pc:chgData name="Peters, Daniella M." userId="87fb469b-cd7a-4b12-a1ae-bba5f0610088" providerId="ADAL" clId="{D3CE5969-5450-4176-8F5F-C7301BEDF62B}" dt="2021-02-04T18:47:57.903" v="1090" actId="20577"/>
        <pc:sldMkLst>
          <pc:docMk/>
          <pc:sldMk cId="374451367" sldId="267"/>
        </pc:sldMkLst>
        <pc:spChg chg="mod">
          <ac:chgData name="Peters, Daniella M." userId="87fb469b-cd7a-4b12-a1ae-bba5f0610088" providerId="ADAL" clId="{D3CE5969-5450-4176-8F5F-C7301BEDF62B}" dt="2021-02-04T18:47:57.903" v="1090" actId="20577"/>
          <ac:spMkLst>
            <pc:docMk/>
            <pc:sldMk cId="374451367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D3CE5969-5450-4176-8F5F-C7301BEDF62B}" dt="2021-02-04T18:44:02.782" v="681" actId="20577"/>
          <ac:spMkLst>
            <pc:docMk/>
            <pc:sldMk cId="374451367" sldId="267"/>
            <ac:spMk id="113" creationId="{00000000-0000-0000-0000-000000000000}"/>
          </ac:spMkLst>
        </pc:spChg>
        <pc:picChg chg="del">
          <ac:chgData name="Peters, Daniella M." userId="87fb469b-cd7a-4b12-a1ae-bba5f0610088" providerId="ADAL" clId="{D3CE5969-5450-4176-8F5F-C7301BEDF62B}" dt="2021-02-04T18:44:16.095" v="682" actId="478"/>
          <ac:picMkLst>
            <pc:docMk/>
            <pc:sldMk cId="374451367" sldId="267"/>
            <ac:picMk id="4" creationId="{C5895645-CA83-41F9-8812-D89C94D80124}"/>
          </ac:picMkLst>
        </pc:picChg>
        <pc:picChg chg="del">
          <ac:chgData name="Peters, Daniella M." userId="87fb469b-cd7a-4b12-a1ae-bba5f0610088" providerId="ADAL" clId="{D3CE5969-5450-4176-8F5F-C7301BEDF62B}" dt="2021-02-04T18:44:16.688" v="683" actId="478"/>
          <ac:picMkLst>
            <pc:docMk/>
            <pc:sldMk cId="374451367" sldId="267"/>
            <ac:picMk id="5" creationId="{8A8704DD-8D86-48D1-AC1E-BB6D3000E281}"/>
          </ac:picMkLst>
        </pc:picChg>
      </pc:sldChg>
      <pc:sldChg chg="add">
        <pc:chgData name="Peters, Daniella M." userId="87fb469b-cd7a-4b12-a1ae-bba5f0610088" providerId="ADAL" clId="{D3CE5969-5450-4176-8F5F-C7301BEDF62B}" dt="2021-02-04T18:43:48.923" v="647" actId="2890"/>
        <pc:sldMkLst>
          <pc:docMk/>
          <pc:sldMk cId="3332105790" sldId="268"/>
        </pc:sldMkLst>
      </pc:sldChg>
      <pc:sldChg chg="modSp add mod">
        <pc:chgData name="Peters, Daniella M." userId="87fb469b-cd7a-4b12-a1ae-bba5f0610088" providerId="ADAL" clId="{D3CE5969-5450-4176-8F5F-C7301BEDF62B}" dt="2021-02-04T18:53:45.808" v="1579" actId="20577"/>
        <pc:sldMkLst>
          <pc:docMk/>
          <pc:sldMk cId="2650318461" sldId="269"/>
        </pc:sldMkLst>
        <pc:spChg chg="mod">
          <ac:chgData name="Peters, Daniella M." userId="87fb469b-cd7a-4b12-a1ae-bba5f0610088" providerId="ADAL" clId="{D3CE5969-5450-4176-8F5F-C7301BEDF62B}" dt="2021-02-04T18:53:45.808" v="1579" actId="20577"/>
          <ac:spMkLst>
            <pc:docMk/>
            <pc:sldMk cId="2650318461" sldId="269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D3CE5969-5450-4176-8F5F-C7301BEDF62B}" dt="2021-02-04T18:48:29.215" v="1149" actId="20577"/>
          <ac:spMkLst>
            <pc:docMk/>
            <pc:sldMk cId="2650318461" sldId="269"/>
            <ac:spMk id="113" creationId="{00000000-0000-0000-0000-000000000000}"/>
          </ac:spMkLst>
        </pc:spChg>
      </pc:sldChg>
      <pc:sldChg chg="addSp modSp add mod modNotesTx">
        <pc:chgData name="Peters, Daniella M." userId="87fb469b-cd7a-4b12-a1ae-bba5f0610088" providerId="ADAL" clId="{D3CE5969-5450-4176-8F5F-C7301BEDF62B}" dt="2021-02-04T18:59:18.122" v="1818" actId="20577"/>
        <pc:sldMkLst>
          <pc:docMk/>
          <pc:sldMk cId="2976797083" sldId="270"/>
        </pc:sldMkLst>
        <pc:spChg chg="mod">
          <ac:chgData name="Peters, Daniella M." userId="87fb469b-cd7a-4b12-a1ae-bba5f0610088" providerId="ADAL" clId="{D3CE5969-5450-4176-8F5F-C7301BEDF62B}" dt="2021-02-04T18:56:16.757" v="1772" actId="20577"/>
          <ac:spMkLst>
            <pc:docMk/>
            <pc:sldMk cId="2976797083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D3CE5969-5450-4176-8F5F-C7301BEDF62B}" dt="2021-02-04T18:54:38.718" v="1625" actId="20577"/>
          <ac:spMkLst>
            <pc:docMk/>
            <pc:sldMk cId="2976797083" sldId="27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D3CE5969-5450-4176-8F5F-C7301BEDF62B}" dt="2021-02-04T18:58:10.185" v="1810" actId="1038"/>
          <ac:picMkLst>
            <pc:docMk/>
            <pc:sldMk cId="2976797083" sldId="270"/>
            <ac:picMk id="4" creationId="{8FFD6AAC-AFA8-4990-B66B-A6207FBA8255}"/>
          </ac:picMkLst>
        </pc:picChg>
      </pc:sldChg>
      <pc:sldChg chg="delSp modSp add mod">
        <pc:chgData name="Peters, Daniella M." userId="87fb469b-cd7a-4b12-a1ae-bba5f0610088" providerId="ADAL" clId="{D3CE5969-5450-4176-8F5F-C7301BEDF62B}" dt="2021-02-04T19:00:50.683" v="1856" actId="5793"/>
        <pc:sldMkLst>
          <pc:docMk/>
          <pc:sldMk cId="6087478" sldId="271"/>
        </pc:sldMkLst>
        <pc:spChg chg="mod">
          <ac:chgData name="Peters, Daniella M." userId="87fb469b-cd7a-4b12-a1ae-bba5f0610088" providerId="ADAL" clId="{D3CE5969-5450-4176-8F5F-C7301BEDF62B}" dt="2021-02-04T19:00:50.683" v="1856" actId="5793"/>
          <ac:spMkLst>
            <pc:docMk/>
            <pc:sldMk cId="6087478" sldId="271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D3CE5969-5450-4176-8F5F-C7301BEDF62B}" dt="2021-02-04T19:00:28.120" v="1853" actId="20577"/>
          <ac:spMkLst>
            <pc:docMk/>
            <pc:sldMk cId="6087478" sldId="271"/>
            <ac:spMk id="113" creationId="{00000000-0000-0000-0000-000000000000}"/>
          </ac:spMkLst>
        </pc:spChg>
        <pc:picChg chg="del">
          <ac:chgData name="Peters, Daniella M." userId="87fb469b-cd7a-4b12-a1ae-bba5f0610088" providerId="ADAL" clId="{D3CE5969-5450-4176-8F5F-C7301BEDF62B}" dt="2021-02-04T19:00:37.489" v="1854" actId="21"/>
          <ac:picMkLst>
            <pc:docMk/>
            <pc:sldMk cId="6087478" sldId="271"/>
            <ac:picMk id="4" creationId="{8FFD6AAC-AFA8-4990-B66B-A6207FBA8255}"/>
          </ac:picMkLst>
        </pc:picChg>
      </pc:sldChg>
    </pc:docChg>
  </pc:docChgLst>
  <pc:docChgLst>
    <pc:chgData name="Peters, Daniella M." userId="87fb469b-cd7a-4b12-a1ae-bba5f0610088" providerId="ADAL" clId="{A2354A1B-CECC-41D6-A02D-3902C3869DD6}"/>
    <pc:docChg chg="undo redo custSel addSld delSld modSld sldOrd">
      <pc:chgData name="Peters, Daniella M." userId="87fb469b-cd7a-4b12-a1ae-bba5f0610088" providerId="ADAL" clId="{A2354A1B-CECC-41D6-A02D-3902C3869DD6}" dt="2021-02-10T22:02:18.445" v="1413" actId="20577"/>
      <pc:docMkLst>
        <pc:docMk/>
      </pc:docMkLst>
      <pc:sldChg chg="modSp mod">
        <pc:chgData name="Peters, Daniella M." userId="87fb469b-cd7a-4b12-a1ae-bba5f0610088" providerId="ADAL" clId="{A2354A1B-CECC-41D6-A02D-3902C3869DD6}" dt="2021-02-10T22:02:18.445" v="1413" actId="20577"/>
        <pc:sldMkLst>
          <pc:docMk/>
          <pc:sldMk cId="0" sldId="257"/>
        </pc:sldMkLst>
        <pc:spChg chg="mod">
          <ac:chgData name="Peters, Daniella M." userId="87fb469b-cd7a-4b12-a1ae-bba5f0610088" providerId="ADAL" clId="{A2354A1B-CECC-41D6-A02D-3902C3869DD6}" dt="2021-02-10T22:02:18.445" v="1413" actId="20577"/>
          <ac:spMkLst>
            <pc:docMk/>
            <pc:sldMk cId="0" sldId="257"/>
            <ac:spMk id="95" creationId="{00000000-0000-0000-0000-000000000000}"/>
          </ac:spMkLst>
        </pc:spChg>
      </pc:sldChg>
      <pc:sldChg chg="modSp mod">
        <pc:chgData name="Peters, Daniella M." userId="87fb469b-cd7a-4b12-a1ae-bba5f0610088" providerId="ADAL" clId="{A2354A1B-CECC-41D6-A02D-3902C3869DD6}" dt="2021-02-09T22:53:38.567" v="1367" actId="20577"/>
        <pc:sldMkLst>
          <pc:docMk/>
          <pc:sldMk cId="0" sldId="259"/>
        </pc:sldMkLst>
        <pc:spChg chg="mod">
          <ac:chgData name="Peters, Daniella M." userId="87fb469b-cd7a-4b12-a1ae-bba5f0610088" providerId="ADAL" clId="{A2354A1B-CECC-41D6-A02D-3902C3869DD6}" dt="2021-02-09T22:53:38.567" v="1367" actId="20577"/>
          <ac:spMkLst>
            <pc:docMk/>
            <pc:sldMk cId="0" sldId="259"/>
            <ac:spMk id="107" creationId="{00000000-0000-0000-0000-000000000000}"/>
          </ac:spMkLst>
        </pc:spChg>
      </pc:sldChg>
      <pc:sldChg chg="modNotesTx">
        <pc:chgData name="Peters, Daniella M." userId="87fb469b-cd7a-4b12-a1ae-bba5f0610088" providerId="ADAL" clId="{A2354A1B-CECC-41D6-A02D-3902C3869DD6}" dt="2021-02-09T20:37:26.866" v="654" actId="20577"/>
        <pc:sldMkLst>
          <pc:docMk/>
          <pc:sldMk cId="0" sldId="260"/>
        </pc:sldMkLst>
      </pc:sldChg>
      <pc:sldChg chg="del">
        <pc:chgData name="Peters, Daniella M." userId="87fb469b-cd7a-4b12-a1ae-bba5f0610088" providerId="ADAL" clId="{A2354A1B-CECC-41D6-A02D-3902C3869DD6}" dt="2021-02-09T20:38:12.907" v="656" actId="2696"/>
        <pc:sldMkLst>
          <pc:docMk/>
          <pc:sldMk cId="0" sldId="261"/>
        </pc:sldMkLst>
      </pc:sldChg>
      <pc:sldChg chg="del">
        <pc:chgData name="Peters, Daniella M." userId="87fb469b-cd7a-4b12-a1ae-bba5f0610088" providerId="ADAL" clId="{A2354A1B-CECC-41D6-A02D-3902C3869DD6}" dt="2021-02-09T20:38:15.021" v="657" actId="2696"/>
        <pc:sldMkLst>
          <pc:docMk/>
          <pc:sldMk cId="0" sldId="262"/>
        </pc:sldMkLst>
      </pc:sldChg>
      <pc:sldChg chg="del">
        <pc:chgData name="Peters, Daniella M." userId="87fb469b-cd7a-4b12-a1ae-bba5f0610088" providerId="ADAL" clId="{A2354A1B-CECC-41D6-A02D-3902C3869DD6}" dt="2021-02-09T20:38:16.860" v="658" actId="2696"/>
        <pc:sldMkLst>
          <pc:docMk/>
          <pc:sldMk cId="0" sldId="263"/>
        </pc:sldMkLst>
      </pc:sldChg>
      <pc:sldChg chg="del">
        <pc:chgData name="Peters, Daniella M." userId="87fb469b-cd7a-4b12-a1ae-bba5f0610088" providerId="ADAL" clId="{A2354A1B-CECC-41D6-A02D-3902C3869DD6}" dt="2021-02-09T20:38:18.719" v="659" actId="2696"/>
        <pc:sldMkLst>
          <pc:docMk/>
          <pc:sldMk cId="0" sldId="264"/>
        </pc:sldMkLst>
      </pc:sldChg>
      <pc:sldChg chg="del">
        <pc:chgData name="Peters, Daniella M." userId="87fb469b-cd7a-4b12-a1ae-bba5f0610088" providerId="ADAL" clId="{A2354A1B-CECC-41D6-A02D-3902C3869DD6}" dt="2021-02-09T20:38:24.842" v="660" actId="2696"/>
        <pc:sldMkLst>
          <pc:docMk/>
          <pc:sldMk cId="0" sldId="265"/>
        </pc:sldMkLst>
      </pc:sldChg>
      <pc:sldChg chg="modSp mod">
        <pc:chgData name="Peters, Daniella M." userId="87fb469b-cd7a-4b12-a1ae-bba5f0610088" providerId="ADAL" clId="{A2354A1B-CECC-41D6-A02D-3902C3869DD6}" dt="2021-02-09T23:01:04.222" v="1381" actId="20577"/>
        <pc:sldMkLst>
          <pc:docMk/>
          <pc:sldMk cId="374451367" sldId="267"/>
        </pc:sldMkLst>
        <pc:spChg chg="mod">
          <ac:chgData name="Peters, Daniella M." userId="87fb469b-cd7a-4b12-a1ae-bba5f0610088" providerId="ADAL" clId="{A2354A1B-CECC-41D6-A02D-3902C3869DD6}" dt="2021-02-09T23:01:04.222" v="1381" actId="20577"/>
          <ac:spMkLst>
            <pc:docMk/>
            <pc:sldMk cId="374451367" sldId="267"/>
            <ac:spMk id="112" creationId="{00000000-0000-0000-0000-000000000000}"/>
          </ac:spMkLst>
        </pc:spChg>
      </pc:sldChg>
      <pc:sldChg chg="delSp modSp mod">
        <pc:chgData name="Peters, Daniella M." userId="87fb469b-cd7a-4b12-a1ae-bba5f0610088" providerId="ADAL" clId="{A2354A1B-CECC-41D6-A02D-3902C3869DD6}" dt="2021-02-09T20:37:44.138" v="655" actId="948"/>
        <pc:sldMkLst>
          <pc:docMk/>
          <pc:sldMk cId="3332105790" sldId="268"/>
        </pc:sldMkLst>
        <pc:spChg chg="mod">
          <ac:chgData name="Peters, Daniella M." userId="87fb469b-cd7a-4b12-a1ae-bba5f0610088" providerId="ADAL" clId="{A2354A1B-CECC-41D6-A02D-3902C3869DD6}" dt="2021-02-09T20:37:44.138" v="655" actId="948"/>
          <ac:spMkLst>
            <pc:docMk/>
            <pc:sldMk cId="3332105790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A2354A1B-CECC-41D6-A02D-3902C3869DD6}" dt="2021-02-09T20:22:04.651" v="504" actId="20577"/>
          <ac:spMkLst>
            <pc:docMk/>
            <pc:sldMk cId="3332105790" sldId="268"/>
            <ac:spMk id="113" creationId="{00000000-0000-0000-0000-000000000000}"/>
          </ac:spMkLst>
        </pc:spChg>
        <pc:picChg chg="mod">
          <ac:chgData name="Peters, Daniella M." userId="87fb469b-cd7a-4b12-a1ae-bba5f0610088" providerId="ADAL" clId="{A2354A1B-CECC-41D6-A02D-3902C3869DD6}" dt="2021-02-09T20:26:03.506" v="651" actId="1037"/>
          <ac:picMkLst>
            <pc:docMk/>
            <pc:sldMk cId="3332105790" sldId="268"/>
            <ac:picMk id="4" creationId="{C5895645-CA83-41F9-8812-D89C94D80124}"/>
          </ac:picMkLst>
        </pc:picChg>
        <pc:picChg chg="del">
          <ac:chgData name="Peters, Daniella M." userId="87fb469b-cd7a-4b12-a1ae-bba5f0610088" providerId="ADAL" clId="{A2354A1B-CECC-41D6-A02D-3902C3869DD6}" dt="2021-02-09T20:22:45.626" v="505" actId="478"/>
          <ac:picMkLst>
            <pc:docMk/>
            <pc:sldMk cId="3332105790" sldId="268"/>
            <ac:picMk id="5" creationId="{8A8704DD-8D86-48D1-AC1E-BB6D3000E281}"/>
          </ac:picMkLst>
        </pc:picChg>
      </pc:sldChg>
      <pc:sldChg chg="modSp mod">
        <pc:chgData name="Peters, Daniella M." userId="87fb469b-cd7a-4b12-a1ae-bba5f0610088" providerId="ADAL" clId="{A2354A1B-CECC-41D6-A02D-3902C3869DD6}" dt="2021-02-10T15:12:26.908" v="1392" actId="20577"/>
        <pc:sldMkLst>
          <pc:docMk/>
          <pc:sldMk cId="2650318461" sldId="269"/>
        </pc:sldMkLst>
        <pc:spChg chg="mod">
          <ac:chgData name="Peters, Daniella M." userId="87fb469b-cd7a-4b12-a1ae-bba5f0610088" providerId="ADAL" clId="{A2354A1B-CECC-41D6-A02D-3902C3869DD6}" dt="2021-02-10T15:12:26.908" v="1392" actId="20577"/>
          <ac:spMkLst>
            <pc:docMk/>
            <pc:sldMk cId="2650318461" sldId="269"/>
            <ac:spMk id="112" creationId="{00000000-0000-0000-0000-000000000000}"/>
          </ac:spMkLst>
        </pc:spChg>
      </pc:sldChg>
      <pc:sldChg chg="modNotesTx">
        <pc:chgData name="Peters, Daniella M." userId="87fb469b-cd7a-4b12-a1ae-bba5f0610088" providerId="ADAL" clId="{A2354A1B-CECC-41D6-A02D-3902C3869DD6}" dt="2021-02-09T20:20:48.766" v="463" actId="113"/>
        <pc:sldMkLst>
          <pc:docMk/>
          <pc:sldMk cId="2976797083" sldId="270"/>
        </pc:sldMkLst>
      </pc:sldChg>
      <pc:sldChg chg="addSp delSp modSp mod modNotesTx">
        <pc:chgData name="Peters, Daniella M." userId="87fb469b-cd7a-4b12-a1ae-bba5f0610088" providerId="ADAL" clId="{A2354A1B-CECC-41D6-A02D-3902C3869DD6}" dt="2021-02-09T20:21:23.123" v="473" actId="20577"/>
        <pc:sldMkLst>
          <pc:docMk/>
          <pc:sldMk cId="6087478" sldId="271"/>
        </pc:sldMkLst>
        <pc:picChg chg="add del mod">
          <ac:chgData name="Peters, Daniella M." userId="87fb469b-cd7a-4b12-a1ae-bba5f0610088" providerId="ADAL" clId="{A2354A1B-CECC-41D6-A02D-3902C3869DD6}" dt="2021-02-09T19:41:23.860" v="1" actId="478"/>
          <ac:picMkLst>
            <pc:docMk/>
            <pc:sldMk cId="6087478" sldId="271"/>
            <ac:picMk id="4" creationId="{98B2572C-45B9-47D9-BD79-8D6E2C040AAD}"/>
          </ac:picMkLst>
        </pc:picChg>
        <pc:picChg chg="add mod">
          <ac:chgData name="Peters, Daniella M." userId="87fb469b-cd7a-4b12-a1ae-bba5f0610088" providerId="ADAL" clId="{A2354A1B-CECC-41D6-A02D-3902C3869DD6}" dt="2021-02-09T19:47:05.358" v="62" actId="1035"/>
          <ac:picMkLst>
            <pc:docMk/>
            <pc:sldMk cId="6087478" sldId="271"/>
            <ac:picMk id="5" creationId="{56012415-8F36-4401-8420-AADF0BAAEC3C}"/>
          </ac:picMkLst>
        </pc:picChg>
        <pc:picChg chg="add mod modCrop">
          <ac:chgData name="Peters, Daniella M." userId="87fb469b-cd7a-4b12-a1ae-bba5f0610088" providerId="ADAL" clId="{A2354A1B-CECC-41D6-A02D-3902C3869DD6}" dt="2021-02-09T19:52:18.710" v="80" actId="1038"/>
          <ac:picMkLst>
            <pc:docMk/>
            <pc:sldMk cId="6087478" sldId="271"/>
            <ac:picMk id="6" creationId="{1377B9D8-587F-4864-B17E-242733B220C3}"/>
          </ac:picMkLst>
        </pc:picChg>
      </pc:sldChg>
      <pc:sldChg chg="delSp modSp add mod ord modNotesTx">
        <pc:chgData name="Peters, Daniella M." userId="87fb469b-cd7a-4b12-a1ae-bba5f0610088" providerId="ADAL" clId="{A2354A1B-CECC-41D6-A02D-3902C3869DD6}" dt="2021-02-09T20:56:28.308" v="1257" actId="20577"/>
        <pc:sldMkLst>
          <pc:docMk/>
          <pc:sldMk cId="2993638881" sldId="272"/>
        </pc:sldMkLst>
        <pc:spChg chg="del">
          <ac:chgData name="Peters, Daniella M." userId="87fb469b-cd7a-4b12-a1ae-bba5f0610088" providerId="ADAL" clId="{A2354A1B-CECC-41D6-A02D-3902C3869DD6}" dt="2021-02-09T20:46:35.761" v="697" actId="478"/>
          <ac:spMkLst>
            <pc:docMk/>
            <pc:sldMk cId="2993638881" sldId="272"/>
            <ac:spMk id="2" creationId="{6F1CB425-9487-427F-8E97-840CA9954156}"/>
          </ac:spMkLst>
        </pc:spChg>
        <pc:spChg chg="del">
          <ac:chgData name="Peters, Daniella M." userId="87fb469b-cd7a-4b12-a1ae-bba5f0610088" providerId="ADAL" clId="{A2354A1B-CECC-41D6-A02D-3902C3869DD6}" dt="2021-02-09T20:46:38.257" v="699" actId="478"/>
          <ac:spMkLst>
            <pc:docMk/>
            <pc:sldMk cId="2993638881" sldId="272"/>
            <ac:spMk id="7" creationId="{E0EEFFD9-4ABC-4C68-86E3-83B9A3FECFC5}"/>
          </ac:spMkLst>
        </pc:spChg>
        <pc:spChg chg="mod">
          <ac:chgData name="Peters, Daniella M." userId="87fb469b-cd7a-4b12-a1ae-bba5f0610088" providerId="ADAL" clId="{A2354A1B-CECC-41D6-A02D-3902C3869DD6}" dt="2021-02-09T20:56:28.308" v="1257" actId="20577"/>
          <ac:spMkLst>
            <pc:docMk/>
            <pc:sldMk cId="2993638881" sldId="272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A2354A1B-CECC-41D6-A02D-3902C3869DD6}" dt="2021-02-09T20:38:55.258" v="694" actId="20577"/>
          <ac:spMkLst>
            <pc:docMk/>
            <pc:sldMk cId="2993638881" sldId="272"/>
            <ac:spMk id="113" creationId="{00000000-0000-0000-0000-000000000000}"/>
          </ac:spMkLst>
        </pc:spChg>
        <pc:picChg chg="del">
          <ac:chgData name="Peters, Daniella M." userId="87fb469b-cd7a-4b12-a1ae-bba5f0610088" providerId="ADAL" clId="{A2354A1B-CECC-41D6-A02D-3902C3869DD6}" dt="2021-02-09T20:46:34.098" v="696" actId="478"/>
          <ac:picMkLst>
            <pc:docMk/>
            <pc:sldMk cId="2993638881" sldId="272"/>
            <ac:picMk id="4" creationId="{C5895645-CA83-41F9-8812-D89C94D80124}"/>
          </ac:picMkLst>
        </pc:picChg>
        <pc:picChg chg="del">
          <ac:chgData name="Peters, Daniella M." userId="87fb469b-cd7a-4b12-a1ae-bba5f0610088" providerId="ADAL" clId="{A2354A1B-CECC-41D6-A02D-3902C3869DD6}" dt="2021-02-09T20:46:36.656" v="698" actId="478"/>
          <ac:picMkLst>
            <pc:docMk/>
            <pc:sldMk cId="2993638881" sldId="272"/>
            <ac:picMk id="5" creationId="{8A8704DD-8D86-48D1-AC1E-BB6D3000E281}"/>
          </ac:picMkLst>
        </pc:picChg>
      </pc:sldChg>
      <pc:sldChg chg="modSp add mod">
        <pc:chgData name="Peters, Daniella M." userId="87fb469b-cd7a-4b12-a1ae-bba5f0610088" providerId="ADAL" clId="{A2354A1B-CECC-41D6-A02D-3902C3869DD6}" dt="2021-02-09T21:11:06.138" v="1334" actId="948"/>
        <pc:sldMkLst>
          <pc:docMk/>
          <pc:sldMk cId="1768789151" sldId="273"/>
        </pc:sldMkLst>
        <pc:spChg chg="mod">
          <ac:chgData name="Peters, Daniella M." userId="87fb469b-cd7a-4b12-a1ae-bba5f0610088" providerId="ADAL" clId="{A2354A1B-CECC-41D6-A02D-3902C3869DD6}" dt="2021-02-09T21:11:06.138" v="1334" actId="948"/>
          <ac:spMkLst>
            <pc:docMk/>
            <pc:sldMk cId="1768789151" sldId="273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A2354A1B-CECC-41D6-A02D-3902C3869DD6}" dt="2021-02-09T21:03:18.007" v="1281" actId="20577"/>
          <ac:spMkLst>
            <pc:docMk/>
            <pc:sldMk cId="1768789151" sldId="273"/>
            <ac:spMk id="113" creationId="{00000000-0000-0000-0000-000000000000}"/>
          </ac:spMkLst>
        </pc:spChg>
      </pc:sldChg>
      <pc:sldMasterChg chg="delSldLayout">
        <pc:chgData name="Peters, Daniella M." userId="87fb469b-cd7a-4b12-a1ae-bba5f0610088" providerId="ADAL" clId="{A2354A1B-CECC-41D6-A02D-3902C3869DD6}" dt="2021-02-09T20:38:24.842" v="660" actId="2696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A2354A1B-CECC-41D6-A02D-3902C3869DD6}" dt="2021-02-09T20:38:16.860" v="658" actId="2696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A2354A1B-CECC-41D6-A02D-3902C3869DD6}" dt="2021-02-09T20:38:18.719" v="659" actId="2696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A2354A1B-CECC-41D6-A02D-3902C3869DD6}" dt="2021-02-09T20:38:24.842" v="660" actId="2696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Source:</a:t>
            </a:r>
            <a:r>
              <a:rPr lang="en-US" dirty="0"/>
              <a:t> Kuta Software - Infinite Geometry. (n.d.). </a:t>
            </a:r>
            <a:r>
              <a:rPr lang="en-US" i="1" dirty="0"/>
              <a:t>Parallel Lines and Transversals Worksheet</a:t>
            </a:r>
            <a:r>
              <a:rPr lang="en-US" i="0" dirty="0"/>
              <a:t> [Images]</a:t>
            </a:r>
            <a:r>
              <a:rPr lang="en-US" dirty="0"/>
              <a:t>. Kuta Software. https://cdn.kutasoftware.com/Worksheets/Geo/3-Parallel%20Lines%20and%20Transversals.pdf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7096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2565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0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18281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0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6505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Picture 1 source:</a:t>
            </a:r>
            <a:r>
              <a:rPr lang="en-US" dirty="0"/>
              <a:t> </a:t>
            </a:r>
            <a:r>
              <a:rPr lang="en-US" dirty="0" err="1"/>
              <a:t>Schoolfy</a:t>
            </a:r>
            <a:r>
              <a:rPr lang="en-US" dirty="0"/>
              <a:t> [@schoolfy]. (2014, May 5). </a:t>
            </a:r>
            <a:r>
              <a:rPr lang="en-US" i="1" dirty="0"/>
              <a:t>#Geometry idea: With Google Maps, students identify parallel streets &amp; transversals in their neighborhoods. #mathchat </a:t>
            </a:r>
            <a:r>
              <a:rPr lang="en-US" i="0" dirty="0"/>
              <a:t>[Image attached to tweet]. Twitter. https://twitter.com/schoolfy/status/463495401530593280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0" dirty="0"/>
              <a:t>Picture 2 source:</a:t>
            </a:r>
            <a:r>
              <a:rPr lang="en-US" i="0" dirty="0"/>
              <a:t> Cvangundy4. (n.d.). </a:t>
            </a:r>
            <a:r>
              <a:rPr lang="en-US" i="1" dirty="0"/>
              <a:t>Parallel Lines Cut by a Transversal</a:t>
            </a:r>
            <a:r>
              <a:rPr lang="en-US" i="0" dirty="0"/>
              <a:t> [Image]. </a:t>
            </a:r>
            <a:r>
              <a:rPr lang="en-US" i="0" dirty="0" err="1"/>
              <a:t>Blendspace</a:t>
            </a:r>
            <a:r>
              <a:rPr lang="en-US" i="0" dirty="0"/>
              <a:t>. https://www.blendspace.com/lessons/hdWIpdNn0jkjHw/parallel-lines-cut-by-a-transversal</a:t>
            </a:r>
            <a:endParaRPr i="0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8485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5116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6655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Source: </a:t>
            </a:r>
            <a:r>
              <a:rPr lang="en-US" dirty="0"/>
              <a:t>Ryan, M. (n.d.). </a:t>
            </a:r>
            <a:r>
              <a:rPr lang="en-US" i="1" dirty="0"/>
              <a:t>Definitions and Theorems of Parallel Lines </a:t>
            </a:r>
            <a:r>
              <a:rPr lang="en-US" i="0" dirty="0"/>
              <a:t>[Image]. For Dummies. https://www.dummies.com/education/math/geometry/definitions-and-theorems-of-parallel-lines/</a:t>
            </a:r>
            <a:endParaRPr i="0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178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Solve for X. </a:t>
            </a:r>
            <a:endParaRPr dirty="0"/>
          </a:p>
        </p:txBody>
      </p:sp>
      <p:pic>
        <p:nvPicPr>
          <p:cNvPr id="5" name="Google Shape;133;p28">
            <a:extLst>
              <a:ext uri="{FF2B5EF4-FFF2-40B4-BE49-F238E27FC236}">
                <a16:creationId xmlns:a16="http://schemas.microsoft.com/office/drawing/2014/main" id="{56012415-8F36-4401-8420-AADF0BAAEC3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314575"/>
            <a:ext cx="3475407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4;p28">
            <a:extLst>
              <a:ext uri="{FF2B5EF4-FFF2-40B4-BE49-F238E27FC236}">
                <a16:creationId xmlns:a16="http://schemas.microsoft.com/office/drawing/2014/main" id="{1377B9D8-587F-4864-B17E-242733B220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r="2212"/>
          <a:stretch/>
        </p:blipFill>
        <p:spPr>
          <a:xfrm>
            <a:off x="4506774" y="1314575"/>
            <a:ext cx="3563340" cy="274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23175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You are the mayor of a new town that is about to be built.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What needs to be in a town for people to survive and thrive?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Create Your Own Town!</a:t>
            </a:r>
            <a:endParaRPr dirty="0"/>
          </a:p>
        </p:txBody>
      </p:sp>
      <p:pic>
        <p:nvPicPr>
          <p:cNvPr id="4" name="Google Shape;99;p23">
            <a:extLst>
              <a:ext uri="{FF2B5EF4-FFF2-40B4-BE49-F238E27FC236}">
                <a16:creationId xmlns:a16="http://schemas.microsoft.com/office/drawing/2014/main" id="{C5895645-CA83-41F9-8812-D89C94D8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9942" y="1309352"/>
            <a:ext cx="3574326" cy="2380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210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374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SzPts val="2600"/>
              <a:buNone/>
            </a:pPr>
            <a:r>
              <a:rPr lang="en-US" dirty="0"/>
              <a:t>Create a blueprint that you will present to the council of your new town. It must include the following: </a:t>
            </a:r>
          </a:p>
          <a:p>
            <a:pPr lvl="0" indent="-457200" algn="l" rtl="0">
              <a:spcBef>
                <a:spcPts val="0"/>
              </a:spcBef>
              <a:spcAft>
                <a:spcPts val="3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sz="2200" dirty="0"/>
              <a:t>Name of the town </a:t>
            </a:r>
          </a:p>
          <a:p>
            <a:pPr lvl="0" indent="-457200" algn="l" rtl="0">
              <a:spcBef>
                <a:spcPts val="0"/>
              </a:spcBef>
              <a:spcAft>
                <a:spcPts val="3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sz="2200" dirty="0"/>
              <a:t>Streets that are parallel with at least one transversal </a:t>
            </a:r>
          </a:p>
          <a:p>
            <a:pPr lvl="0" indent="-457200" algn="l" rtl="0">
              <a:spcBef>
                <a:spcPts val="0"/>
              </a:spcBef>
              <a:spcAft>
                <a:spcPts val="3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sz="2200" dirty="0"/>
              <a:t>Buildings or landmarks that are corresponding angles </a:t>
            </a:r>
          </a:p>
          <a:p>
            <a:pPr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Buildings or landmarks that are consecutive interior angles </a:t>
            </a:r>
          </a:p>
          <a:p>
            <a:pPr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Buildings or landmarks that are alternate interior angles </a:t>
            </a:r>
          </a:p>
          <a:p>
            <a:pPr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Buildings or landmarks that are alternate exterior angles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sz="2200" dirty="0"/>
              <a:t>Two “solve for X” problems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Create Your Own Town!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363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3743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You and your family want to move to a new town, but you want to do some research before you make a final decision. </a:t>
            </a:r>
          </a:p>
          <a:p>
            <a:pPr lvl="0" indent="-457200" algn="l" rtl="0">
              <a:spcBef>
                <a:spcPts val="0"/>
              </a:spcBef>
              <a:spcAft>
                <a:spcPts val="6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sz="2200" dirty="0"/>
              <a:t>Pick a blueprint of your choice. </a:t>
            </a:r>
          </a:p>
          <a:p>
            <a:pPr lvl="0" indent="-457200" algn="l" rtl="0">
              <a:spcBef>
                <a:spcPts val="0"/>
              </a:spcBef>
              <a:spcAft>
                <a:spcPts val="6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sz="2200" dirty="0"/>
              <a:t>Solve the two algebraic equations related to the angles on your chosen blueprint. </a:t>
            </a:r>
          </a:p>
          <a:p>
            <a:pPr lvl="0" indent="-457200" algn="l" rtl="0">
              <a:spcBef>
                <a:spcPts val="0"/>
              </a:spcBef>
              <a:spcAft>
                <a:spcPts val="6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sz="2200" dirty="0"/>
              <a:t>Would you move to this town? Why or why not?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Where Are You Moving?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878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Looking Between the Lines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Parallel Lines, Transversal Lines, and Angles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the angles formed by two parallel lines and a transversal relate to each other?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262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398463" lvl="0" indent="-177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-US" dirty="0"/>
              <a:t>We will identify special angle pairs formed by parallel lines and a transversal, and then use those properties to solve problems in real-world scenarios.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Create a caption for each picture based on what you see!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Caption This</a:t>
            </a:r>
            <a:endParaRPr dirty="0"/>
          </a:p>
        </p:txBody>
      </p:sp>
      <p:pic>
        <p:nvPicPr>
          <p:cNvPr id="4" name="Google Shape;99;p23">
            <a:extLst>
              <a:ext uri="{FF2B5EF4-FFF2-40B4-BE49-F238E27FC236}">
                <a16:creationId xmlns:a16="http://schemas.microsoft.com/office/drawing/2014/main" id="{C5895645-CA83-41F9-8812-D89C94D8012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002" y="1926568"/>
            <a:ext cx="3574326" cy="2380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00;p23">
            <a:extLst>
              <a:ext uri="{FF2B5EF4-FFF2-40B4-BE49-F238E27FC236}">
                <a16:creationId xmlns:a16="http://schemas.microsoft.com/office/drawing/2014/main" id="{8A8704DD-8D86-48D1-AC1E-BB6D3000E28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3130" y="1926568"/>
            <a:ext cx="3440131" cy="23808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F1CB425-9487-427F-8E97-840CA9954156}"/>
              </a:ext>
            </a:extLst>
          </p:cNvPr>
          <p:cNvSpPr txBox="1"/>
          <p:nvPr/>
        </p:nvSpPr>
        <p:spPr>
          <a:xfrm>
            <a:off x="2021988" y="4313545"/>
            <a:ext cx="896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Picture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EEFFD9-4ABC-4C68-86E3-83B9A3FECFC5}"/>
              </a:ext>
            </a:extLst>
          </p:cNvPr>
          <p:cNvSpPr txBox="1"/>
          <p:nvPr/>
        </p:nvSpPr>
        <p:spPr>
          <a:xfrm>
            <a:off x="5755018" y="4313545"/>
            <a:ext cx="896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Picture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do these pictures have in common, and how do they relate to mathematics?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Caption This</a:t>
            </a:r>
            <a:endParaRPr dirty="0"/>
          </a:p>
        </p:txBody>
      </p:sp>
      <p:pic>
        <p:nvPicPr>
          <p:cNvPr id="4" name="Google Shape;99;p23">
            <a:extLst>
              <a:ext uri="{FF2B5EF4-FFF2-40B4-BE49-F238E27FC236}">
                <a16:creationId xmlns:a16="http://schemas.microsoft.com/office/drawing/2014/main" id="{C5895645-CA83-41F9-8812-D89C94D8012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002" y="2287528"/>
            <a:ext cx="3574326" cy="2380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00;p23">
            <a:extLst>
              <a:ext uri="{FF2B5EF4-FFF2-40B4-BE49-F238E27FC236}">
                <a16:creationId xmlns:a16="http://schemas.microsoft.com/office/drawing/2014/main" id="{8A8704DD-8D86-48D1-AC1E-BB6D3000E28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3130" y="2287528"/>
            <a:ext cx="3440131" cy="2380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60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Draw two parallel lines and a transversal that is </a:t>
            </a:r>
            <a:r>
              <a:rPr lang="en-US" i="1" dirty="0"/>
              <a:t>not</a:t>
            </a:r>
            <a:r>
              <a:rPr lang="en-US" dirty="0"/>
              <a:t> perpendicular to the lines.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Shade or mark the acute angles with one color.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Shade or mark the obtuse angles with another color.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Using a protractor, measure all of the angles.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After completing the steps above, create two parallel lines </a:t>
            </a:r>
            <a:br>
              <a:rPr lang="en-US" dirty="0"/>
            </a:br>
            <a:r>
              <a:rPr lang="en-US" dirty="0"/>
              <a:t>with a different transversal. Compare the results.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Lines and a Protractor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45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With your partner, write a statement based on your findings. Be specific about the data.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Share your findings with another pair of students.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As a class, we’ll discuss the following questions: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Did your findings differ, or were they similar to others?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What do we now know about parallel lines when a transversal </a:t>
            </a:r>
            <a:br>
              <a:rPr lang="en-US" dirty="0"/>
            </a:br>
            <a:r>
              <a:rPr lang="en-US" dirty="0"/>
              <a:t>cuts through them?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Discussion: Think-Pair-Share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031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Parallel lines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Transversal lines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Corresponding angles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Consecutive interior angles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Alternate interior angles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Alternate exterior angles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Diving into the Vocab</a:t>
            </a:r>
            <a:endParaRPr dirty="0"/>
          </a:p>
        </p:txBody>
      </p:sp>
      <p:pic>
        <p:nvPicPr>
          <p:cNvPr id="4" name="Google Shape;127;p27">
            <a:extLst>
              <a:ext uri="{FF2B5EF4-FFF2-40B4-BE49-F238E27FC236}">
                <a16:creationId xmlns:a16="http://schemas.microsoft.com/office/drawing/2014/main" id="{8FFD6AAC-AFA8-4990-B66B-A6207FBA825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5796" y="1164497"/>
            <a:ext cx="4107656" cy="240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679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274</TotalTime>
  <Words>602</Words>
  <Application>Microsoft Office PowerPoint</Application>
  <PresentationFormat>On-screen Show (16:9)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Noto Sans Symbols</vt:lpstr>
      <vt:lpstr>LEARN theme</vt:lpstr>
      <vt:lpstr>LEARN theme</vt:lpstr>
      <vt:lpstr>PowerPoint Presentation</vt:lpstr>
      <vt:lpstr>Looking Between the Lines</vt:lpstr>
      <vt:lpstr>Essential Question</vt:lpstr>
      <vt:lpstr>Lesson Objective</vt:lpstr>
      <vt:lpstr>Caption This</vt:lpstr>
      <vt:lpstr>Caption This</vt:lpstr>
      <vt:lpstr>Lines and a Protractor</vt:lpstr>
      <vt:lpstr>Discussion: Think-Pair-Share</vt:lpstr>
      <vt:lpstr>Diving into the Vocab</vt:lpstr>
      <vt:lpstr>Solve for X. </vt:lpstr>
      <vt:lpstr>Create Your Own Town!</vt:lpstr>
      <vt:lpstr>Create Your Own Town!</vt:lpstr>
      <vt:lpstr>Where Are You Moving?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Between the Lines</dc:title>
  <dc:creator>k20center@ou.edu</dc:creator>
  <cp:lastModifiedBy>K20 Center</cp:lastModifiedBy>
  <cp:revision>2</cp:revision>
  <dcterms:created xsi:type="dcterms:W3CDTF">2021-02-04T18:17:59Z</dcterms:created>
  <dcterms:modified xsi:type="dcterms:W3CDTF">2021-06-17T19:08:30Z</dcterms:modified>
</cp:coreProperties>
</file>