
<file path=[Content_Types].xml><?xml version="1.0" encoding="utf-8"?>
<Types xmlns="http://schemas.openxmlformats.org/package/2006/content-types">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 id="2147483666" r:id="rId3"/>
  </p:sldMasterIdLst>
  <p:notesMasterIdLst>
    <p:notesMasterId r:id="rId31"/>
  </p:notesMasterIdLst>
  <p:sldIdLst>
    <p:sldId id="256" r:id="rId4"/>
    <p:sldId id="257" r:id="rId5"/>
    <p:sldId id="259"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5143500" type="screen16x9"/>
  <p:notesSz cx="6858000" cy="9144000"/>
  <p:embeddedFontLst>
    <p:embeddedFont>
      <p:font typeface="Constantia" panose="02030602050306030303" pitchFamily="18" charset="0"/>
      <p:regular r:id="rId32"/>
      <p:bold r:id="rId33"/>
      <p:italic r:id="rId34"/>
      <p:boldItalic r:id="rId35"/>
    </p:embeddedFont>
    <p:embeddedFont>
      <p:font typeface="Georgia" panose="02040502050405020303" pitchFamily="18" charset="0"/>
      <p:regular r:id="rId36"/>
      <p:bold r:id="rId37"/>
      <p:italic r:id="rId38"/>
      <p:boldItalic r:id="rId39"/>
    </p:embeddedFont>
    <p:embeddedFont>
      <p:font typeface="Lato" panose="020F0502020204030203" pitchFamily="34" charset="0"/>
      <p:regular r:id="rId40"/>
      <p:bold r:id="rId41"/>
      <p:italic r:id="rId42"/>
      <p:boldItalic r:id="rId43"/>
    </p:embeddedFont>
    <p:embeddedFont>
      <p:font typeface="Raleway" pitchFamily="2" charset="77"/>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IxEodWAqh0/6sF5OuVwgKfN5Xo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444"/>
    <p:restoredTop sz="94610"/>
  </p:normalViewPr>
  <p:slideViewPr>
    <p:cSldViewPr snapToGrid="0">
      <p:cViewPr varScale="1">
        <p:scale>
          <a:sx n="81" d="100"/>
          <a:sy n="81" d="100"/>
        </p:scale>
        <p:origin x="184" y="1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8.fntdata"/><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 Id="rId43" Type="http://schemas.openxmlformats.org/officeDocument/2006/relationships/font" Target="fonts/font12.fntdata"/><Relationship Id="rId48" Type="http://customschemas.google.com/relationships/presentationmetadata" Target="metadata"/><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zmescience.com/space/supermassive-black-hole-vs-su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56"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zmescience.com/space/supermassive-black-hole-vs-su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414ae2f7d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414ae2f7d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414ae2f7d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7414ae2f7d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K20 Center. (n.d.). Always, sometimes, or never true. Strategies. https://learn.k20center.ou.edu/strategy/145</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f9294b534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f9294b534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K20 Center. (n.d.). Always, sometimes, or never true. Strategies. https://learn.k20center.ou.edu/strategy/145</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f9294b534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f9294b534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K20 Center. (n.d.). Always, sometimes, or never true. Strategies. https://learn.k20center.ou.edu/strategy/145</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f9294b534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f9294b534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K20 Center. (n.d.). Always, sometimes, or never true. Strategies. https://learn.k20center.ou.edu/strategy/145</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f9294b534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f9294b534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K20 Center. (n.d.). Always, sometimes, or never true. Strategies. https://learn.k20center.ou.edu/strategy/145</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f9294b534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f9294b534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K20 Center. (n.d.). Always, sometimes, or never true. Strategies. https://learn.k20center.ou.edu/strategy/145</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f9294b534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f9294b534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K20 Center. (n.d.). Always, sometimes, or never true. Strategies. https://learn.k20center.ou.edu/strategy/145</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f9294b5347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f9294b534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K20 Center. (n.d.). Always, sometimes, or never true. Strategies. https://learn.k20center.ou.edu/strategy/145</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f9294b5347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f9294b5347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K20 Center. (n.d.). Always, sometimes, or never true. Strategies. https://learn.k20center.ou.edu/strategy/145</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f9294b5347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f9294b5347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K20 Center. (n.d.). Always, sometimes, or never true. Strategies. https://learn.k20center.ou.edu/strategy/145</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f9294b534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f9294b534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K20 Center. (n.d.). Always, sometimes, or never true. Strategies. https://learn.k20center.ou.edu/strategy/145</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f9294b5347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f9294b534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K20 Center. (n.d.). Always, sometimes, or never true. Strategies. https://learn.k20center.ou.edu/strategy/145</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f9294b5347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f9294b534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K20 Center. (n.d.). Always, sometimes, or never true. Strategies. https://learn.k20center.ou.edu/strategy/145</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f9294b5347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f9294b5347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K20 Center. (n.d.). Always, sometimes, or never true. Strategies. https://learn.k20center.ou.edu/strategy/145</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f9294b5347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f9294b534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K20 Center. (n.d.). Always, sometimes, or never true. Strategies. https://learn.k20center.ou.edu/strategy/145</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f9294b5347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f9294b534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K20 Center. (n.d.). Always, sometimes, or never true. Strategies. https://learn.k20center.ou.edu/strategy/145</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7414ae2f7d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7414ae2f7d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K20 Center. (n.d.). Claim, evidence, reasoning (CER). Strategies. https://learn.k20center.ou.edu/strategy/156</a:t>
            </a:r>
            <a:endParaRPr lang="en-US" dirty="0">
              <a:solidFill>
                <a:srgbClr val="333333"/>
              </a:solidFill>
              <a:highlight>
                <a:srgbClr val="F7F7F7"/>
              </a:highlight>
            </a:endParaRPr>
          </a:p>
          <a:p>
            <a:pPr marL="0" lvl="0" indent="0" algn="l" rtl="0">
              <a:spcBef>
                <a:spcPts val="0"/>
              </a:spcBef>
              <a:spcAft>
                <a:spcPts val="0"/>
              </a:spcAft>
              <a:buNone/>
            </a:pPr>
            <a:r>
              <a:rPr lang="en-US" dirty="0" err="1">
                <a:solidFill>
                  <a:srgbClr val="333333"/>
                </a:solidFill>
                <a:highlight>
                  <a:srgbClr val="F7F7F7"/>
                </a:highlight>
              </a:rPr>
              <a:t>Puiu</a:t>
            </a:r>
            <a:r>
              <a:rPr lang="en-US" dirty="0">
                <a:solidFill>
                  <a:srgbClr val="333333"/>
                </a:solidFill>
                <a:highlight>
                  <a:srgbClr val="F7F7F7"/>
                </a:highlight>
              </a:rPr>
              <a:t>, T. (2017, March 16). </a:t>
            </a:r>
            <a:r>
              <a:rPr lang="en-US" i="1" dirty="0">
                <a:solidFill>
                  <a:srgbClr val="333333"/>
                </a:solidFill>
                <a:highlight>
                  <a:srgbClr val="F7F7F7"/>
                </a:highlight>
              </a:rPr>
              <a:t>The mass of a supermassive black hole relative to the Sun explained in one crazy GIF </a:t>
            </a:r>
            <a:r>
              <a:rPr lang="en-US" i="0" dirty="0">
                <a:solidFill>
                  <a:srgbClr val="333333"/>
                </a:solidFill>
                <a:highlight>
                  <a:srgbClr val="F7F7F7"/>
                </a:highlight>
              </a:rPr>
              <a:t>[GIF]</a:t>
            </a:r>
            <a:r>
              <a:rPr lang="en-US" i="1" dirty="0">
                <a:solidFill>
                  <a:srgbClr val="333333"/>
                </a:solidFill>
                <a:highlight>
                  <a:srgbClr val="F7F7F7"/>
                </a:highlight>
              </a:rPr>
              <a:t>. </a:t>
            </a:r>
            <a:r>
              <a:rPr lang="en-US" dirty="0">
                <a:solidFill>
                  <a:srgbClr val="333333"/>
                </a:solidFill>
                <a:highlight>
                  <a:srgbClr val="F7F7F7"/>
                </a:highlight>
              </a:rPr>
              <a:t>ZME Science. </a:t>
            </a:r>
            <a:r>
              <a:rPr lang="en-US" u="sng" dirty="0">
                <a:solidFill>
                  <a:schemeClr val="hlink"/>
                </a:solidFill>
                <a:hlinkClick r:id="rId3"/>
              </a:rPr>
              <a:t>https://www.zmescience.com/space/supermassive-black-hole-vs-sun/</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414ae2f7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414ae2f7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6b0d89aa9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6b0d89aa9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414ae2f7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414ae2f7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Calibri"/>
                <a:ea typeface="Calibri"/>
                <a:cs typeface="Calibri"/>
                <a:sym typeface="Calibri"/>
              </a:rPr>
              <a:t>K20 Center. (n.d.). Claim, evidence, reasoning (CER). Strategies. </a:t>
            </a:r>
            <a:r>
              <a:rPr lang="en-US"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https://learn.k20center.ou.edu/strategy/156</a:t>
            </a:r>
            <a:endParaRPr lang="en-US" dirty="0">
              <a:solidFill>
                <a:srgbClr val="333333"/>
              </a:solidFill>
              <a:highlight>
                <a:srgbClr val="F7F7F7"/>
              </a:highlight>
            </a:endParaRPr>
          </a:p>
          <a:p>
            <a:pPr marL="0" lvl="0" indent="0" algn="l" rtl="0">
              <a:spcBef>
                <a:spcPts val="0"/>
              </a:spcBef>
              <a:spcAft>
                <a:spcPts val="0"/>
              </a:spcAft>
              <a:buNone/>
            </a:pPr>
            <a:r>
              <a:rPr lang="en-US" dirty="0" err="1">
                <a:solidFill>
                  <a:srgbClr val="333333"/>
                </a:solidFill>
                <a:highlight>
                  <a:srgbClr val="F7F7F7"/>
                </a:highlight>
              </a:rPr>
              <a:t>Puiu</a:t>
            </a:r>
            <a:r>
              <a:rPr lang="en-US" dirty="0">
                <a:solidFill>
                  <a:srgbClr val="333333"/>
                </a:solidFill>
                <a:highlight>
                  <a:srgbClr val="F7F7F7"/>
                </a:highlight>
              </a:rPr>
              <a:t>, T. (2017, March 16). </a:t>
            </a:r>
            <a:r>
              <a:rPr lang="en-US" i="1" dirty="0">
                <a:solidFill>
                  <a:srgbClr val="333333"/>
                </a:solidFill>
                <a:highlight>
                  <a:srgbClr val="F7F7F7"/>
                </a:highlight>
              </a:rPr>
              <a:t>The mass of a supermassive black hole relative to the Sun explained in one crazy GIF </a:t>
            </a:r>
            <a:r>
              <a:rPr lang="en-US" i="0" dirty="0">
                <a:solidFill>
                  <a:srgbClr val="333333"/>
                </a:solidFill>
                <a:highlight>
                  <a:srgbClr val="F7F7F7"/>
                </a:highlight>
              </a:rPr>
              <a:t>[GIF]</a:t>
            </a:r>
            <a:r>
              <a:rPr lang="en-US" i="1" dirty="0">
                <a:solidFill>
                  <a:srgbClr val="333333"/>
                </a:solidFill>
                <a:highlight>
                  <a:srgbClr val="F7F7F7"/>
                </a:highlight>
              </a:rPr>
              <a:t>. </a:t>
            </a:r>
            <a:r>
              <a:rPr lang="en-US" dirty="0">
                <a:solidFill>
                  <a:srgbClr val="333333"/>
                </a:solidFill>
                <a:highlight>
                  <a:srgbClr val="F7F7F7"/>
                </a:highlight>
              </a:rPr>
              <a:t>ZME Science. </a:t>
            </a:r>
            <a:r>
              <a:rPr lang="en-US" u="sng" dirty="0">
                <a:solidFill>
                  <a:schemeClr val="hlink"/>
                </a:solidFill>
                <a:hlinkClick r:id="rId4"/>
              </a:rPr>
              <a:t>https://www.zmescience.com/space/supermassive-black-hole-vs-sun/</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00" dirty="0">
                <a:latin typeface="Calibri"/>
                <a:ea typeface="Calibri"/>
                <a:cs typeface="Calibri"/>
                <a:sym typeface="Calibri"/>
              </a:rPr>
              <a:t>NASA. (2008, October 20). </a:t>
            </a:r>
            <a:r>
              <a:rPr lang="en-US" sz="1000" i="1" dirty="0">
                <a:latin typeface="Calibri"/>
                <a:ea typeface="Calibri"/>
                <a:cs typeface="Calibri"/>
                <a:sym typeface="Calibri"/>
              </a:rPr>
              <a:t>BHBuckets2</a:t>
            </a:r>
            <a:r>
              <a:rPr lang="en-US" sz="1000" dirty="0">
                <a:latin typeface="Calibri"/>
                <a:ea typeface="Calibri"/>
                <a:cs typeface="Calibri"/>
                <a:sym typeface="Calibri"/>
              </a:rPr>
              <a:t> [Photograph]. NASA. https://</a:t>
            </a:r>
            <a:r>
              <a:rPr lang="en-US" sz="1000" dirty="0" err="1">
                <a:latin typeface="Calibri"/>
                <a:ea typeface="Calibri"/>
                <a:cs typeface="Calibri"/>
                <a:sym typeface="Calibri"/>
              </a:rPr>
              <a:t>nightsky.jpl.nasa.gov</a:t>
            </a:r>
            <a:r>
              <a:rPr lang="en-US" sz="1000" dirty="0">
                <a:latin typeface="Calibri"/>
                <a:ea typeface="Calibri"/>
                <a:cs typeface="Calibri"/>
                <a:sym typeface="Calibri"/>
              </a:rPr>
              <a:t>/news/398/</a:t>
            </a:r>
          </a:p>
        </p:txBody>
      </p:sp>
      <p:sp>
        <p:nvSpPr>
          <p:cNvPr id="162" name="Google Shape;1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414ae2f7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414ae2f7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K20 Center. (n.d.). Always, sometimes, or never true. Strategies. https://learn.k20center.ou.edu/strategy/145</a:t>
            </a:r>
            <a:endParaRPr dirty="0"/>
          </a:p>
        </p:txBody>
      </p:sp>
      <p:sp>
        <p:nvSpPr>
          <p:cNvPr id="175" name="Google Shape;17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5" name="Google Shape;45;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49" name="Google Shape;49;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0" name="Google Shape;50;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70" name="Google Shape;70;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pic>
        <p:nvPicPr>
          <p:cNvPr id="75" name="Google Shape;75;g7414ae2f7d_0_260"/>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6"/>
        <p:cNvGrpSpPr/>
        <p:nvPr/>
      </p:nvGrpSpPr>
      <p:grpSpPr>
        <a:xfrm>
          <a:off x="0" y="0"/>
          <a:ext cx="0" cy="0"/>
          <a:chOff x="0" y="0"/>
          <a:chExt cx="0" cy="0"/>
        </a:xfrm>
      </p:grpSpPr>
      <p:sp>
        <p:nvSpPr>
          <p:cNvPr id="77" name="Google Shape;77;g7414ae2f7d_0_262"/>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lvl1pPr lvl="0" algn="l" rtl="0">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 name="Google Shape;78;g7414ae2f7d_0_262"/>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Autofit/>
          </a:bodyPr>
          <a:lstStyle>
            <a:lvl1pPr marL="457200" lvl="0" indent="-311150" algn="l" rtl="0">
              <a:spcBef>
                <a:spcPts val="300"/>
              </a:spcBef>
              <a:spcAft>
                <a:spcPts val="0"/>
              </a:spcAft>
              <a:buSzPts val="1300"/>
              <a:buChar char="⚫"/>
              <a:defRPr/>
            </a:lvl1pPr>
            <a:lvl2pPr marL="914400" lvl="1" indent="-273050" algn="l" rtl="0">
              <a:spcBef>
                <a:spcPts val="300"/>
              </a:spcBef>
              <a:spcAft>
                <a:spcPts val="0"/>
              </a:spcAft>
              <a:buSzPts val="700"/>
              <a:buChar char="➤"/>
              <a:defRPr/>
            </a:lvl2pPr>
            <a:lvl3pPr marL="1371600" lvl="2" indent="-285750" algn="l" rtl="0">
              <a:spcBef>
                <a:spcPts val="300"/>
              </a:spcBef>
              <a:spcAft>
                <a:spcPts val="0"/>
              </a:spcAft>
              <a:buSzPts val="900"/>
              <a:buChar char="-"/>
              <a:defRPr/>
            </a:lvl3pPr>
            <a:lvl4pPr marL="1828800" lvl="3" indent="-285750" algn="l" rtl="0">
              <a:spcBef>
                <a:spcPts val="300"/>
              </a:spcBef>
              <a:spcAft>
                <a:spcPts val="0"/>
              </a:spcAft>
              <a:buSzPts val="900"/>
              <a:buChar char="-"/>
              <a:defRPr/>
            </a:lvl4pPr>
            <a:lvl5pPr marL="2286000" lvl="4" indent="-285750" algn="l" rtl="0">
              <a:spcBef>
                <a:spcPts val="300"/>
              </a:spcBef>
              <a:spcAft>
                <a:spcPts val="0"/>
              </a:spcAft>
              <a:buSzPts val="900"/>
              <a:buChar char="-"/>
              <a:defRPr/>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pic>
        <p:nvPicPr>
          <p:cNvPr id="79" name="Google Shape;79;g7414ae2f7d_0_26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0"/>
        <p:cNvGrpSpPr/>
        <p:nvPr/>
      </p:nvGrpSpPr>
      <p:grpSpPr>
        <a:xfrm>
          <a:off x="0" y="0"/>
          <a:ext cx="0" cy="0"/>
          <a:chOff x="0" y="0"/>
          <a:chExt cx="0" cy="0"/>
        </a:xfrm>
      </p:grpSpPr>
      <p:sp>
        <p:nvSpPr>
          <p:cNvPr id="81" name="Google Shape;81;g7414ae2f7d_0_266"/>
          <p:cNvSpPr txBox="1">
            <a:spLocks noGrp="1"/>
          </p:cNvSpPr>
          <p:nvPr>
            <p:ph type="title"/>
          </p:nvPr>
        </p:nvSpPr>
        <p:spPr>
          <a:xfrm>
            <a:off x="730000" y="1318650"/>
            <a:ext cx="3300900" cy="16872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dk2"/>
              </a:buClr>
              <a:buSzPts val="1100"/>
              <a:buFont typeface="Raleway"/>
              <a:buNone/>
              <a:defRPr sz="2600" b="1" i="0" u="none" strike="noStrike" cap="none">
                <a:solidFill>
                  <a:schemeClr val="dk2"/>
                </a:solidFill>
                <a:latin typeface="Raleway"/>
                <a:ea typeface="Raleway"/>
                <a:cs typeface="Raleway"/>
                <a:sym typeface="Raleway"/>
              </a:defRPr>
            </a:lvl1pPr>
            <a:lvl2pPr lvl="1"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2pPr>
            <a:lvl3pPr lvl="2"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3pPr>
            <a:lvl4pPr lvl="3"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4pPr>
            <a:lvl5pPr lvl="4"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5pPr>
            <a:lvl6pPr lvl="5"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6pPr>
            <a:lvl7pPr lvl="6"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7pPr>
            <a:lvl8pPr lvl="7"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8pPr>
            <a:lvl9pPr lvl="8"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9pPr>
          </a:lstStyle>
          <a:p>
            <a:endParaRPr/>
          </a:p>
        </p:txBody>
      </p:sp>
      <p:sp>
        <p:nvSpPr>
          <p:cNvPr id="82" name="Google Shape;82;g7414ae2f7d_0_266"/>
          <p:cNvSpPr txBox="1">
            <a:spLocks noGrp="1"/>
          </p:cNvSpPr>
          <p:nvPr>
            <p:ph type="subTitle" idx="1"/>
          </p:nvPr>
        </p:nvSpPr>
        <p:spPr>
          <a:xfrm>
            <a:off x="724950" y="3161525"/>
            <a:ext cx="3300900" cy="7590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accent1"/>
              </a:buClr>
              <a:buSzPts val="1400"/>
              <a:buFont typeface="Lato"/>
              <a:buNone/>
              <a:defRPr sz="1600" b="0" i="0" u="none" strike="noStrike" cap="none">
                <a:solidFill>
                  <a:schemeClr val="accent1"/>
                </a:solidFill>
                <a:latin typeface="Lato"/>
                <a:ea typeface="Lato"/>
                <a:cs typeface="Lato"/>
                <a:sym typeface="Lato"/>
              </a:defRPr>
            </a:lvl1pPr>
            <a:lvl2pPr marR="0" lvl="1" algn="l" rtl="0">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2pPr>
            <a:lvl3pPr marR="0" lvl="2" algn="l" rtl="0">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3pPr>
            <a:lvl4pPr marR="0" lvl="3" algn="l" rtl="0">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4pPr>
            <a:lvl5pPr marR="0" lvl="4" algn="l" rtl="0">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5pPr>
            <a:lvl6pPr marR="0" lvl="5" algn="l" rtl="0">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6pPr>
            <a:lvl7pPr marR="0" lvl="6" algn="l" rtl="0">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7pPr>
            <a:lvl8pPr marR="0" lvl="7" algn="l" rtl="0">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8pPr>
            <a:lvl9pPr marR="0" lvl="8" algn="l" rtl="0">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9pPr>
          </a:lstStyle>
          <a:p>
            <a:endParaRPr/>
          </a:p>
        </p:txBody>
      </p:sp>
      <p:sp>
        <p:nvSpPr>
          <p:cNvPr id="83" name="Google Shape;83;g7414ae2f7d_0_266"/>
          <p:cNvSpPr txBox="1">
            <a:spLocks noGrp="1"/>
          </p:cNvSpPr>
          <p:nvPr>
            <p:ph type="body" idx="2"/>
          </p:nvPr>
        </p:nvSpPr>
        <p:spPr>
          <a:xfrm>
            <a:off x="5174225" y="1352625"/>
            <a:ext cx="3374400" cy="3025500"/>
          </a:xfrm>
          <a:prstGeom prst="rect">
            <a:avLst/>
          </a:prstGeom>
          <a:noFill/>
          <a:ln>
            <a:noFill/>
          </a:ln>
        </p:spPr>
        <p:txBody>
          <a:bodyPr spcFirstLastPara="1" wrap="square" lIns="68575" tIns="68575" rIns="68575" bIns="68575" anchor="t" anchorCtr="0">
            <a:noAutofit/>
          </a:bodyPr>
          <a:lstStyle>
            <a:lvl1pPr marL="457200" marR="0" lvl="0" indent="-317500" algn="l" rtl="0">
              <a:lnSpc>
                <a:spcPct val="115000"/>
              </a:lnSpc>
              <a:spcBef>
                <a:spcPts val="0"/>
              </a:spcBef>
              <a:spcAft>
                <a:spcPts val="0"/>
              </a:spcAft>
              <a:buClr>
                <a:schemeClr val="accent1"/>
              </a:buClr>
              <a:buSzPts val="1400"/>
              <a:buFont typeface="Lato"/>
              <a:buChar char="●"/>
              <a:defRPr sz="1800" b="0" i="0" u="none" strike="noStrike" cap="none">
                <a:solidFill>
                  <a:schemeClr val="accent1"/>
                </a:solidFill>
                <a:latin typeface="Lato"/>
                <a:ea typeface="Lato"/>
                <a:cs typeface="Lato"/>
                <a:sym typeface="Lato"/>
              </a:defRPr>
            </a:lvl1pPr>
            <a:lvl2pPr marL="914400" marR="0" lvl="1" indent="-279400" algn="l" rtl="0">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2pPr>
            <a:lvl3pPr marL="1371600" marR="0" lvl="2" indent="-279400" algn="l" rtl="0">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3pPr>
            <a:lvl4pPr marL="1828800" marR="0" lvl="3" indent="-279400" algn="l" rtl="0">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4pPr>
            <a:lvl5pPr marL="2286000" marR="0" lvl="4" indent="-279400" algn="l" rtl="0">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5pPr>
            <a:lvl6pPr marL="2743200" marR="0" lvl="5" indent="-279400" algn="l" rtl="0">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6pPr>
            <a:lvl7pPr marL="3200400" marR="0" lvl="6" indent="-279400" algn="l" rtl="0">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7pPr>
            <a:lvl8pPr marL="3657600" marR="0" lvl="7" indent="-279400" algn="l" rtl="0">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8pPr>
            <a:lvl9pPr marL="4114800" marR="0" lvl="8" indent="-279400" algn="l" rtl="0">
              <a:lnSpc>
                <a:spcPct val="115000"/>
              </a:lnSpc>
              <a:spcBef>
                <a:spcPts val="1600"/>
              </a:spcBef>
              <a:spcAft>
                <a:spcPts val="1600"/>
              </a:spcAft>
              <a:buClr>
                <a:schemeClr val="accent1"/>
              </a:buClr>
              <a:buSzPts val="8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4" name="Google Shape;84;g7414ae2f7d_0_266"/>
          <p:cNvSpPr txBox="1">
            <a:spLocks noGrp="1"/>
          </p:cNvSpPr>
          <p:nvPr>
            <p:ph type="sldNum" idx="12"/>
          </p:nvPr>
        </p:nvSpPr>
        <p:spPr>
          <a:xfrm>
            <a:off x="7438376" y="4749850"/>
            <a:ext cx="1646400" cy="393600"/>
          </a:xfrm>
          <a:prstGeom prst="rect">
            <a:avLst/>
          </a:prstGeom>
          <a:noFill/>
          <a:ln>
            <a:noFill/>
          </a:ln>
        </p:spPr>
        <p:txBody>
          <a:bodyPr spcFirstLastPara="1" wrap="square" lIns="68575" tIns="68575" rIns="68575" bIns="6857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000">
              <a:solidFill>
                <a:srgbClr val="B7B7B7"/>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
        <p:cNvGrpSpPr/>
        <p:nvPr/>
      </p:nvGrpSpPr>
      <p:grpSpPr>
        <a:xfrm>
          <a:off x="0" y="0"/>
          <a:ext cx="0" cy="0"/>
          <a:chOff x="0" y="0"/>
          <a:chExt cx="0" cy="0"/>
        </a:xfrm>
      </p:grpSpPr>
      <p:pic>
        <p:nvPicPr>
          <p:cNvPr id="11" name="Google Shape;11;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sp>
        <p:nvSpPr>
          <p:cNvPr id="86" name="Google Shape;86;g7414ae2f7d_0_271"/>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lvl1pPr lvl="0" algn="l" rtl="0">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 name="Google Shape;87;g7414ae2f7d_0_271"/>
          <p:cNvSpPr txBox="1">
            <a:spLocks noGrp="1"/>
          </p:cNvSpPr>
          <p:nvPr>
            <p:ph type="body" idx="1"/>
          </p:nvPr>
        </p:nvSpPr>
        <p:spPr>
          <a:xfrm>
            <a:off x="457200" y="1440064"/>
            <a:ext cx="4038600" cy="3326100"/>
          </a:xfrm>
          <a:prstGeom prst="rect">
            <a:avLst/>
          </a:prstGeom>
          <a:noFill/>
          <a:ln>
            <a:noFill/>
          </a:ln>
        </p:spPr>
        <p:txBody>
          <a:bodyPr spcFirstLastPara="1" wrap="square" lIns="97525" tIns="48750" rIns="97525" bIns="48750" anchor="t" anchorCtr="0">
            <a:noAutofit/>
          </a:bodyPr>
          <a:lstStyle>
            <a:lvl1pPr marL="457200" lvl="0" indent="-349250" algn="l" rtl="0">
              <a:spcBef>
                <a:spcPts val="400"/>
              </a:spcBef>
              <a:spcAft>
                <a:spcPts val="0"/>
              </a:spcAft>
              <a:buClr>
                <a:schemeClr val="accent1"/>
              </a:buClr>
              <a:buSzPts val="1900"/>
              <a:buChar char="⚫"/>
              <a:defRPr sz="2000"/>
            </a:lvl1pPr>
            <a:lvl2pPr marL="914400" lvl="1" indent="-285750" algn="l" rtl="0">
              <a:spcBef>
                <a:spcPts val="400"/>
              </a:spcBef>
              <a:spcAft>
                <a:spcPts val="0"/>
              </a:spcAft>
              <a:buClr>
                <a:schemeClr val="accent1"/>
              </a:buClr>
              <a:buSzPts val="900"/>
              <a:buChar char="➤"/>
              <a:defRPr sz="1800"/>
            </a:lvl2pPr>
            <a:lvl3pPr marL="1371600" lvl="2" indent="-292100" algn="l" rtl="0">
              <a:spcBef>
                <a:spcPts val="300"/>
              </a:spcBef>
              <a:spcAft>
                <a:spcPts val="0"/>
              </a:spcAft>
              <a:buClr>
                <a:schemeClr val="accent1"/>
              </a:buClr>
              <a:buSzPts val="1000"/>
              <a:buChar char="-"/>
              <a:defRPr sz="1500"/>
            </a:lvl3pPr>
            <a:lvl4pPr marL="1828800" lvl="3" indent="-285750" algn="l" rtl="0">
              <a:spcBef>
                <a:spcPts val="300"/>
              </a:spcBef>
              <a:spcAft>
                <a:spcPts val="0"/>
              </a:spcAft>
              <a:buClr>
                <a:schemeClr val="accent1"/>
              </a:buClr>
              <a:buSzPts val="900"/>
              <a:buChar char="-"/>
              <a:defRPr sz="1400"/>
            </a:lvl4pPr>
            <a:lvl5pPr marL="2286000" lvl="4" indent="-285750" algn="l" rtl="0">
              <a:spcBef>
                <a:spcPts val="300"/>
              </a:spcBef>
              <a:spcAft>
                <a:spcPts val="0"/>
              </a:spcAft>
              <a:buClr>
                <a:schemeClr val="accent1"/>
              </a:buClr>
              <a:buSzPts val="900"/>
              <a:buChar char="-"/>
              <a:defRPr sz="1400"/>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88" name="Google Shape;88;g7414ae2f7d_0_271"/>
          <p:cNvSpPr txBox="1">
            <a:spLocks noGrp="1"/>
          </p:cNvSpPr>
          <p:nvPr>
            <p:ph type="body" idx="2"/>
          </p:nvPr>
        </p:nvSpPr>
        <p:spPr>
          <a:xfrm>
            <a:off x="4648200" y="1440064"/>
            <a:ext cx="4038600" cy="3326100"/>
          </a:xfrm>
          <a:prstGeom prst="rect">
            <a:avLst/>
          </a:prstGeom>
          <a:noFill/>
          <a:ln>
            <a:noFill/>
          </a:ln>
        </p:spPr>
        <p:txBody>
          <a:bodyPr spcFirstLastPara="1" wrap="square" lIns="97525" tIns="48750" rIns="97525" bIns="48750" anchor="t" anchorCtr="0">
            <a:noAutofit/>
          </a:bodyPr>
          <a:lstStyle>
            <a:lvl1pPr marL="457200" lvl="0" indent="-349250" algn="l" rtl="0">
              <a:spcBef>
                <a:spcPts val="400"/>
              </a:spcBef>
              <a:spcAft>
                <a:spcPts val="0"/>
              </a:spcAft>
              <a:buClr>
                <a:schemeClr val="accent1"/>
              </a:buClr>
              <a:buSzPts val="1900"/>
              <a:buChar char="⚫"/>
              <a:defRPr sz="2000"/>
            </a:lvl1pPr>
            <a:lvl2pPr marL="914400" lvl="1" indent="-285750" algn="l" rtl="0">
              <a:spcBef>
                <a:spcPts val="400"/>
              </a:spcBef>
              <a:spcAft>
                <a:spcPts val="0"/>
              </a:spcAft>
              <a:buClr>
                <a:schemeClr val="accent1"/>
              </a:buClr>
              <a:buSzPts val="900"/>
              <a:buChar char="➤"/>
              <a:defRPr sz="1800"/>
            </a:lvl2pPr>
            <a:lvl3pPr marL="1371600" lvl="2" indent="-292100" algn="l" rtl="0">
              <a:spcBef>
                <a:spcPts val="300"/>
              </a:spcBef>
              <a:spcAft>
                <a:spcPts val="0"/>
              </a:spcAft>
              <a:buClr>
                <a:schemeClr val="accent1"/>
              </a:buClr>
              <a:buSzPts val="1000"/>
              <a:buChar char="-"/>
              <a:defRPr sz="1500"/>
            </a:lvl3pPr>
            <a:lvl4pPr marL="1828800" lvl="3" indent="-285750" algn="l" rtl="0">
              <a:spcBef>
                <a:spcPts val="300"/>
              </a:spcBef>
              <a:spcAft>
                <a:spcPts val="0"/>
              </a:spcAft>
              <a:buClr>
                <a:schemeClr val="accent1"/>
              </a:buClr>
              <a:buSzPts val="900"/>
              <a:buChar char="-"/>
              <a:defRPr sz="1400"/>
            </a:lvl4pPr>
            <a:lvl5pPr marL="2286000" lvl="4" indent="-285750" algn="l" rtl="0">
              <a:spcBef>
                <a:spcPts val="300"/>
              </a:spcBef>
              <a:spcAft>
                <a:spcPts val="0"/>
              </a:spcAft>
              <a:buClr>
                <a:schemeClr val="accent1"/>
              </a:buClr>
              <a:buSzPts val="900"/>
              <a:buChar char="-"/>
              <a:defRPr sz="1400"/>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pic>
        <p:nvPicPr>
          <p:cNvPr id="89" name="Google Shape;89;g7414ae2f7d_0_27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90"/>
        <p:cNvGrpSpPr/>
        <p:nvPr/>
      </p:nvGrpSpPr>
      <p:grpSpPr>
        <a:xfrm>
          <a:off x="0" y="0"/>
          <a:ext cx="0" cy="0"/>
          <a:chOff x="0" y="0"/>
          <a:chExt cx="0" cy="0"/>
        </a:xfrm>
      </p:grpSpPr>
      <p:sp>
        <p:nvSpPr>
          <p:cNvPr id="91" name="Google Shape;91;g7414ae2f7d_0_276"/>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Autofit/>
          </a:bodyPr>
          <a:lstStyle>
            <a:lvl1pPr lvl="0" algn="l" rtl="0">
              <a:spcBef>
                <a:spcPts val="0"/>
              </a:spcBef>
              <a:spcAft>
                <a:spcPts val="0"/>
              </a:spcAft>
              <a:buClr>
                <a:schemeClr val="accent1"/>
              </a:buClr>
              <a:buSzPts val="3600"/>
              <a:buFont typeface="Georgia"/>
              <a:buNone/>
              <a:defRPr sz="3600" b="0">
                <a:solidFill>
                  <a:schemeClr val="accent1"/>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92" name="Google Shape;92;g7414ae2f7d_0_276"/>
          <p:cNvSpPr txBox="1">
            <a:spLocks noGrp="1"/>
          </p:cNvSpPr>
          <p:nvPr>
            <p:ph type="body" idx="1"/>
          </p:nvPr>
        </p:nvSpPr>
        <p:spPr>
          <a:xfrm>
            <a:off x="457200" y="1200150"/>
            <a:ext cx="8229600" cy="3725700"/>
          </a:xfrm>
          <a:prstGeom prst="rect">
            <a:avLst/>
          </a:prstGeom>
          <a:noFill/>
          <a:ln>
            <a:noFill/>
          </a:ln>
        </p:spPr>
        <p:txBody>
          <a:bodyPr spcFirstLastPara="1" wrap="square" lIns="97525" tIns="97525" rIns="97525" bIns="97525" anchor="t" anchorCtr="0">
            <a:noAutofit/>
          </a:bodyPr>
          <a:lstStyle>
            <a:lvl1pPr marL="457200" lvl="0" indent="-349250" algn="l" rtl="0">
              <a:spcBef>
                <a:spcPts val="400"/>
              </a:spcBef>
              <a:spcAft>
                <a:spcPts val="0"/>
              </a:spcAft>
              <a:buSzPts val="1900"/>
              <a:buChar char="⚫"/>
              <a:defRPr/>
            </a:lvl1pPr>
            <a:lvl2pPr marL="914400" lvl="1" indent="-285750" algn="l" rtl="0">
              <a:spcBef>
                <a:spcPts val="400"/>
              </a:spcBef>
              <a:spcAft>
                <a:spcPts val="0"/>
              </a:spcAft>
              <a:buSzPts val="900"/>
              <a:buChar char="➤"/>
              <a:defRPr/>
            </a:lvl2pPr>
            <a:lvl3pPr marL="1371600" lvl="2" indent="-298450" algn="l" rtl="0">
              <a:spcBef>
                <a:spcPts val="300"/>
              </a:spcBef>
              <a:spcAft>
                <a:spcPts val="0"/>
              </a:spcAft>
              <a:buSzPts val="1100"/>
              <a:buChar char="-"/>
              <a:defRPr/>
            </a:lvl3pPr>
            <a:lvl4pPr marL="1828800" lvl="3" indent="-292100" algn="l" rtl="0">
              <a:spcBef>
                <a:spcPts val="300"/>
              </a:spcBef>
              <a:spcAft>
                <a:spcPts val="0"/>
              </a:spcAft>
              <a:buSzPts val="1000"/>
              <a:buChar char="-"/>
              <a:defRPr/>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sz="1400"/>
            </a:lvl6pPr>
            <a:lvl7pPr marL="3200400" lvl="6" indent="-298450" algn="l" rtl="0">
              <a:spcBef>
                <a:spcPts val="300"/>
              </a:spcBef>
              <a:spcAft>
                <a:spcPts val="0"/>
              </a:spcAft>
              <a:buSzPts val="1100"/>
              <a:buChar char="⚫"/>
              <a:defRPr sz="1400"/>
            </a:lvl7pPr>
            <a:lvl8pPr marL="3657600" lvl="7" indent="-317500" algn="l" rtl="0">
              <a:spcBef>
                <a:spcPts val="300"/>
              </a:spcBef>
              <a:spcAft>
                <a:spcPts val="0"/>
              </a:spcAft>
              <a:buSzPts val="1400"/>
              <a:buFont typeface="Constantia"/>
              <a:buChar char="•"/>
              <a:defRPr sz="1400"/>
            </a:lvl8pPr>
            <a:lvl9pPr marL="4114800" lvl="8" indent="-317500" algn="l" rtl="0">
              <a:spcBef>
                <a:spcPts val="300"/>
              </a:spcBef>
              <a:spcAft>
                <a:spcPts val="0"/>
              </a:spcAft>
              <a:buSzPts val="1400"/>
              <a:buFont typeface="Constantia"/>
              <a:buChar char="•"/>
              <a:defRPr sz="14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 Dark">
  <p:cSld name="Blank - Dark">
    <p:bg>
      <p:bgPr>
        <a:blipFill>
          <a:blip r:embed="rId2">
            <a:alphaModFix/>
          </a:blip>
          <a:stretch>
            <a:fillRect/>
          </a:stretch>
        </a:blipFill>
        <a:effectLst/>
      </p:bgPr>
    </p:bg>
    <p:spTree>
      <p:nvGrpSpPr>
        <p:cNvPr id="1" name="Shape 93"/>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g7414ae2f7d_0_280"/>
          <p:cNvSpPr txBox="1">
            <a:spLocks noGrp="1"/>
          </p:cNvSpPr>
          <p:nvPr>
            <p:ph type="title"/>
          </p:nvPr>
        </p:nvSpPr>
        <p:spPr>
          <a:xfrm>
            <a:off x="457200" y="528066"/>
            <a:ext cx="8305800" cy="857400"/>
          </a:xfrm>
          <a:prstGeom prst="rect">
            <a:avLst/>
          </a:prstGeom>
          <a:noFill/>
          <a:ln>
            <a:noFill/>
          </a:ln>
        </p:spPr>
        <p:txBody>
          <a:bodyPr spcFirstLastPara="1" wrap="square" lIns="0" tIns="48750" rIns="0" bIns="0" anchor="b" anchorCtr="0">
            <a:noAutofit/>
          </a:bodyPr>
          <a:lstStyle>
            <a:lvl1pPr lvl="0" algn="l" rtl="0">
              <a:spcBef>
                <a:spcPts val="0"/>
              </a:spcBef>
              <a:spcAft>
                <a:spcPts val="0"/>
              </a:spcAft>
              <a:buClr>
                <a:schemeClr val="dk2"/>
              </a:buClr>
              <a:buSzPts val="3700"/>
              <a:buFont typeface="Calibri"/>
              <a:buNone/>
              <a:defRPr sz="3700" b="0">
                <a:solidFill>
                  <a:schemeClr val="dk2"/>
                </a:solidFill>
                <a:latin typeface="Calibri"/>
                <a:ea typeface="Calibri"/>
                <a:cs typeface="Calibri"/>
                <a:sym typeface="Calibr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96" name="Google Shape;96;g7414ae2f7d_0_28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6"/>
            </a:gs>
            <a:gs pos="85000">
              <a:schemeClr val="accent1"/>
            </a:gs>
            <a:gs pos="100000">
              <a:schemeClr val="accent1"/>
            </a:gs>
          </a:gsLst>
          <a:lin ang="16200038" scaled="0"/>
        </a:gradFill>
        <a:effectLst/>
      </p:bgPr>
    </p:bg>
    <p:spTree>
      <p:nvGrpSpPr>
        <p:cNvPr id="1" name="Shape 97"/>
        <p:cNvGrpSpPr/>
        <p:nvPr/>
      </p:nvGrpSpPr>
      <p:grpSpPr>
        <a:xfrm>
          <a:off x="0" y="0"/>
          <a:ext cx="0" cy="0"/>
          <a:chOff x="0" y="0"/>
          <a:chExt cx="0" cy="0"/>
        </a:xfrm>
      </p:grpSpPr>
      <p:sp>
        <p:nvSpPr>
          <p:cNvPr id="98" name="Google Shape;98;g7414ae2f7d_0_283"/>
          <p:cNvSpPr txBox="1">
            <a:spLocks noGrp="1"/>
          </p:cNvSpPr>
          <p:nvPr>
            <p:ph type="ctrTitle"/>
          </p:nvPr>
        </p:nvSpPr>
        <p:spPr>
          <a:xfrm>
            <a:off x="533400" y="1028700"/>
            <a:ext cx="7851600" cy="1371600"/>
          </a:xfrm>
          <a:prstGeom prst="rect">
            <a:avLst/>
          </a:prstGeom>
          <a:noFill/>
          <a:ln>
            <a:noFill/>
          </a:ln>
        </p:spPr>
        <p:txBody>
          <a:bodyPr spcFirstLastPara="1" wrap="square" lIns="0" tIns="0" rIns="19500" bIns="0" anchor="b" anchorCtr="0">
            <a:noAutofit/>
          </a:bodyPr>
          <a:lstStyle>
            <a:lvl1pPr lvl="0" algn="l" rtl="0">
              <a:spcBef>
                <a:spcPts val="0"/>
              </a:spcBef>
              <a:spcAft>
                <a:spcPts val="0"/>
              </a:spcAft>
              <a:buClr>
                <a:schemeClr val="lt1"/>
              </a:buClr>
              <a:buSzPts val="4200"/>
              <a:buFont typeface="Calibri"/>
              <a:buNone/>
              <a:defRPr sz="4200" b="0">
                <a:solidFill>
                  <a:schemeClr val="lt1"/>
                </a:solidFill>
                <a:latin typeface="Calibri"/>
                <a:ea typeface="Calibri"/>
                <a:cs typeface="Calibri"/>
                <a:sym typeface="Calibr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9" name="Google Shape;99;g7414ae2f7d_0_283"/>
          <p:cNvSpPr txBox="1">
            <a:spLocks noGrp="1"/>
          </p:cNvSpPr>
          <p:nvPr>
            <p:ph type="subTitle" idx="1"/>
          </p:nvPr>
        </p:nvSpPr>
        <p:spPr>
          <a:xfrm>
            <a:off x="533400" y="2421402"/>
            <a:ext cx="7854600" cy="1314600"/>
          </a:xfrm>
          <a:prstGeom prst="rect">
            <a:avLst/>
          </a:prstGeom>
          <a:noFill/>
          <a:ln>
            <a:noFill/>
          </a:ln>
        </p:spPr>
        <p:txBody>
          <a:bodyPr spcFirstLastPara="1" wrap="square" lIns="0" tIns="48750" rIns="19500" bIns="48750" anchor="t" anchorCtr="0">
            <a:noAutofit/>
          </a:bodyPr>
          <a:lstStyle>
            <a:lvl1pPr marR="38100" lvl="0" algn="l" rtl="0">
              <a:spcBef>
                <a:spcPts val="400"/>
              </a:spcBef>
              <a:spcAft>
                <a:spcPts val="0"/>
              </a:spcAft>
              <a:buSzPts val="1900"/>
              <a:buNone/>
              <a:defRPr>
                <a:solidFill>
                  <a:schemeClr val="lt1"/>
                </a:solidFill>
                <a:latin typeface="Calibri"/>
                <a:ea typeface="Calibri"/>
                <a:cs typeface="Calibri"/>
                <a:sym typeface="Calibri"/>
              </a:defRPr>
            </a:lvl1pPr>
            <a:lvl2pPr lvl="1" algn="ctr" rtl="0">
              <a:spcBef>
                <a:spcPts val="300"/>
              </a:spcBef>
              <a:spcAft>
                <a:spcPts val="0"/>
              </a:spcAft>
              <a:buSzPts val="700"/>
              <a:buNone/>
              <a:defRPr/>
            </a:lvl2pPr>
            <a:lvl3pPr lvl="2" algn="ctr" rtl="0">
              <a:spcBef>
                <a:spcPts val="300"/>
              </a:spcBef>
              <a:spcAft>
                <a:spcPts val="0"/>
              </a:spcAft>
              <a:buSzPts val="900"/>
              <a:buNone/>
              <a:defRPr/>
            </a:lvl3pPr>
            <a:lvl4pPr lvl="3" algn="ctr" rtl="0">
              <a:spcBef>
                <a:spcPts val="300"/>
              </a:spcBef>
              <a:spcAft>
                <a:spcPts val="0"/>
              </a:spcAft>
              <a:buSzPts val="900"/>
              <a:buNone/>
              <a:defRPr/>
            </a:lvl4pPr>
            <a:lvl5pPr lvl="4" algn="ctr" rtl="0">
              <a:spcBef>
                <a:spcPts val="300"/>
              </a:spcBef>
              <a:spcAft>
                <a:spcPts val="0"/>
              </a:spcAft>
              <a:buSzPts val="900"/>
              <a:buNone/>
              <a:defRPr/>
            </a:lvl5pPr>
            <a:lvl6pPr lvl="5" algn="ctr" rtl="0">
              <a:spcBef>
                <a:spcPts val="300"/>
              </a:spcBef>
              <a:spcAft>
                <a:spcPts val="0"/>
              </a:spcAft>
              <a:buSzPts val="1100"/>
              <a:buNone/>
              <a:defRPr/>
            </a:lvl6pPr>
            <a:lvl7pPr lvl="6" algn="ctr" rtl="0">
              <a:spcBef>
                <a:spcPts val="300"/>
              </a:spcBef>
              <a:spcAft>
                <a:spcPts val="0"/>
              </a:spcAft>
              <a:buSzPts val="1100"/>
              <a:buNone/>
              <a:defRPr/>
            </a:lvl7pPr>
            <a:lvl8pPr lvl="7" algn="ctr" rtl="0">
              <a:spcBef>
                <a:spcPts val="300"/>
              </a:spcBef>
              <a:spcAft>
                <a:spcPts val="0"/>
              </a:spcAft>
              <a:buSzPts val="1400"/>
              <a:buNone/>
              <a:defRPr/>
            </a:lvl8pPr>
            <a:lvl9pPr lvl="8" algn="ctr" rtl="0">
              <a:spcBef>
                <a:spcPts val="300"/>
              </a:spcBef>
              <a:spcAft>
                <a:spcPts val="0"/>
              </a:spcAft>
              <a:buSzPts val="1400"/>
              <a:buNone/>
              <a:defRPr/>
            </a:lvl9pPr>
          </a:lstStyle>
          <a:p>
            <a:endParaRPr/>
          </a:p>
        </p:txBody>
      </p:sp>
      <p:pic>
        <p:nvPicPr>
          <p:cNvPr id="100" name="Google Shape;100;g7414ae2f7d_0_28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01"/>
        <p:cNvGrpSpPr/>
        <p:nvPr/>
      </p:nvGrpSpPr>
      <p:grpSpPr>
        <a:xfrm>
          <a:off x="0" y="0"/>
          <a:ext cx="0" cy="0"/>
          <a:chOff x="0" y="0"/>
          <a:chExt cx="0" cy="0"/>
        </a:xfrm>
      </p:grpSpPr>
      <p:sp>
        <p:nvSpPr>
          <p:cNvPr id="102" name="Google Shape;102;g7414ae2f7d_0_287"/>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4200"/>
              <a:buFont typeface="Calibri"/>
              <a:buNone/>
              <a:defRPr sz="4200" b="0" cap="none">
                <a:solidFill>
                  <a:srgbClr val="FFFFFF"/>
                </a:solidFill>
                <a:latin typeface="Calibri"/>
                <a:ea typeface="Calibri"/>
                <a:cs typeface="Calibri"/>
                <a:sym typeface="Calibr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3" name="Google Shape;103;g7414ae2f7d_0_287"/>
          <p:cNvSpPr txBox="1">
            <a:spLocks noGrp="1"/>
          </p:cNvSpPr>
          <p:nvPr>
            <p:ph type="body" idx="1"/>
          </p:nvPr>
        </p:nvSpPr>
        <p:spPr>
          <a:xfrm>
            <a:off x="530352" y="2028498"/>
            <a:ext cx="7772400" cy="1132200"/>
          </a:xfrm>
          <a:prstGeom prst="rect">
            <a:avLst/>
          </a:prstGeom>
          <a:noFill/>
          <a:ln>
            <a:noFill/>
          </a:ln>
        </p:spPr>
        <p:txBody>
          <a:bodyPr spcFirstLastPara="1" wrap="square" lIns="48750" tIns="48750" rIns="48750" bIns="48750" anchor="t" anchorCtr="0">
            <a:noAutofit/>
          </a:bodyPr>
          <a:lstStyle>
            <a:lvl1pPr marL="457200" lvl="0" indent="-228600" algn="l" rtl="0">
              <a:spcBef>
                <a:spcPts val="300"/>
              </a:spcBef>
              <a:spcAft>
                <a:spcPts val="0"/>
              </a:spcAft>
              <a:buSzPts val="1600"/>
              <a:buNone/>
              <a:defRPr sz="1600">
                <a:solidFill>
                  <a:schemeClr val="lt1"/>
                </a:solidFill>
              </a:defRPr>
            </a:lvl1pPr>
            <a:lvl2pPr marL="914400" lvl="1" indent="-228600" algn="l" rtl="0">
              <a:spcBef>
                <a:spcPts val="300"/>
              </a:spcBef>
              <a:spcAft>
                <a:spcPts val="0"/>
              </a:spcAft>
              <a:buSzPts val="700"/>
              <a:buNone/>
              <a:defRPr sz="1400">
                <a:solidFill>
                  <a:schemeClr val="lt1"/>
                </a:solidFill>
              </a:defRPr>
            </a:lvl2pPr>
            <a:lvl3pPr marL="1371600" lvl="2" indent="-228600" algn="l" rtl="0">
              <a:spcBef>
                <a:spcPts val="200"/>
              </a:spcBef>
              <a:spcAft>
                <a:spcPts val="0"/>
              </a:spcAft>
              <a:buSzPts val="800"/>
              <a:buNone/>
              <a:defRPr sz="1200">
                <a:solidFill>
                  <a:schemeClr val="lt1"/>
                </a:solidFill>
              </a:defRPr>
            </a:lvl3pPr>
            <a:lvl4pPr marL="1828800" lvl="3" indent="-228600" algn="l" rtl="0">
              <a:spcBef>
                <a:spcPts val="200"/>
              </a:spcBef>
              <a:spcAft>
                <a:spcPts val="0"/>
              </a:spcAft>
              <a:buSzPts val="700"/>
              <a:buNone/>
              <a:defRPr sz="1100">
                <a:solidFill>
                  <a:schemeClr val="lt1"/>
                </a:solidFill>
              </a:defRPr>
            </a:lvl4pPr>
            <a:lvl5pPr marL="2286000" lvl="4" indent="-228600" algn="l" rtl="0">
              <a:spcBef>
                <a:spcPts val="200"/>
              </a:spcBef>
              <a:spcAft>
                <a:spcPts val="0"/>
              </a:spcAft>
              <a:buSzPts val="700"/>
              <a:buNone/>
              <a:defRPr sz="1100">
                <a:solidFill>
                  <a:schemeClr val="lt1"/>
                </a:solidFill>
              </a:defRPr>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pic>
        <p:nvPicPr>
          <p:cNvPr id="104" name="Google Shape;104;g7414ae2f7d_0_28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5"/>
        <p:cNvGrpSpPr/>
        <p:nvPr/>
      </p:nvGrpSpPr>
      <p:grpSpPr>
        <a:xfrm>
          <a:off x="0" y="0"/>
          <a:ext cx="0" cy="0"/>
          <a:chOff x="0" y="0"/>
          <a:chExt cx="0" cy="0"/>
        </a:xfrm>
      </p:grpSpPr>
      <p:sp>
        <p:nvSpPr>
          <p:cNvPr id="106" name="Google Shape;106;g7414ae2f7d_0_291"/>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lvl1pPr lvl="0" algn="l" rtl="0">
              <a:spcBef>
                <a:spcPts val="0"/>
              </a:spcBef>
              <a:spcAft>
                <a:spcPts val="0"/>
              </a:spcAft>
              <a:buClr>
                <a:schemeClr val="accent1"/>
              </a:buClr>
              <a:buSzPts val="3700"/>
              <a:buFont typeface="Calibri"/>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7" name="Google Shape;107;g7414ae2f7d_0_291"/>
          <p:cNvSpPr txBox="1">
            <a:spLocks noGrp="1"/>
          </p:cNvSpPr>
          <p:nvPr>
            <p:ph type="body" idx="1"/>
          </p:nvPr>
        </p:nvSpPr>
        <p:spPr>
          <a:xfrm>
            <a:off x="457200" y="1391436"/>
            <a:ext cx="4040100" cy="494400"/>
          </a:xfrm>
          <a:prstGeom prst="rect">
            <a:avLst/>
          </a:prstGeom>
          <a:noFill/>
          <a:ln>
            <a:noFill/>
          </a:ln>
        </p:spPr>
        <p:txBody>
          <a:bodyPr spcFirstLastPara="1" wrap="square" lIns="48750" tIns="0" rIns="48750" bIns="0" anchor="ctr" anchorCtr="0">
            <a:noAutofit/>
          </a:bodyPr>
          <a:lstStyle>
            <a:lvl1pPr marL="457200" lvl="0" indent="-228600" algn="l" rtl="0">
              <a:spcBef>
                <a:spcPts val="400"/>
              </a:spcBef>
              <a:spcAft>
                <a:spcPts val="0"/>
              </a:spcAft>
              <a:buSzPts val="1700"/>
              <a:buNone/>
              <a:defRPr sz="1800" b="1" cap="none">
                <a:solidFill>
                  <a:schemeClr val="dk2"/>
                </a:solidFill>
              </a:defRPr>
            </a:lvl1pPr>
            <a:lvl2pPr marL="914400" lvl="1" indent="-228600" algn="l" rtl="0">
              <a:spcBef>
                <a:spcPts val="300"/>
              </a:spcBef>
              <a:spcAft>
                <a:spcPts val="0"/>
              </a:spcAft>
              <a:buSzPts val="700"/>
              <a:buNone/>
              <a:defRPr sz="1500" b="1"/>
            </a:lvl2pPr>
            <a:lvl3pPr marL="1371600" lvl="2" indent="-228600" algn="l" rtl="0">
              <a:spcBef>
                <a:spcPts val="300"/>
              </a:spcBef>
              <a:spcAft>
                <a:spcPts val="0"/>
              </a:spcAft>
              <a:buSzPts val="1000"/>
              <a:buNone/>
              <a:defRPr sz="1400" b="1"/>
            </a:lvl3pPr>
            <a:lvl4pPr marL="1828800" lvl="3" indent="-228600" algn="l" rtl="0">
              <a:spcBef>
                <a:spcPts val="200"/>
              </a:spcBef>
              <a:spcAft>
                <a:spcPts val="0"/>
              </a:spcAft>
              <a:buSzPts val="800"/>
              <a:buNone/>
              <a:defRPr sz="1200" b="1"/>
            </a:lvl4pPr>
            <a:lvl5pPr marL="2286000" lvl="4" indent="-228600" algn="l" rtl="0">
              <a:spcBef>
                <a:spcPts val="200"/>
              </a:spcBef>
              <a:spcAft>
                <a:spcPts val="0"/>
              </a:spcAft>
              <a:buSzPts val="800"/>
              <a:buNone/>
              <a:defRPr sz="1200" b="1"/>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108" name="Google Shape;108;g7414ae2f7d_0_291"/>
          <p:cNvSpPr txBox="1">
            <a:spLocks noGrp="1"/>
          </p:cNvSpPr>
          <p:nvPr>
            <p:ph type="body" idx="2"/>
          </p:nvPr>
        </p:nvSpPr>
        <p:spPr>
          <a:xfrm>
            <a:off x="4645027" y="1394819"/>
            <a:ext cx="4041900" cy="491100"/>
          </a:xfrm>
          <a:prstGeom prst="rect">
            <a:avLst/>
          </a:prstGeom>
          <a:noFill/>
          <a:ln>
            <a:noFill/>
          </a:ln>
        </p:spPr>
        <p:txBody>
          <a:bodyPr spcFirstLastPara="1" wrap="square" lIns="48750" tIns="0" rIns="48750" bIns="0" anchor="ctr" anchorCtr="0">
            <a:noAutofit/>
          </a:bodyPr>
          <a:lstStyle>
            <a:lvl1pPr marL="457200" lvl="0" indent="-228600" algn="l" rtl="0">
              <a:spcBef>
                <a:spcPts val="400"/>
              </a:spcBef>
              <a:spcAft>
                <a:spcPts val="0"/>
              </a:spcAft>
              <a:buSzPts val="1700"/>
              <a:buNone/>
              <a:defRPr sz="1800" b="1" cap="none">
                <a:solidFill>
                  <a:schemeClr val="dk2"/>
                </a:solidFill>
              </a:defRPr>
            </a:lvl1pPr>
            <a:lvl2pPr marL="914400" lvl="1" indent="-228600" algn="l" rtl="0">
              <a:spcBef>
                <a:spcPts val="300"/>
              </a:spcBef>
              <a:spcAft>
                <a:spcPts val="0"/>
              </a:spcAft>
              <a:buSzPts val="700"/>
              <a:buNone/>
              <a:defRPr sz="1500" b="1"/>
            </a:lvl2pPr>
            <a:lvl3pPr marL="1371600" lvl="2" indent="-228600" algn="l" rtl="0">
              <a:spcBef>
                <a:spcPts val="300"/>
              </a:spcBef>
              <a:spcAft>
                <a:spcPts val="0"/>
              </a:spcAft>
              <a:buSzPts val="1000"/>
              <a:buNone/>
              <a:defRPr sz="1400" b="1"/>
            </a:lvl3pPr>
            <a:lvl4pPr marL="1828800" lvl="3" indent="-228600" algn="l" rtl="0">
              <a:spcBef>
                <a:spcPts val="200"/>
              </a:spcBef>
              <a:spcAft>
                <a:spcPts val="0"/>
              </a:spcAft>
              <a:buSzPts val="800"/>
              <a:buNone/>
              <a:defRPr sz="1200" b="1"/>
            </a:lvl4pPr>
            <a:lvl5pPr marL="2286000" lvl="4" indent="-228600" algn="l" rtl="0">
              <a:spcBef>
                <a:spcPts val="200"/>
              </a:spcBef>
              <a:spcAft>
                <a:spcPts val="0"/>
              </a:spcAft>
              <a:buSzPts val="800"/>
              <a:buNone/>
              <a:defRPr sz="1200" b="1"/>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109" name="Google Shape;109;g7414ae2f7d_0_291"/>
          <p:cNvSpPr txBox="1">
            <a:spLocks noGrp="1"/>
          </p:cNvSpPr>
          <p:nvPr>
            <p:ph type="body" idx="3"/>
          </p:nvPr>
        </p:nvSpPr>
        <p:spPr>
          <a:xfrm>
            <a:off x="457200" y="1885950"/>
            <a:ext cx="4040100" cy="2884200"/>
          </a:xfrm>
          <a:prstGeom prst="rect">
            <a:avLst/>
          </a:prstGeom>
          <a:noFill/>
          <a:ln>
            <a:noFill/>
          </a:ln>
        </p:spPr>
        <p:txBody>
          <a:bodyPr spcFirstLastPara="1" wrap="square" lIns="97525" tIns="0" rIns="97525" bIns="48750" anchor="t" anchorCtr="0">
            <a:noAutofit/>
          </a:bodyPr>
          <a:lstStyle>
            <a:lvl1pPr marL="457200" lvl="0" indent="-330200" algn="l" rtl="0">
              <a:spcBef>
                <a:spcPts val="300"/>
              </a:spcBef>
              <a:spcAft>
                <a:spcPts val="0"/>
              </a:spcAft>
              <a:buSzPts val="1600"/>
              <a:buChar char="⚫"/>
              <a:defRPr sz="1600"/>
            </a:lvl1pPr>
            <a:lvl2pPr marL="914400" lvl="1" indent="-273050" algn="l" rtl="0">
              <a:spcBef>
                <a:spcPts val="300"/>
              </a:spcBef>
              <a:spcAft>
                <a:spcPts val="0"/>
              </a:spcAft>
              <a:buSzPts val="700"/>
              <a:buChar char="➤"/>
              <a:defRPr sz="1500"/>
            </a:lvl2pPr>
            <a:lvl3pPr marL="1371600" lvl="2" indent="-292100" algn="l" rtl="0">
              <a:spcBef>
                <a:spcPts val="300"/>
              </a:spcBef>
              <a:spcAft>
                <a:spcPts val="0"/>
              </a:spcAft>
              <a:buSzPts val="1000"/>
              <a:buChar char="-"/>
              <a:defRPr sz="1400"/>
            </a:lvl3pPr>
            <a:lvl4pPr marL="1828800" lvl="3" indent="-279400" algn="l" rtl="0">
              <a:spcBef>
                <a:spcPts val="200"/>
              </a:spcBef>
              <a:spcAft>
                <a:spcPts val="0"/>
              </a:spcAft>
              <a:buSzPts val="800"/>
              <a:buChar char="-"/>
              <a:defRPr sz="1200"/>
            </a:lvl4pPr>
            <a:lvl5pPr marL="2286000" lvl="4" indent="-279400" algn="l" rtl="0">
              <a:spcBef>
                <a:spcPts val="200"/>
              </a:spcBef>
              <a:spcAft>
                <a:spcPts val="0"/>
              </a:spcAft>
              <a:buSzPts val="800"/>
              <a:buChar char="-"/>
              <a:defRPr sz="1200"/>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110" name="Google Shape;110;g7414ae2f7d_0_291"/>
          <p:cNvSpPr txBox="1">
            <a:spLocks noGrp="1"/>
          </p:cNvSpPr>
          <p:nvPr>
            <p:ph type="body" idx="4"/>
          </p:nvPr>
        </p:nvSpPr>
        <p:spPr>
          <a:xfrm>
            <a:off x="4645027" y="1885950"/>
            <a:ext cx="4041900" cy="2884200"/>
          </a:xfrm>
          <a:prstGeom prst="rect">
            <a:avLst/>
          </a:prstGeom>
          <a:noFill/>
          <a:ln>
            <a:noFill/>
          </a:ln>
        </p:spPr>
        <p:txBody>
          <a:bodyPr spcFirstLastPara="1" wrap="square" lIns="97525" tIns="0" rIns="97525" bIns="48750" anchor="t" anchorCtr="0">
            <a:noAutofit/>
          </a:bodyPr>
          <a:lstStyle>
            <a:lvl1pPr marL="457200" lvl="0" indent="-330200" algn="l" rtl="0">
              <a:spcBef>
                <a:spcPts val="300"/>
              </a:spcBef>
              <a:spcAft>
                <a:spcPts val="0"/>
              </a:spcAft>
              <a:buSzPts val="1600"/>
              <a:buChar char="⚫"/>
              <a:defRPr sz="1600"/>
            </a:lvl1pPr>
            <a:lvl2pPr marL="914400" lvl="1" indent="-273050" algn="l" rtl="0">
              <a:spcBef>
                <a:spcPts val="300"/>
              </a:spcBef>
              <a:spcAft>
                <a:spcPts val="0"/>
              </a:spcAft>
              <a:buSzPts val="700"/>
              <a:buChar char="➤"/>
              <a:defRPr sz="1500"/>
            </a:lvl2pPr>
            <a:lvl3pPr marL="1371600" lvl="2" indent="-292100" algn="l" rtl="0">
              <a:spcBef>
                <a:spcPts val="300"/>
              </a:spcBef>
              <a:spcAft>
                <a:spcPts val="0"/>
              </a:spcAft>
              <a:buSzPts val="1000"/>
              <a:buChar char="-"/>
              <a:defRPr sz="1400"/>
            </a:lvl3pPr>
            <a:lvl4pPr marL="1828800" lvl="3" indent="-279400" algn="l" rtl="0">
              <a:spcBef>
                <a:spcPts val="200"/>
              </a:spcBef>
              <a:spcAft>
                <a:spcPts val="0"/>
              </a:spcAft>
              <a:buSzPts val="800"/>
              <a:buChar char="-"/>
              <a:defRPr sz="1200"/>
            </a:lvl4pPr>
            <a:lvl5pPr marL="2286000" lvl="4" indent="-279400" algn="l" rtl="0">
              <a:spcBef>
                <a:spcPts val="200"/>
              </a:spcBef>
              <a:spcAft>
                <a:spcPts val="0"/>
              </a:spcAft>
              <a:buSzPts val="800"/>
              <a:buChar char="-"/>
              <a:defRPr sz="1200"/>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pic>
        <p:nvPicPr>
          <p:cNvPr id="111" name="Google Shape;111;g7414ae2f7d_0_29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2"/>
        <p:cNvGrpSpPr/>
        <p:nvPr/>
      </p:nvGrpSpPr>
      <p:grpSpPr>
        <a:xfrm>
          <a:off x="0" y="0"/>
          <a:ext cx="0" cy="0"/>
          <a:chOff x="0" y="0"/>
          <a:chExt cx="0" cy="0"/>
        </a:xfrm>
      </p:grpSpPr>
      <p:sp>
        <p:nvSpPr>
          <p:cNvPr id="113" name="Google Shape;113;g7414ae2f7d_0_298"/>
          <p:cNvSpPr txBox="1">
            <a:spLocks noGrp="1"/>
          </p:cNvSpPr>
          <p:nvPr>
            <p:ph type="body" idx="1"/>
          </p:nvPr>
        </p:nvSpPr>
        <p:spPr>
          <a:xfrm>
            <a:off x="3575050" y="1428750"/>
            <a:ext cx="5111700" cy="3257700"/>
          </a:xfrm>
          <a:prstGeom prst="rect">
            <a:avLst/>
          </a:prstGeom>
          <a:noFill/>
          <a:ln>
            <a:noFill/>
          </a:ln>
        </p:spPr>
        <p:txBody>
          <a:bodyPr spcFirstLastPara="1" wrap="square" lIns="97525" tIns="0" rIns="97525" bIns="48750" anchor="t" anchorCtr="0">
            <a:noAutofit/>
          </a:bodyPr>
          <a:lstStyle>
            <a:lvl1pPr marL="457200" lvl="0" indent="-228600" algn="l" rtl="0">
              <a:spcBef>
                <a:spcPts val="400"/>
              </a:spcBef>
              <a:spcAft>
                <a:spcPts val="0"/>
              </a:spcAft>
              <a:buSzPts val="2000"/>
              <a:buNone/>
              <a:defRPr sz="2100"/>
            </a:lvl1pPr>
            <a:lvl2pPr marL="914400" lvl="1" indent="-292100" algn="l" rtl="0">
              <a:spcBef>
                <a:spcPts val="400"/>
              </a:spcBef>
              <a:spcAft>
                <a:spcPts val="0"/>
              </a:spcAft>
              <a:buSzPts val="1000"/>
              <a:buChar char="➤"/>
              <a:defRPr sz="2000"/>
            </a:lvl2pPr>
            <a:lvl3pPr marL="1371600" lvl="2" indent="-311150" algn="l" rtl="0">
              <a:spcBef>
                <a:spcPts val="400"/>
              </a:spcBef>
              <a:spcAft>
                <a:spcPts val="0"/>
              </a:spcAft>
              <a:buSzPts val="1300"/>
              <a:buChar char="-"/>
              <a:defRPr sz="1800"/>
            </a:lvl3pPr>
            <a:lvl4pPr marL="1828800" lvl="3" indent="-292100" algn="l" rtl="0">
              <a:spcBef>
                <a:spcPts val="300"/>
              </a:spcBef>
              <a:spcAft>
                <a:spcPts val="0"/>
              </a:spcAft>
              <a:buSzPts val="1000"/>
              <a:buChar char="-"/>
              <a:defRPr sz="1500"/>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114" name="Google Shape;114;g7414ae2f7d_0_298"/>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lvl1pPr lvl="0" algn="l" rtl="0">
              <a:spcBef>
                <a:spcPts val="0"/>
              </a:spcBef>
              <a:spcAft>
                <a:spcPts val="0"/>
              </a:spcAft>
              <a:buClr>
                <a:schemeClr val="accent1"/>
              </a:buClr>
              <a:buSzPts val="3700"/>
              <a:buFont typeface="Calibri"/>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g7414ae2f7d_0_298"/>
          <p:cNvSpPr txBox="1">
            <a:spLocks noGrp="1"/>
          </p:cNvSpPr>
          <p:nvPr>
            <p:ph type="body" idx="2"/>
          </p:nvPr>
        </p:nvSpPr>
        <p:spPr>
          <a:xfrm>
            <a:off x="457200" y="1428750"/>
            <a:ext cx="3124200" cy="3257700"/>
          </a:xfrm>
          <a:prstGeom prst="rect">
            <a:avLst/>
          </a:prstGeom>
          <a:noFill/>
          <a:ln>
            <a:noFill/>
          </a:ln>
        </p:spPr>
        <p:txBody>
          <a:bodyPr spcFirstLastPara="1" wrap="square" lIns="97525" tIns="0" rIns="97525" bIns="48750" anchor="t" anchorCtr="0">
            <a:noAutofit/>
          </a:bodyPr>
          <a:lstStyle>
            <a:lvl1pPr marL="457200" lvl="0" indent="-330200" algn="l" rtl="0">
              <a:spcBef>
                <a:spcPts val="300"/>
              </a:spcBef>
              <a:spcAft>
                <a:spcPts val="0"/>
              </a:spcAft>
              <a:buSzPts val="1600"/>
              <a:buChar char="⚫"/>
              <a:defRPr sz="1600"/>
            </a:lvl1pPr>
            <a:lvl2pPr marL="914400" lvl="1" indent="-273050" algn="l" rtl="0">
              <a:spcBef>
                <a:spcPts val="300"/>
              </a:spcBef>
              <a:spcAft>
                <a:spcPts val="0"/>
              </a:spcAft>
              <a:buSzPts val="700"/>
              <a:buChar char="➤"/>
              <a:defRPr sz="1500"/>
            </a:lvl2pPr>
            <a:lvl3pPr marL="1371600" lvl="2" indent="-292100" algn="l" rtl="0">
              <a:spcBef>
                <a:spcPts val="300"/>
              </a:spcBef>
              <a:spcAft>
                <a:spcPts val="0"/>
              </a:spcAft>
              <a:buSzPts val="1000"/>
              <a:buChar char="-"/>
              <a:defRPr sz="1400"/>
            </a:lvl3pPr>
            <a:lvl4pPr marL="1828800" lvl="3" indent="-279400" algn="l" rtl="0">
              <a:spcBef>
                <a:spcPts val="200"/>
              </a:spcBef>
              <a:spcAft>
                <a:spcPts val="0"/>
              </a:spcAft>
              <a:buSzPts val="800"/>
              <a:buChar char="-"/>
              <a:defRPr sz="1200"/>
            </a:lvl4pPr>
            <a:lvl5pPr marL="2286000" lvl="4" indent="-279400" algn="l" rtl="0">
              <a:spcBef>
                <a:spcPts val="200"/>
              </a:spcBef>
              <a:spcAft>
                <a:spcPts val="0"/>
              </a:spcAft>
              <a:buSzPts val="800"/>
              <a:buChar char="-"/>
              <a:defRPr sz="1200"/>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pic>
        <p:nvPicPr>
          <p:cNvPr id="116" name="Google Shape;116;g7414ae2f7d_0_29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17"/>
        <p:cNvGrpSpPr/>
        <p:nvPr/>
      </p:nvGrpSpPr>
      <p:grpSpPr>
        <a:xfrm>
          <a:off x="0" y="0"/>
          <a:ext cx="0" cy="0"/>
          <a:chOff x="0" y="0"/>
          <a:chExt cx="0" cy="0"/>
        </a:xfrm>
      </p:grpSpPr>
      <p:sp>
        <p:nvSpPr>
          <p:cNvPr id="118" name="Google Shape;118;g7414ae2f7d_0_303"/>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19" name="Google Shape;119;g7414ae2f7d_0_303"/>
          <p:cNvSpPr txBox="1">
            <a:spLocks noGrp="1"/>
          </p:cNvSpPr>
          <p:nvPr>
            <p:ph type="body" idx="1"/>
          </p:nvPr>
        </p:nvSpPr>
        <p:spPr>
          <a:xfrm>
            <a:off x="457200" y="1200150"/>
            <a:ext cx="3994500" cy="3725700"/>
          </a:xfrm>
          <a:prstGeom prst="rect">
            <a:avLst/>
          </a:prstGeom>
          <a:noFill/>
          <a:ln>
            <a:noFill/>
          </a:ln>
        </p:spPr>
        <p:txBody>
          <a:bodyPr spcFirstLastPara="1" wrap="square" lIns="97525" tIns="97525" rIns="97525" bIns="97525" anchor="t" anchorCtr="0">
            <a:noAutofit/>
          </a:bodyPr>
          <a:lstStyle>
            <a:lvl1pPr marL="457200" lvl="0" indent="-349250" algn="l" rtl="0">
              <a:spcBef>
                <a:spcPts val="400"/>
              </a:spcBef>
              <a:spcAft>
                <a:spcPts val="0"/>
              </a:spcAft>
              <a:buSzPts val="1900"/>
              <a:buChar char="⚫"/>
              <a:defRPr/>
            </a:lvl1pPr>
            <a:lvl2pPr marL="914400" lvl="1" indent="-285750" algn="l" rtl="0">
              <a:spcBef>
                <a:spcPts val="400"/>
              </a:spcBef>
              <a:spcAft>
                <a:spcPts val="0"/>
              </a:spcAft>
              <a:buSzPts val="900"/>
              <a:buChar char="➤"/>
              <a:defRPr/>
            </a:lvl2pPr>
            <a:lvl3pPr marL="1371600" lvl="2" indent="-298450" algn="l" rtl="0">
              <a:spcBef>
                <a:spcPts val="300"/>
              </a:spcBef>
              <a:spcAft>
                <a:spcPts val="0"/>
              </a:spcAft>
              <a:buSzPts val="1100"/>
              <a:buChar char="-"/>
              <a:defRPr/>
            </a:lvl3pPr>
            <a:lvl4pPr marL="1828800" lvl="3" indent="-292100" algn="l" rtl="0">
              <a:spcBef>
                <a:spcPts val="300"/>
              </a:spcBef>
              <a:spcAft>
                <a:spcPts val="0"/>
              </a:spcAft>
              <a:buSzPts val="1000"/>
              <a:buChar char="-"/>
              <a:defRPr/>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sz="1400"/>
            </a:lvl6pPr>
            <a:lvl7pPr marL="3200400" lvl="6" indent="-298450" algn="l" rtl="0">
              <a:spcBef>
                <a:spcPts val="300"/>
              </a:spcBef>
              <a:spcAft>
                <a:spcPts val="0"/>
              </a:spcAft>
              <a:buSzPts val="1100"/>
              <a:buChar char="⚫"/>
              <a:defRPr sz="1400"/>
            </a:lvl7pPr>
            <a:lvl8pPr marL="3657600" lvl="7" indent="-317500" algn="l" rtl="0">
              <a:spcBef>
                <a:spcPts val="300"/>
              </a:spcBef>
              <a:spcAft>
                <a:spcPts val="0"/>
              </a:spcAft>
              <a:buSzPts val="1400"/>
              <a:buFont typeface="Constantia"/>
              <a:buChar char="•"/>
              <a:defRPr sz="1400"/>
            </a:lvl8pPr>
            <a:lvl9pPr marL="4114800" lvl="8" indent="-317500" algn="l" rtl="0">
              <a:spcBef>
                <a:spcPts val="300"/>
              </a:spcBef>
              <a:spcAft>
                <a:spcPts val="0"/>
              </a:spcAft>
              <a:buSzPts val="1400"/>
              <a:buFont typeface="Constantia"/>
              <a:buChar char="•"/>
              <a:defRPr sz="1400"/>
            </a:lvl9pPr>
          </a:lstStyle>
          <a:p>
            <a:endParaRPr/>
          </a:p>
        </p:txBody>
      </p:sp>
      <p:sp>
        <p:nvSpPr>
          <p:cNvPr id="120" name="Google Shape;120;g7414ae2f7d_0_303"/>
          <p:cNvSpPr txBox="1">
            <a:spLocks noGrp="1"/>
          </p:cNvSpPr>
          <p:nvPr>
            <p:ph type="body" idx="2"/>
          </p:nvPr>
        </p:nvSpPr>
        <p:spPr>
          <a:xfrm>
            <a:off x="4692274" y="1200150"/>
            <a:ext cx="3994500" cy="3725700"/>
          </a:xfrm>
          <a:prstGeom prst="rect">
            <a:avLst/>
          </a:prstGeom>
          <a:noFill/>
          <a:ln>
            <a:noFill/>
          </a:ln>
        </p:spPr>
        <p:txBody>
          <a:bodyPr spcFirstLastPara="1" wrap="square" lIns="97525" tIns="97525" rIns="97525" bIns="97525" anchor="t" anchorCtr="0">
            <a:noAutofit/>
          </a:bodyPr>
          <a:lstStyle>
            <a:lvl1pPr marL="457200" lvl="0" indent="-349250" algn="l" rtl="0">
              <a:spcBef>
                <a:spcPts val="400"/>
              </a:spcBef>
              <a:spcAft>
                <a:spcPts val="0"/>
              </a:spcAft>
              <a:buSzPts val="1900"/>
              <a:buChar char="⚫"/>
              <a:defRPr/>
            </a:lvl1pPr>
            <a:lvl2pPr marL="914400" lvl="1" indent="-285750" algn="l" rtl="0">
              <a:spcBef>
                <a:spcPts val="400"/>
              </a:spcBef>
              <a:spcAft>
                <a:spcPts val="0"/>
              </a:spcAft>
              <a:buSzPts val="900"/>
              <a:buChar char="➤"/>
              <a:defRPr/>
            </a:lvl2pPr>
            <a:lvl3pPr marL="1371600" lvl="2" indent="-298450" algn="l" rtl="0">
              <a:spcBef>
                <a:spcPts val="300"/>
              </a:spcBef>
              <a:spcAft>
                <a:spcPts val="0"/>
              </a:spcAft>
              <a:buSzPts val="1100"/>
              <a:buChar char="-"/>
              <a:defRPr/>
            </a:lvl3pPr>
            <a:lvl4pPr marL="1828800" lvl="3" indent="-292100" algn="l" rtl="0">
              <a:spcBef>
                <a:spcPts val="300"/>
              </a:spcBef>
              <a:spcAft>
                <a:spcPts val="0"/>
              </a:spcAft>
              <a:buSzPts val="1000"/>
              <a:buChar char="-"/>
              <a:defRPr/>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sz="1400"/>
            </a:lvl6pPr>
            <a:lvl7pPr marL="3200400" lvl="6" indent="-298450" algn="l" rtl="0">
              <a:spcBef>
                <a:spcPts val="300"/>
              </a:spcBef>
              <a:spcAft>
                <a:spcPts val="0"/>
              </a:spcAft>
              <a:buSzPts val="1100"/>
              <a:buChar char="⚫"/>
              <a:defRPr sz="1400"/>
            </a:lvl7pPr>
            <a:lvl8pPr marL="3657600" lvl="7" indent="-317500" algn="l" rtl="0">
              <a:spcBef>
                <a:spcPts val="300"/>
              </a:spcBef>
              <a:spcAft>
                <a:spcPts val="0"/>
              </a:spcAft>
              <a:buSzPts val="1400"/>
              <a:buFont typeface="Constantia"/>
              <a:buChar char="•"/>
              <a:defRPr sz="1400"/>
            </a:lvl8pPr>
            <a:lvl9pPr marL="4114800" lvl="8" indent="-317500" algn="l" rtl="0">
              <a:spcBef>
                <a:spcPts val="300"/>
              </a:spcBef>
              <a:spcAft>
                <a:spcPts val="0"/>
              </a:spcAft>
              <a:buSzPts val="1400"/>
              <a:buFont typeface="Constantia"/>
              <a:buChar char="•"/>
              <a:defRPr sz="1400"/>
            </a:lvl9pPr>
          </a:lstStyle>
          <a:p>
            <a:endParaRPr/>
          </a:p>
        </p:txBody>
      </p:sp>
      <p:pic>
        <p:nvPicPr>
          <p:cNvPr id="121" name="Google Shape;121;g7414ae2f7d_0_30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
        <p:cNvGrpSpPr/>
        <p:nvPr/>
      </p:nvGrpSpPr>
      <p:grpSpPr>
        <a:xfrm>
          <a:off x="0" y="0"/>
          <a:ext cx="0" cy="0"/>
          <a:chOff x="0" y="0"/>
          <a:chExt cx="0" cy="0"/>
        </a:xfrm>
      </p:grpSpPr>
      <p:sp>
        <p:nvSpPr>
          <p:cNvPr id="13" name="Google Shape;13;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 name="Google Shape;15;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 name="Google Shape;16;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 name="Google Shape;17;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8" name="Google Shape;18;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9"/>
        <p:cNvGrpSpPr/>
        <p:nvPr/>
      </p:nvGrpSpPr>
      <p:grpSpPr>
        <a:xfrm>
          <a:off x="0" y="0"/>
          <a:ext cx="0" cy="0"/>
          <a:chOff x="0" y="0"/>
          <a:chExt cx="0" cy="0"/>
        </a:xfrm>
      </p:grpSpPr>
      <p:sp>
        <p:nvSpPr>
          <p:cNvPr id="20" name="Google Shape;20;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22" name="Google Shape;22;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6" name="Google Shape;26;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0" name="Google Shape;30;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5" name="Google Shape;35;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71"/>
        <p:cNvGrpSpPr/>
        <p:nvPr/>
      </p:nvGrpSpPr>
      <p:grpSpPr>
        <a:xfrm>
          <a:off x="0" y="0"/>
          <a:ext cx="0" cy="0"/>
          <a:chOff x="0" y="0"/>
          <a:chExt cx="0" cy="0"/>
        </a:xfrm>
      </p:grpSpPr>
      <p:sp>
        <p:nvSpPr>
          <p:cNvPr id="72" name="Google Shape;72;g7414ae2f7d_0_257"/>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lvl1pPr marR="0" lvl="0" algn="l" rtl="0">
              <a:spcBef>
                <a:spcPts val="0"/>
              </a:spcBef>
              <a:spcAft>
                <a:spcPts val="0"/>
              </a:spcAft>
              <a:buClr>
                <a:schemeClr val="accent1"/>
              </a:buClr>
              <a:buSzPts val="3700"/>
              <a:buFont typeface="Calibri"/>
              <a:buNone/>
              <a:defRPr sz="37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3" name="Google Shape;73;g7414ae2f7d_0_257"/>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Autofit/>
          </a:bodyPr>
          <a:lstStyle>
            <a:lvl1pPr marL="457200" marR="0" lvl="0" indent="-349250" algn="l" rtl="0">
              <a:spcBef>
                <a:spcPts val="400"/>
              </a:spcBef>
              <a:spcAft>
                <a:spcPts val="0"/>
              </a:spcAft>
              <a:buClr>
                <a:schemeClr val="accent1"/>
              </a:buClr>
              <a:buSzPts val="1900"/>
              <a:buFont typeface="Noto Sans Symbols"/>
              <a:buChar char="⚫"/>
              <a:defRPr sz="2000" b="0" i="0" u="none" strike="noStrike" cap="none">
                <a:solidFill>
                  <a:schemeClr val="dk1"/>
                </a:solidFill>
                <a:latin typeface="Calibri"/>
                <a:ea typeface="Calibri"/>
                <a:cs typeface="Calibri"/>
                <a:sym typeface="Calibri"/>
              </a:defRPr>
            </a:lvl1pPr>
            <a:lvl2pPr marL="914400" marR="0" lvl="1" indent="-285750" algn="l" rtl="0">
              <a:spcBef>
                <a:spcPts val="400"/>
              </a:spcBef>
              <a:spcAft>
                <a:spcPts val="0"/>
              </a:spcAft>
              <a:buClr>
                <a:schemeClr val="accent1"/>
              </a:buClr>
              <a:buSzPts val="900"/>
              <a:buFont typeface="Merriweather Sans"/>
              <a:buChar char="➤"/>
              <a:defRPr sz="1800" b="0" i="0" u="none" strike="noStrike" cap="none">
                <a:solidFill>
                  <a:srgbClr val="910D28"/>
                </a:solidFill>
                <a:latin typeface="Calibri"/>
                <a:ea typeface="Calibri"/>
                <a:cs typeface="Calibri"/>
                <a:sym typeface="Calibri"/>
              </a:defRPr>
            </a:lvl2pPr>
            <a:lvl3pPr marL="1371600" marR="0" lvl="2" indent="-298450" algn="l" rtl="0">
              <a:spcBef>
                <a:spcPts val="300"/>
              </a:spcBef>
              <a:spcAft>
                <a:spcPts val="0"/>
              </a:spcAft>
              <a:buClr>
                <a:schemeClr val="accent2"/>
              </a:buClr>
              <a:buSzPts val="1100"/>
              <a:buFont typeface="Merriweather Sans"/>
              <a:buChar char="-"/>
              <a:defRPr sz="1600" b="0" i="0" u="none" strike="noStrike" cap="none">
                <a:solidFill>
                  <a:schemeClr val="accent2"/>
                </a:solidFill>
                <a:latin typeface="Calibri"/>
                <a:ea typeface="Calibri"/>
                <a:cs typeface="Calibri"/>
                <a:sym typeface="Calibri"/>
              </a:defRPr>
            </a:lvl3pPr>
            <a:lvl4pPr marL="1828800" marR="0" lvl="3" indent="-292100" algn="l" rtl="0">
              <a:spcBef>
                <a:spcPts val="300"/>
              </a:spcBef>
              <a:spcAft>
                <a:spcPts val="0"/>
              </a:spcAft>
              <a:buClr>
                <a:schemeClr val="accent2"/>
              </a:buClr>
              <a:buSzPts val="1000"/>
              <a:buFont typeface="Merriweather Sans"/>
              <a:buChar char="-"/>
              <a:defRPr sz="1500" b="0" i="0" u="none" strike="noStrike" cap="none">
                <a:solidFill>
                  <a:schemeClr val="accent2"/>
                </a:solidFill>
                <a:latin typeface="Calibri"/>
                <a:ea typeface="Calibri"/>
                <a:cs typeface="Calibri"/>
                <a:sym typeface="Calibri"/>
              </a:defRPr>
            </a:lvl4pPr>
            <a:lvl5pPr marL="2286000" marR="0" lvl="4" indent="-292100" algn="l" rtl="0">
              <a:spcBef>
                <a:spcPts val="300"/>
              </a:spcBef>
              <a:spcAft>
                <a:spcPts val="0"/>
              </a:spcAft>
              <a:buClr>
                <a:schemeClr val="accent2"/>
              </a:buClr>
              <a:buSzPts val="1000"/>
              <a:buFont typeface="Merriweather Sans"/>
              <a:buChar char="-"/>
              <a:defRPr sz="1500" b="0" i="0" u="none" strike="noStrike" cap="none">
                <a:solidFill>
                  <a:schemeClr val="accent2"/>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7414ae2f7d_0_195"/>
          <p:cNvSpPr txBox="1">
            <a:spLocks noGrp="1"/>
          </p:cNvSpPr>
          <p:nvPr>
            <p:ph type="title"/>
          </p:nvPr>
        </p:nvSpPr>
        <p:spPr>
          <a:xfrm>
            <a:off x="457200" y="528066"/>
            <a:ext cx="8229600" cy="857400"/>
          </a:xfrm>
          <a:prstGeom prst="rect">
            <a:avLst/>
          </a:prstGeom>
        </p:spPr>
        <p:txBody>
          <a:bodyPr spcFirstLastPara="1" wrap="square" lIns="0" tIns="48750" rIns="0" bIns="0" anchor="ctr" anchorCtr="0">
            <a:noAutofit/>
          </a:bodyPr>
          <a:lstStyle/>
          <a:p>
            <a:pPr marL="0" lvl="0" indent="0" algn="l" rtl="0">
              <a:spcBef>
                <a:spcPts val="0"/>
              </a:spcBef>
              <a:spcAft>
                <a:spcPts val="0"/>
              </a:spcAft>
              <a:buNone/>
            </a:pPr>
            <a:r>
              <a:rPr lang="en-US" dirty="0"/>
              <a:t>How Do the Planets Measure Up? </a:t>
            </a:r>
            <a:endParaRPr dirty="0"/>
          </a:p>
        </p:txBody>
      </p:sp>
      <p:sp>
        <p:nvSpPr>
          <p:cNvPr id="184" name="Google Shape;184;g7414ae2f7d_0_195"/>
          <p:cNvSpPr txBox="1">
            <a:spLocks noGrp="1"/>
          </p:cNvSpPr>
          <p:nvPr>
            <p:ph type="body" idx="1"/>
          </p:nvPr>
        </p:nvSpPr>
        <p:spPr>
          <a:xfrm>
            <a:off x="457200" y="1609460"/>
            <a:ext cx="8229600" cy="2148575"/>
          </a:xfrm>
          <a:prstGeom prst="rect">
            <a:avLst/>
          </a:prstGeom>
        </p:spPr>
        <p:txBody>
          <a:bodyPr spcFirstLastPara="1" wrap="square" lIns="97525" tIns="48750" rIns="97525" bIns="48750" anchor="ctr" anchorCtr="0">
            <a:noAutofit/>
          </a:bodyPr>
          <a:lstStyle/>
          <a:p>
            <a:pPr marL="57150" lvl="0" indent="0" algn="l" rtl="0">
              <a:spcBef>
                <a:spcPts val="0"/>
              </a:spcBef>
              <a:spcAft>
                <a:spcPts val="0"/>
              </a:spcAft>
              <a:buSzPts val="2700"/>
              <a:buNone/>
            </a:pPr>
            <a:endParaRPr lang="en-US" sz="2700" dirty="0"/>
          </a:p>
          <a:p>
            <a:pPr marL="457200" lvl="0" indent="-400050" algn="l" rtl="0">
              <a:spcBef>
                <a:spcPts val="0"/>
              </a:spcBef>
              <a:spcAft>
                <a:spcPts val="0"/>
              </a:spcAft>
              <a:buSzPts val="2700"/>
              <a:buChar char="●"/>
            </a:pPr>
            <a:r>
              <a:rPr lang="en-US" sz="2700" dirty="0"/>
              <a:t>Compare the data of the planets in the solar system and respond to the questions on your handout.</a:t>
            </a:r>
          </a:p>
          <a:p>
            <a:pPr marL="57150" lvl="0" indent="0" algn="l" rtl="0">
              <a:spcBef>
                <a:spcPts val="0"/>
              </a:spcBef>
              <a:spcAft>
                <a:spcPts val="0"/>
              </a:spcAft>
              <a:buSzPts val="2700"/>
              <a:buNone/>
            </a:pPr>
            <a:endParaRPr lang="en-US" sz="2700" dirty="0"/>
          </a:p>
          <a:p>
            <a:pPr marL="457200" lvl="0" indent="-400050" algn="l" rtl="0">
              <a:spcBef>
                <a:spcPts val="0"/>
              </a:spcBef>
              <a:spcAft>
                <a:spcPts val="0"/>
              </a:spcAft>
              <a:buSzPts val="2700"/>
              <a:buChar char="●"/>
            </a:pPr>
            <a:r>
              <a:rPr lang="en-US" sz="2700" dirty="0"/>
              <a:t>Re-read the statements on your Always, Sometimes, or Never True handout. Did you change your answer to any of the statements? Are some statements easier to evaluate now?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7414ae2f7d_0_139"/>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Always, Sometimes, or Never True</a:t>
            </a:r>
            <a:endParaRPr sz="1800"/>
          </a:p>
        </p:txBody>
      </p:sp>
      <p:sp>
        <p:nvSpPr>
          <p:cNvPr id="190" name="Google Shape;190;g7414ae2f7d_0_139"/>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0" lvl="0" indent="0" algn="ctr" rtl="0">
              <a:spcBef>
                <a:spcPts val="300"/>
              </a:spcBef>
              <a:spcAft>
                <a:spcPts val="0"/>
              </a:spcAft>
              <a:buNone/>
            </a:pPr>
            <a:r>
              <a:rPr lang="en-US" dirty="0"/>
              <a:t>As the ball dipped farther into the bucket, its gravitational pull lowered.</a:t>
            </a:r>
            <a:endParaRPr dirty="0"/>
          </a:p>
          <a:p>
            <a:pPr marL="0" lvl="0" indent="0" algn="ctr" rtl="0">
              <a:spcBef>
                <a:spcPts val="300"/>
              </a:spcBef>
              <a:spcAft>
                <a:spcPts val="0"/>
              </a:spcAft>
              <a:buNone/>
            </a:pPr>
            <a:endParaRPr dirty="0"/>
          </a:p>
          <a:p>
            <a:pPr marL="0" lvl="0" indent="0" algn="ctr" rtl="0">
              <a:spcBef>
                <a:spcPts val="300"/>
              </a:spcBef>
              <a:spcAft>
                <a:spcPts val="0"/>
              </a:spcAft>
              <a:buNone/>
            </a:pPr>
            <a:r>
              <a:rPr lang="en-US" sz="2500" dirty="0"/>
              <a:t>Always			Sometimes		Never</a:t>
            </a:r>
            <a:endParaRPr sz="2500" dirty="0"/>
          </a:p>
          <a:p>
            <a:pPr marL="0" lvl="0" indent="0" algn="ctr" rtl="0">
              <a:spcBef>
                <a:spcPts val="300"/>
              </a:spcBef>
              <a:spcAft>
                <a:spcPts val="0"/>
              </a:spcAft>
              <a:buNone/>
            </a:pPr>
            <a:endParaRPr dirty="0"/>
          </a:p>
          <a:p>
            <a:pPr marL="0" lvl="0" indent="0" algn="l" rtl="0">
              <a:spcBef>
                <a:spcPts val="300"/>
              </a:spcBef>
              <a:spcAft>
                <a:spcPts val="0"/>
              </a:spcAft>
              <a:buNone/>
            </a:pPr>
            <a:endParaRPr b="1" dirty="0">
              <a:solidFill>
                <a:schemeClr val="accent2"/>
              </a:solidFill>
            </a:endParaRPr>
          </a:p>
          <a:p>
            <a:pPr marL="0" lvl="0" indent="457200" algn="l" rtl="0">
              <a:spcBef>
                <a:spcPts val="300"/>
              </a:spcBef>
              <a:spcAft>
                <a:spcPts val="0"/>
              </a:spcAft>
              <a:buNone/>
            </a:pPr>
            <a:endParaRPr sz="800" b="1" dirty="0">
              <a:solidFill>
                <a:srgbClr val="980000"/>
              </a:solidFill>
            </a:endParaRPr>
          </a:p>
          <a:p>
            <a:pPr marL="0" lvl="0" indent="0" algn="l" rtl="0">
              <a:spcBef>
                <a:spcPts val="300"/>
              </a:spcBef>
              <a:spcAft>
                <a:spcPts val="0"/>
              </a:spcAft>
              <a:buNone/>
            </a:pPr>
            <a:endParaRPr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f9294b5347_0_3"/>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Always, Sometimes, or Never True</a:t>
            </a:r>
            <a:endParaRPr sz="1800"/>
          </a:p>
        </p:txBody>
      </p:sp>
      <p:sp>
        <p:nvSpPr>
          <p:cNvPr id="196" name="Google Shape;196;g2f9294b5347_0_3"/>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0" lvl="0" indent="0" algn="ctr" rtl="0">
              <a:spcBef>
                <a:spcPts val="300"/>
              </a:spcBef>
              <a:spcAft>
                <a:spcPts val="0"/>
              </a:spcAft>
              <a:buNone/>
            </a:pPr>
            <a:r>
              <a:rPr lang="en-US" dirty="0"/>
              <a:t>As the ball dipped farther into the bucket, its gravitational pull lowered.</a:t>
            </a:r>
          </a:p>
          <a:p>
            <a:pPr marL="0" lvl="0" indent="0" algn="ctr" rtl="0">
              <a:spcBef>
                <a:spcPts val="300"/>
              </a:spcBef>
              <a:spcAft>
                <a:spcPts val="0"/>
              </a:spcAft>
              <a:buNone/>
            </a:pPr>
            <a:endParaRPr dirty="0"/>
          </a:p>
          <a:p>
            <a:pPr marL="0" lvl="0" indent="0" algn="ctr" rtl="0">
              <a:spcBef>
                <a:spcPts val="300"/>
              </a:spcBef>
              <a:spcAft>
                <a:spcPts val="0"/>
              </a:spcAft>
              <a:buNone/>
            </a:pPr>
            <a:r>
              <a:rPr lang="en-US" sz="2500" dirty="0"/>
              <a:t>Always		    Sometimes		Never</a:t>
            </a:r>
            <a:endParaRPr sz="2500" dirty="0"/>
          </a:p>
          <a:p>
            <a:pPr marL="0" lvl="0" indent="0" algn="ctr" rtl="0">
              <a:spcBef>
                <a:spcPts val="300"/>
              </a:spcBef>
              <a:spcAft>
                <a:spcPts val="0"/>
              </a:spcAft>
              <a:buNone/>
            </a:pPr>
            <a:endParaRPr dirty="0"/>
          </a:p>
          <a:p>
            <a:pPr marL="0" lvl="0" indent="0" algn="l" rtl="0">
              <a:spcBef>
                <a:spcPts val="300"/>
              </a:spcBef>
              <a:spcAft>
                <a:spcPts val="0"/>
              </a:spcAft>
              <a:buNone/>
            </a:pPr>
            <a:endParaRPr sz="1100" b="1" dirty="0">
              <a:solidFill>
                <a:srgbClr val="980000"/>
              </a:solidFill>
            </a:endParaRPr>
          </a:p>
          <a:p>
            <a:pPr marL="0" lvl="0" indent="0" algn="ctr" rtl="0">
              <a:spcBef>
                <a:spcPts val="300"/>
              </a:spcBef>
              <a:spcAft>
                <a:spcPts val="0"/>
              </a:spcAft>
              <a:buNone/>
            </a:pPr>
            <a:r>
              <a:rPr lang="en-US" b="1" dirty="0">
                <a:solidFill>
                  <a:schemeClr val="accent2"/>
                </a:solidFill>
              </a:rPr>
              <a:t>Reasoning: The steel ball, which was the heaviest, dipped lower into the bucket. </a:t>
            </a:r>
            <a:endParaRPr b="1" dirty="0">
              <a:solidFill>
                <a:schemeClr val="accent2"/>
              </a:solidFill>
            </a:endParaRPr>
          </a:p>
          <a:p>
            <a:pPr marL="0" lvl="0" indent="457200" algn="l" rtl="0">
              <a:spcBef>
                <a:spcPts val="300"/>
              </a:spcBef>
              <a:spcAft>
                <a:spcPts val="0"/>
              </a:spcAft>
              <a:buNone/>
            </a:pPr>
            <a:endParaRPr sz="800" b="1" dirty="0">
              <a:solidFill>
                <a:srgbClr val="980000"/>
              </a:solidFill>
            </a:endParaRPr>
          </a:p>
          <a:p>
            <a:pPr marL="0" lvl="0" indent="0" algn="l" rtl="0">
              <a:spcBef>
                <a:spcPts val="300"/>
              </a:spcBef>
              <a:spcAft>
                <a:spcPts val="0"/>
              </a:spcAft>
              <a:buNone/>
            </a:pPr>
            <a:endParaRPr dirty="0">
              <a:solidFill>
                <a:srgbClr val="000000"/>
              </a:solidFill>
            </a:endParaRPr>
          </a:p>
        </p:txBody>
      </p:sp>
      <p:sp>
        <p:nvSpPr>
          <p:cNvPr id="197" name="Google Shape;197;g2f9294b5347_0_3"/>
          <p:cNvSpPr/>
          <p:nvPr/>
        </p:nvSpPr>
        <p:spPr>
          <a:xfrm>
            <a:off x="5977801" y="2136720"/>
            <a:ext cx="1736478" cy="571482"/>
          </a:xfrm>
          <a:prstGeom prst="flowChartTerminator">
            <a:avLst/>
          </a:prstGeom>
          <a:noFill/>
          <a:ln w="28575" cap="flat" cmpd="sng">
            <a:solidFill>
              <a:srgbClr val="65929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f9294b5347_0_9"/>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Always, Sometimes, or Never True</a:t>
            </a:r>
            <a:endParaRPr sz="1800"/>
          </a:p>
        </p:txBody>
      </p:sp>
      <p:sp>
        <p:nvSpPr>
          <p:cNvPr id="203" name="Google Shape;203;g2f9294b5347_0_9"/>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0" lvl="0" indent="0" algn="ctr" rtl="0">
              <a:spcBef>
                <a:spcPts val="300"/>
              </a:spcBef>
              <a:spcAft>
                <a:spcPts val="0"/>
              </a:spcAft>
              <a:buNone/>
            </a:pPr>
            <a:r>
              <a:rPr lang="en-US" dirty="0"/>
              <a:t>When a heavy ball and a light ball were in the gravity bucket, the light ball rolled toward the heavy ball. </a:t>
            </a:r>
            <a:endParaRPr dirty="0"/>
          </a:p>
          <a:p>
            <a:pPr marL="0" lvl="0" indent="0" algn="ctr" rtl="0">
              <a:spcBef>
                <a:spcPts val="300"/>
              </a:spcBef>
              <a:spcAft>
                <a:spcPts val="0"/>
              </a:spcAft>
              <a:buNone/>
            </a:pPr>
            <a:endParaRPr dirty="0"/>
          </a:p>
          <a:p>
            <a:pPr marL="0" lvl="0" indent="0" algn="ctr" rtl="0">
              <a:spcBef>
                <a:spcPts val="300"/>
              </a:spcBef>
              <a:spcAft>
                <a:spcPts val="0"/>
              </a:spcAft>
              <a:buNone/>
            </a:pPr>
            <a:r>
              <a:rPr lang="en-US" sz="2500" dirty="0"/>
              <a:t>Always			Sometimes		Never</a:t>
            </a:r>
            <a:endParaRPr sz="2500" dirty="0"/>
          </a:p>
          <a:p>
            <a:pPr marL="0" lvl="0" indent="0" algn="ctr" rtl="0">
              <a:spcBef>
                <a:spcPts val="300"/>
              </a:spcBef>
              <a:spcAft>
                <a:spcPts val="0"/>
              </a:spcAft>
              <a:buNone/>
            </a:pPr>
            <a:endParaRPr dirty="0"/>
          </a:p>
          <a:p>
            <a:pPr marL="0" lvl="0" indent="0" algn="l" rtl="0">
              <a:spcBef>
                <a:spcPts val="300"/>
              </a:spcBef>
              <a:spcAft>
                <a:spcPts val="0"/>
              </a:spcAft>
              <a:buNone/>
            </a:pPr>
            <a:endParaRPr b="1" dirty="0">
              <a:solidFill>
                <a:schemeClr val="accent2"/>
              </a:solidFill>
            </a:endParaRPr>
          </a:p>
          <a:p>
            <a:pPr marL="0" lvl="0" indent="457200" algn="l" rtl="0">
              <a:spcBef>
                <a:spcPts val="300"/>
              </a:spcBef>
              <a:spcAft>
                <a:spcPts val="0"/>
              </a:spcAft>
              <a:buNone/>
            </a:pPr>
            <a:endParaRPr sz="800" b="1" dirty="0">
              <a:solidFill>
                <a:srgbClr val="980000"/>
              </a:solidFill>
            </a:endParaRPr>
          </a:p>
          <a:p>
            <a:pPr marL="0" lvl="0" indent="0" algn="l" rtl="0">
              <a:spcBef>
                <a:spcPts val="300"/>
              </a:spcBef>
              <a:spcAft>
                <a:spcPts val="0"/>
              </a:spcAft>
              <a:buNone/>
            </a:pPr>
            <a:endParaRPr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f9294b5347_0_14"/>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Always, Sometimes, or Never True</a:t>
            </a:r>
            <a:endParaRPr sz="1800"/>
          </a:p>
        </p:txBody>
      </p:sp>
      <p:sp>
        <p:nvSpPr>
          <p:cNvPr id="209" name="Google Shape;209;g2f9294b5347_0_14"/>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0" lvl="0" indent="0" algn="ctr" rtl="0">
              <a:spcBef>
                <a:spcPts val="300"/>
              </a:spcBef>
              <a:spcAft>
                <a:spcPts val="0"/>
              </a:spcAft>
              <a:buNone/>
            </a:pPr>
            <a:r>
              <a:rPr lang="en-US" dirty="0"/>
              <a:t>When a heavy ball and a light ball were in the gravity bucket, the light ball rolled toward the heavy ball. </a:t>
            </a:r>
          </a:p>
          <a:p>
            <a:pPr marL="0" lvl="0" indent="0" algn="ctr" rtl="0">
              <a:spcBef>
                <a:spcPts val="300"/>
              </a:spcBef>
              <a:spcAft>
                <a:spcPts val="0"/>
              </a:spcAft>
              <a:buNone/>
            </a:pPr>
            <a:endParaRPr dirty="0"/>
          </a:p>
          <a:p>
            <a:pPr marL="0" lvl="0" indent="0" algn="ctr" rtl="0">
              <a:spcBef>
                <a:spcPts val="300"/>
              </a:spcBef>
              <a:spcAft>
                <a:spcPts val="0"/>
              </a:spcAft>
              <a:buNone/>
            </a:pPr>
            <a:r>
              <a:rPr lang="en-US" sz="2500" dirty="0"/>
              <a:t>Always			Sometimes		Never </a:t>
            </a:r>
            <a:endParaRPr sz="2500" dirty="0"/>
          </a:p>
          <a:p>
            <a:pPr marL="0" lvl="0" indent="0" algn="ctr" rtl="0">
              <a:spcBef>
                <a:spcPts val="300"/>
              </a:spcBef>
              <a:spcAft>
                <a:spcPts val="0"/>
              </a:spcAft>
              <a:buNone/>
            </a:pPr>
            <a:endParaRPr dirty="0"/>
          </a:p>
          <a:p>
            <a:pPr marL="0" lvl="0" indent="0" algn="l" rtl="0">
              <a:spcBef>
                <a:spcPts val="300"/>
              </a:spcBef>
              <a:spcAft>
                <a:spcPts val="0"/>
              </a:spcAft>
              <a:buNone/>
            </a:pPr>
            <a:endParaRPr sz="1100" b="1" dirty="0">
              <a:solidFill>
                <a:srgbClr val="980000"/>
              </a:solidFill>
            </a:endParaRPr>
          </a:p>
          <a:p>
            <a:pPr marL="0" lvl="0" indent="0" algn="ctr" rtl="0">
              <a:spcBef>
                <a:spcPts val="300"/>
              </a:spcBef>
              <a:spcAft>
                <a:spcPts val="0"/>
              </a:spcAft>
              <a:buNone/>
            </a:pPr>
            <a:r>
              <a:rPr lang="en-US" b="1" dirty="0">
                <a:solidFill>
                  <a:schemeClr val="accent2"/>
                </a:solidFill>
              </a:rPr>
              <a:t>Reasoning: Although the light ball typically rolled toward the heavy ball, and the heavy ball never rolled toward the light ball, sometimes the two balls were too far apart to roll together and would sit still in the bucket.</a:t>
            </a:r>
            <a:endParaRPr b="1" dirty="0">
              <a:solidFill>
                <a:schemeClr val="accent2"/>
              </a:solidFill>
            </a:endParaRPr>
          </a:p>
          <a:p>
            <a:pPr marL="0" lvl="0" indent="457200" algn="l" rtl="0">
              <a:spcBef>
                <a:spcPts val="300"/>
              </a:spcBef>
              <a:spcAft>
                <a:spcPts val="0"/>
              </a:spcAft>
              <a:buNone/>
            </a:pPr>
            <a:endParaRPr sz="800" b="1" dirty="0">
              <a:solidFill>
                <a:srgbClr val="980000"/>
              </a:solidFill>
            </a:endParaRPr>
          </a:p>
          <a:p>
            <a:pPr marL="0" lvl="0" indent="0" algn="l" rtl="0">
              <a:spcBef>
                <a:spcPts val="300"/>
              </a:spcBef>
              <a:spcAft>
                <a:spcPts val="0"/>
              </a:spcAft>
              <a:buNone/>
            </a:pPr>
            <a:endParaRPr dirty="0">
              <a:solidFill>
                <a:srgbClr val="000000"/>
              </a:solidFill>
            </a:endParaRPr>
          </a:p>
        </p:txBody>
      </p:sp>
      <p:sp>
        <p:nvSpPr>
          <p:cNvPr id="210" name="Google Shape;210;g2f9294b5347_0_14"/>
          <p:cNvSpPr/>
          <p:nvPr/>
        </p:nvSpPr>
        <p:spPr>
          <a:xfrm>
            <a:off x="4088449" y="2403929"/>
            <a:ext cx="1721844" cy="571482"/>
          </a:xfrm>
          <a:prstGeom prst="flowChartTerminator">
            <a:avLst/>
          </a:prstGeom>
          <a:noFill/>
          <a:ln w="28575" cap="flat" cmpd="sng">
            <a:solidFill>
              <a:srgbClr val="65929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f9294b5347_0_20"/>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Always, Sometimes, or Never True</a:t>
            </a:r>
            <a:endParaRPr sz="1800"/>
          </a:p>
        </p:txBody>
      </p:sp>
      <p:sp>
        <p:nvSpPr>
          <p:cNvPr id="216" name="Google Shape;216;g2f9294b5347_0_20"/>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0" lvl="0" indent="0" algn="ctr" rtl="0">
              <a:spcBef>
                <a:spcPts val="300"/>
              </a:spcBef>
              <a:spcAft>
                <a:spcPts val="0"/>
              </a:spcAft>
              <a:buNone/>
            </a:pPr>
            <a:r>
              <a:rPr lang="en-US" dirty="0"/>
              <a:t>Black holes have a higher gravitational pull than the sun.</a:t>
            </a:r>
            <a:endParaRPr dirty="0"/>
          </a:p>
          <a:p>
            <a:pPr marL="0" lvl="0" indent="0" algn="ctr" rtl="0">
              <a:spcBef>
                <a:spcPts val="300"/>
              </a:spcBef>
              <a:spcAft>
                <a:spcPts val="0"/>
              </a:spcAft>
              <a:buNone/>
            </a:pPr>
            <a:endParaRPr dirty="0"/>
          </a:p>
          <a:p>
            <a:pPr marL="0" lvl="0" indent="0" algn="ctr" rtl="0">
              <a:spcBef>
                <a:spcPts val="300"/>
              </a:spcBef>
              <a:spcAft>
                <a:spcPts val="0"/>
              </a:spcAft>
              <a:buNone/>
            </a:pPr>
            <a:endParaRPr dirty="0"/>
          </a:p>
          <a:p>
            <a:pPr marL="0" lvl="0" indent="0" algn="ctr" rtl="0">
              <a:spcBef>
                <a:spcPts val="300"/>
              </a:spcBef>
              <a:spcAft>
                <a:spcPts val="0"/>
              </a:spcAft>
              <a:buNone/>
            </a:pPr>
            <a:r>
              <a:rPr lang="en-US" sz="2500" dirty="0"/>
              <a:t>Always			Sometimes			Never</a:t>
            </a:r>
            <a:endParaRPr sz="2500" dirty="0"/>
          </a:p>
          <a:p>
            <a:pPr marL="0" lvl="0" indent="0" algn="ctr" rtl="0">
              <a:spcBef>
                <a:spcPts val="300"/>
              </a:spcBef>
              <a:spcAft>
                <a:spcPts val="0"/>
              </a:spcAft>
              <a:buNone/>
            </a:pPr>
            <a:endParaRPr dirty="0"/>
          </a:p>
          <a:p>
            <a:pPr marL="0" lvl="0" indent="0" algn="l" rtl="0">
              <a:spcBef>
                <a:spcPts val="300"/>
              </a:spcBef>
              <a:spcAft>
                <a:spcPts val="0"/>
              </a:spcAft>
              <a:buNone/>
            </a:pPr>
            <a:endParaRPr b="1" dirty="0">
              <a:solidFill>
                <a:schemeClr val="accent2"/>
              </a:solidFill>
            </a:endParaRPr>
          </a:p>
          <a:p>
            <a:pPr marL="0" lvl="0" indent="457200" algn="l" rtl="0">
              <a:spcBef>
                <a:spcPts val="300"/>
              </a:spcBef>
              <a:spcAft>
                <a:spcPts val="0"/>
              </a:spcAft>
              <a:buNone/>
            </a:pPr>
            <a:endParaRPr sz="800" b="1" dirty="0">
              <a:solidFill>
                <a:srgbClr val="980000"/>
              </a:solidFill>
            </a:endParaRPr>
          </a:p>
          <a:p>
            <a:pPr marL="0" lvl="0" indent="0" algn="l" rtl="0">
              <a:spcBef>
                <a:spcPts val="300"/>
              </a:spcBef>
              <a:spcAft>
                <a:spcPts val="0"/>
              </a:spcAft>
              <a:buNone/>
            </a:pPr>
            <a:endParaRPr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2f9294b5347_0_25"/>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Always, Sometimes, or Never True</a:t>
            </a:r>
            <a:endParaRPr sz="1800"/>
          </a:p>
        </p:txBody>
      </p:sp>
      <p:sp>
        <p:nvSpPr>
          <p:cNvPr id="222" name="Google Shape;222;g2f9294b5347_0_25"/>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0" lvl="0" indent="0" algn="ctr" rtl="0">
              <a:spcBef>
                <a:spcPts val="300"/>
              </a:spcBef>
              <a:spcAft>
                <a:spcPts val="0"/>
              </a:spcAft>
              <a:buNone/>
            </a:pPr>
            <a:r>
              <a:rPr lang="en-US" dirty="0"/>
              <a:t>Black holes have a higher gravitational pull than the sun.</a:t>
            </a:r>
          </a:p>
          <a:p>
            <a:pPr marL="0" lvl="0" indent="0" algn="ctr" rtl="0">
              <a:spcBef>
                <a:spcPts val="300"/>
              </a:spcBef>
              <a:spcAft>
                <a:spcPts val="0"/>
              </a:spcAft>
              <a:buNone/>
            </a:pPr>
            <a:endParaRPr dirty="0"/>
          </a:p>
          <a:p>
            <a:pPr marL="0" lvl="0" indent="0" algn="ctr" rtl="0">
              <a:spcBef>
                <a:spcPts val="300"/>
              </a:spcBef>
              <a:spcAft>
                <a:spcPts val="0"/>
              </a:spcAft>
              <a:buNone/>
            </a:pPr>
            <a:endParaRPr dirty="0"/>
          </a:p>
          <a:p>
            <a:pPr marL="0" lvl="0" indent="0" algn="ctr" rtl="0">
              <a:spcBef>
                <a:spcPts val="300"/>
              </a:spcBef>
              <a:spcAft>
                <a:spcPts val="0"/>
              </a:spcAft>
              <a:buNone/>
            </a:pPr>
            <a:r>
              <a:rPr lang="en-US" sz="2500" dirty="0"/>
              <a:t>Always			Sometimes			Never</a:t>
            </a:r>
            <a:endParaRPr dirty="0"/>
          </a:p>
          <a:p>
            <a:pPr marL="0" lvl="0" indent="0" algn="l" rtl="0">
              <a:spcBef>
                <a:spcPts val="300"/>
              </a:spcBef>
              <a:spcAft>
                <a:spcPts val="0"/>
              </a:spcAft>
              <a:buNone/>
            </a:pPr>
            <a:endParaRPr sz="1100" b="1" dirty="0">
              <a:solidFill>
                <a:srgbClr val="980000"/>
              </a:solidFill>
            </a:endParaRPr>
          </a:p>
          <a:p>
            <a:pPr marL="0" lvl="0" indent="0" algn="ctr" rtl="0">
              <a:spcBef>
                <a:spcPts val="300"/>
              </a:spcBef>
              <a:spcAft>
                <a:spcPts val="0"/>
              </a:spcAft>
              <a:buNone/>
            </a:pPr>
            <a:r>
              <a:rPr lang="en-US" b="1" dirty="0">
                <a:solidFill>
                  <a:schemeClr val="accent2"/>
                </a:solidFill>
              </a:rPr>
              <a:t>Reasoning: It was easier to make objects orbit the baseball rather than the steel ball. </a:t>
            </a:r>
            <a:endParaRPr b="1" dirty="0">
              <a:solidFill>
                <a:schemeClr val="accent2"/>
              </a:solidFill>
            </a:endParaRPr>
          </a:p>
          <a:p>
            <a:pPr marL="0" lvl="0" indent="457200" algn="l" rtl="0">
              <a:spcBef>
                <a:spcPts val="300"/>
              </a:spcBef>
              <a:spcAft>
                <a:spcPts val="0"/>
              </a:spcAft>
              <a:buNone/>
            </a:pPr>
            <a:endParaRPr sz="800" b="1" dirty="0">
              <a:solidFill>
                <a:srgbClr val="980000"/>
              </a:solidFill>
            </a:endParaRPr>
          </a:p>
          <a:p>
            <a:pPr marL="0" lvl="0" indent="0" algn="l" rtl="0">
              <a:spcBef>
                <a:spcPts val="300"/>
              </a:spcBef>
              <a:spcAft>
                <a:spcPts val="0"/>
              </a:spcAft>
              <a:buNone/>
            </a:pPr>
            <a:endParaRPr dirty="0">
              <a:solidFill>
                <a:srgbClr val="000000"/>
              </a:solidFill>
            </a:endParaRPr>
          </a:p>
        </p:txBody>
      </p:sp>
      <p:sp>
        <p:nvSpPr>
          <p:cNvPr id="223" name="Google Shape;223;g2f9294b5347_0_25"/>
          <p:cNvSpPr/>
          <p:nvPr/>
        </p:nvSpPr>
        <p:spPr>
          <a:xfrm>
            <a:off x="768393" y="2526078"/>
            <a:ext cx="1721844" cy="571482"/>
          </a:xfrm>
          <a:prstGeom prst="flowChartTerminator">
            <a:avLst/>
          </a:prstGeom>
          <a:noFill/>
          <a:ln w="28575" cap="flat" cmpd="sng">
            <a:solidFill>
              <a:srgbClr val="65929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f9294b5347_0_31"/>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Always, Sometimes, or Never True</a:t>
            </a:r>
            <a:endParaRPr sz="1800"/>
          </a:p>
        </p:txBody>
      </p:sp>
      <p:sp>
        <p:nvSpPr>
          <p:cNvPr id="229" name="Google Shape;229;g2f9294b5347_0_31"/>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0" lvl="0" indent="0" algn="ctr" rtl="0">
              <a:spcBef>
                <a:spcPts val="300"/>
              </a:spcBef>
              <a:spcAft>
                <a:spcPts val="0"/>
              </a:spcAft>
              <a:buNone/>
            </a:pPr>
            <a:r>
              <a:rPr lang="en-US" dirty="0"/>
              <a:t>Gravity is greater when objects are closer in distance to each other. </a:t>
            </a:r>
            <a:endParaRPr dirty="0"/>
          </a:p>
          <a:p>
            <a:pPr marL="0" lvl="0" indent="0" algn="ctr" rtl="0">
              <a:spcBef>
                <a:spcPts val="300"/>
              </a:spcBef>
              <a:spcAft>
                <a:spcPts val="0"/>
              </a:spcAft>
              <a:buNone/>
            </a:pPr>
            <a:endParaRPr dirty="0"/>
          </a:p>
          <a:p>
            <a:pPr marL="0" lvl="0" indent="0" algn="ctr" rtl="0">
              <a:spcBef>
                <a:spcPts val="300"/>
              </a:spcBef>
              <a:spcAft>
                <a:spcPts val="0"/>
              </a:spcAft>
              <a:buNone/>
            </a:pPr>
            <a:endParaRPr dirty="0"/>
          </a:p>
          <a:p>
            <a:pPr marL="0" lvl="0" indent="0" algn="ctr" rtl="0">
              <a:spcBef>
                <a:spcPts val="300"/>
              </a:spcBef>
              <a:spcAft>
                <a:spcPts val="0"/>
              </a:spcAft>
              <a:buNone/>
            </a:pPr>
            <a:r>
              <a:rPr lang="en-US" sz="2500" dirty="0"/>
              <a:t>Always			Sometimes			Never</a:t>
            </a:r>
            <a:endParaRPr sz="2500" dirty="0"/>
          </a:p>
          <a:p>
            <a:pPr marL="0" lvl="0" indent="0" algn="ctr" rtl="0">
              <a:spcBef>
                <a:spcPts val="300"/>
              </a:spcBef>
              <a:spcAft>
                <a:spcPts val="0"/>
              </a:spcAft>
              <a:buNone/>
            </a:pPr>
            <a:endParaRPr dirty="0"/>
          </a:p>
          <a:p>
            <a:pPr marL="0" lvl="0" indent="0" algn="l" rtl="0">
              <a:spcBef>
                <a:spcPts val="300"/>
              </a:spcBef>
              <a:spcAft>
                <a:spcPts val="0"/>
              </a:spcAft>
              <a:buNone/>
            </a:pPr>
            <a:endParaRPr b="1" dirty="0">
              <a:solidFill>
                <a:schemeClr val="accent2"/>
              </a:solidFill>
            </a:endParaRPr>
          </a:p>
          <a:p>
            <a:pPr marL="0" lvl="0" indent="457200" algn="l" rtl="0">
              <a:spcBef>
                <a:spcPts val="300"/>
              </a:spcBef>
              <a:spcAft>
                <a:spcPts val="0"/>
              </a:spcAft>
              <a:buNone/>
            </a:pPr>
            <a:endParaRPr sz="800" b="1" dirty="0">
              <a:solidFill>
                <a:srgbClr val="980000"/>
              </a:solidFill>
            </a:endParaRPr>
          </a:p>
          <a:p>
            <a:pPr marL="0" lvl="0" indent="0" algn="l" rtl="0">
              <a:spcBef>
                <a:spcPts val="300"/>
              </a:spcBef>
              <a:spcAft>
                <a:spcPts val="0"/>
              </a:spcAft>
              <a:buNone/>
            </a:pPr>
            <a:endParaRPr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f9294b5347_0_36"/>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Always, Sometimes, or Never True</a:t>
            </a:r>
            <a:endParaRPr sz="1800"/>
          </a:p>
        </p:txBody>
      </p:sp>
      <p:sp>
        <p:nvSpPr>
          <p:cNvPr id="235" name="Google Shape;235;g2f9294b5347_0_36"/>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0" lvl="0" indent="0" algn="ctr" rtl="0">
              <a:spcBef>
                <a:spcPts val="300"/>
              </a:spcBef>
              <a:spcAft>
                <a:spcPts val="0"/>
              </a:spcAft>
              <a:buNone/>
            </a:pPr>
            <a:r>
              <a:rPr lang="en-US" dirty="0"/>
              <a:t>Gravity is greater when objects are closer in distance to each other. </a:t>
            </a:r>
          </a:p>
          <a:p>
            <a:pPr marL="0" lvl="0" indent="0" algn="ctr" rtl="0">
              <a:spcBef>
                <a:spcPts val="300"/>
              </a:spcBef>
              <a:spcAft>
                <a:spcPts val="0"/>
              </a:spcAft>
              <a:buNone/>
            </a:pPr>
            <a:endParaRPr dirty="0"/>
          </a:p>
          <a:p>
            <a:pPr marL="0" lvl="0" indent="0" algn="ctr" rtl="0">
              <a:spcBef>
                <a:spcPts val="300"/>
              </a:spcBef>
              <a:spcAft>
                <a:spcPts val="0"/>
              </a:spcAft>
              <a:buNone/>
            </a:pPr>
            <a:endParaRPr dirty="0"/>
          </a:p>
          <a:p>
            <a:pPr marL="0" lvl="0" indent="0" algn="ctr" rtl="0">
              <a:spcBef>
                <a:spcPts val="300"/>
              </a:spcBef>
              <a:spcAft>
                <a:spcPts val="0"/>
              </a:spcAft>
              <a:buNone/>
            </a:pPr>
            <a:r>
              <a:rPr lang="en-US" sz="2500" dirty="0"/>
              <a:t>Always			Sometimes			Never</a:t>
            </a:r>
            <a:endParaRPr sz="2500" dirty="0"/>
          </a:p>
          <a:p>
            <a:pPr marL="0" lvl="0" indent="0" algn="ctr" rtl="0">
              <a:spcBef>
                <a:spcPts val="300"/>
              </a:spcBef>
              <a:spcAft>
                <a:spcPts val="0"/>
              </a:spcAft>
              <a:buNone/>
            </a:pPr>
            <a:endParaRPr dirty="0"/>
          </a:p>
          <a:p>
            <a:pPr marL="0" lvl="0" indent="0" algn="l" rtl="0">
              <a:spcBef>
                <a:spcPts val="300"/>
              </a:spcBef>
              <a:spcAft>
                <a:spcPts val="0"/>
              </a:spcAft>
              <a:buNone/>
            </a:pPr>
            <a:endParaRPr sz="1100" b="1" dirty="0">
              <a:solidFill>
                <a:srgbClr val="980000"/>
              </a:solidFill>
            </a:endParaRPr>
          </a:p>
          <a:p>
            <a:pPr marL="0" lvl="0" indent="0" algn="ctr" rtl="0">
              <a:spcBef>
                <a:spcPts val="300"/>
              </a:spcBef>
              <a:spcAft>
                <a:spcPts val="0"/>
              </a:spcAft>
              <a:buNone/>
            </a:pPr>
            <a:r>
              <a:rPr lang="en-US" b="1" dirty="0">
                <a:solidFill>
                  <a:schemeClr val="accent2"/>
                </a:solidFill>
              </a:rPr>
              <a:t>Reasoning: Things close together always rolled together.</a:t>
            </a:r>
            <a:endParaRPr b="1" dirty="0">
              <a:solidFill>
                <a:schemeClr val="accent2"/>
              </a:solidFill>
            </a:endParaRPr>
          </a:p>
          <a:p>
            <a:pPr marL="0" lvl="0" indent="457200" algn="l" rtl="0">
              <a:spcBef>
                <a:spcPts val="300"/>
              </a:spcBef>
              <a:spcAft>
                <a:spcPts val="0"/>
              </a:spcAft>
              <a:buNone/>
            </a:pPr>
            <a:endParaRPr sz="800" b="1" dirty="0">
              <a:solidFill>
                <a:srgbClr val="980000"/>
              </a:solidFill>
            </a:endParaRPr>
          </a:p>
          <a:p>
            <a:pPr marL="0" lvl="0" indent="0" algn="l" rtl="0">
              <a:spcBef>
                <a:spcPts val="300"/>
              </a:spcBef>
              <a:spcAft>
                <a:spcPts val="0"/>
              </a:spcAft>
              <a:buNone/>
            </a:pPr>
            <a:endParaRPr dirty="0">
              <a:solidFill>
                <a:srgbClr val="000000"/>
              </a:solidFill>
            </a:endParaRPr>
          </a:p>
        </p:txBody>
      </p:sp>
      <p:sp>
        <p:nvSpPr>
          <p:cNvPr id="236" name="Google Shape;236;g2f9294b5347_0_36"/>
          <p:cNvSpPr/>
          <p:nvPr/>
        </p:nvSpPr>
        <p:spPr>
          <a:xfrm>
            <a:off x="768393" y="2526078"/>
            <a:ext cx="1721844" cy="571482"/>
          </a:xfrm>
          <a:prstGeom prst="flowChartTerminator">
            <a:avLst/>
          </a:prstGeom>
          <a:noFill/>
          <a:ln w="28575" cap="flat" cmpd="sng">
            <a:solidFill>
              <a:srgbClr val="65929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f9294b5347_0_42"/>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Always, Sometimes, or Never True</a:t>
            </a:r>
            <a:endParaRPr sz="1800"/>
          </a:p>
        </p:txBody>
      </p:sp>
      <p:sp>
        <p:nvSpPr>
          <p:cNvPr id="242" name="Google Shape;242;g2f9294b5347_0_42"/>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0" lvl="0" indent="0" algn="ctr" rtl="0">
              <a:spcBef>
                <a:spcPts val="300"/>
              </a:spcBef>
              <a:spcAft>
                <a:spcPts val="0"/>
              </a:spcAft>
              <a:buNone/>
            </a:pPr>
            <a:r>
              <a:rPr lang="en-US" dirty="0"/>
              <a:t>Objects with greater volume have greater gravitational pull.</a:t>
            </a:r>
            <a:endParaRPr dirty="0"/>
          </a:p>
          <a:p>
            <a:pPr marL="0" lvl="0" indent="0" algn="ctr" rtl="0">
              <a:spcBef>
                <a:spcPts val="300"/>
              </a:spcBef>
              <a:spcAft>
                <a:spcPts val="0"/>
              </a:spcAft>
              <a:buNone/>
            </a:pPr>
            <a:endParaRPr dirty="0"/>
          </a:p>
          <a:p>
            <a:pPr marL="0" lvl="0" indent="0" algn="ctr" rtl="0">
              <a:spcBef>
                <a:spcPts val="300"/>
              </a:spcBef>
              <a:spcAft>
                <a:spcPts val="0"/>
              </a:spcAft>
              <a:buNone/>
            </a:pPr>
            <a:endParaRPr dirty="0"/>
          </a:p>
          <a:p>
            <a:pPr marL="0" lvl="0" indent="0" algn="ctr" rtl="0">
              <a:spcBef>
                <a:spcPts val="300"/>
              </a:spcBef>
              <a:spcAft>
                <a:spcPts val="0"/>
              </a:spcAft>
              <a:buNone/>
            </a:pPr>
            <a:r>
              <a:rPr lang="en-US" sz="2500" dirty="0"/>
              <a:t>Always			Sometimes			Never</a:t>
            </a:r>
            <a:endParaRPr sz="2500" dirty="0"/>
          </a:p>
          <a:p>
            <a:pPr marL="0" lvl="0" indent="0" algn="ctr" rtl="0">
              <a:spcBef>
                <a:spcPts val="300"/>
              </a:spcBef>
              <a:spcAft>
                <a:spcPts val="0"/>
              </a:spcAft>
              <a:buNone/>
            </a:pPr>
            <a:endParaRPr dirty="0"/>
          </a:p>
          <a:p>
            <a:pPr marL="0" lvl="0" indent="0" algn="l" rtl="0">
              <a:spcBef>
                <a:spcPts val="300"/>
              </a:spcBef>
              <a:spcAft>
                <a:spcPts val="0"/>
              </a:spcAft>
              <a:buNone/>
            </a:pPr>
            <a:endParaRPr b="1" dirty="0">
              <a:solidFill>
                <a:schemeClr val="accent2"/>
              </a:solidFill>
            </a:endParaRPr>
          </a:p>
          <a:p>
            <a:pPr marL="0" lvl="0" indent="457200" algn="l" rtl="0">
              <a:spcBef>
                <a:spcPts val="300"/>
              </a:spcBef>
              <a:spcAft>
                <a:spcPts val="0"/>
              </a:spcAft>
              <a:buNone/>
            </a:pPr>
            <a:endParaRPr sz="800" b="1" dirty="0">
              <a:solidFill>
                <a:srgbClr val="980000"/>
              </a:solidFill>
            </a:endParaRPr>
          </a:p>
          <a:p>
            <a:pPr marL="0" lvl="0" indent="0" algn="l" rtl="0">
              <a:spcBef>
                <a:spcPts val="300"/>
              </a:spcBef>
              <a:spcAft>
                <a:spcPts val="0"/>
              </a:spcAft>
              <a:buNone/>
            </a:pPr>
            <a:endParaRPr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2"/>
          <p:cNvSpPr/>
          <p:nvPr/>
        </p:nvSpPr>
        <p:spPr>
          <a:xfrm>
            <a:off x="0" y="0"/>
            <a:ext cx="4572000" cy="520156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1" name="Google Shape;131;p2"/>
          <p:cNvSpPr txBox="1">
            <a:spLocks noGrp="1"/>
          </p:cNvSpPr>
          <p:nvPr>
            <p:ph type="subTitle" idx="1"/>
          </p:nvPr>
        </p:nvSpPr>
        <p:spPr>
          <a:xfrm>
            <a:off x="378900" y="3269025"/>
            <a:ext cx="3827100" cy="1314300"/>
          </a:xfrm>
          <a:prstGeom prst="rect">
            <a:avLst/>
          </a:prstGeom>
          <a:noFill/>
          <a:ln>
            <a:noFill/>
          </a:ln>
        </p:spPr>
        <p:txBody>
          <a:bodyPr spcFirstLastPara="1" wrap="square" lIns="0" tIns="45700" rIns="18275" bIns="45700" anchor="t" anchorCtr="0">
            <a:normAutofit/>
          </a:bodyPr>
          <a:lstStyle/>
          <a:p>
            <a:pPr marL="0" marR="38100" lvl="0" indent="0" algn="l" rtl="0">
              <a:spcBef>
                <a:spcPts val="400"/>
              </a:spcBef>
              <a:spcAft>
                <a:spcPts val="0"/>
              </a:spcAft>
              <a:buClr>
                <a:schemeClr val="dk1"/>
              </a:buClr>
              <a:buSzPts val="1100"/>
              <a:buFont typeface="Arial"/>
              <a:buNone/>
            </a:pPr>
            <a:r>
              <a:rPr lang="en-US" sz="2400" dirty="0"/>
              <a:t>Relative Gravity and Gravitational Force</a:t>
            </a:r>
            <a:endParaRPr sz="2400" dirty="0"/>
          </a:p>
        </p:txBody>
      </p:sp>
      <p:sp>
        <p:nvSpPr>
          <p:cNvPr id="132" name="Google Shape;132;p2"/>
          <p:cNvSpPr txBox="1">
            <a:spLocks noGrp="1"/>
          </p:cNvSpPr>
          <p:nvPr>
            <p:ph type="ctrTitle"/>
          </p:nvPr>
        </p:nvSpPr>
        <p:spPr>
          <a:xfrm>
            <a:off x="378900" y="642150"/>
            <a:ext cx="3827100" cy="25044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dk1"/>
              </a:buClr>
              <a:buSzPts val="1100"/>
              <a:buFont typeface="Arial"/>
              <a:buNone/>
            </a:pPr>
            <a:r>
              <a:rPr lang="en-US" sz="4600" dirty="0"/>
              <a:t>The Bigger the Heart, </a:t>
            </a:r>
            <a:endParaRPr sz="4600" dirty="0"/>
          </a:p>
          <a:p>
            <a:pPr marL="0" lvl="0" indent="0" algn="l" rtl="0">
              <a:spcBef>
                <a:spcPts val="0"/>
              </a:spcBef>
              <a:spcAft>
                <a:spcPts val="0"/>
              </a:spcAft>
              <a:buClr>
                <a:schemeClr val="dk1"/>
              </a:buClr>
              <a:buSzPts val="1100"/>
              <a:buFont typeface="Arial"/>
              <a:buNone/>
            </a:pPr>
            <a:r>
              <a:rPr lang="en-US" sz="4600" dirty="0"/>
              <a:t>the Bigger the Attraction</a:t>
            </a:r>
            <a:endParaRPr sz="4600" dirty="0"/>
          </a:p>
        </p:txBody>
      </p:sp>
      <p:pic>
        <p:nvPicPr>
          <p:cNvPr id="133" name="Google Shape;133;p2"/>
          <p:cNvPicPr preferRelativeResize="0"/>
          <p:nvPr/>
        </p:nvPicPr>
        <p:blipFill>
          <a:blip r:embed="rId3">
            <a:alphaModFix/>
          </a:blip>
          <a:stretch>
            <a:fillRect/>
          </a:stretch>
        </p:blipFill>
        <p:spPr>
          <a:xfrm>
            <a:off x="4724450" y="1375225"/>
            <a:ext cx="4254302" cy="23930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f9294b5347_0_47"/>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Always, Sometimes, or Never True</a:t>
            </a:r>
            <a:endParaRPr sz="1800"/>
          </a:p>
        </p:txBody>
      </p:sp>
      <p:sp>
        <p:nvSpPr>
          <p:cNvPr id="248" name="Google Shape;248;g2f9294b5347_0_47"/>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0" lvl="0" indent="0" algn="ctr" rtl="0">
              <a:spcBef>
                <a:spcPts val="300"/>
              </a:spcBef>
              <a:spcAft>
                <a:spcPts val="0"/>
              </a:spcAft>
              <a:buNone/>
            </a:pPr>
            <a:r>
              <a:rPr lang="en-US" dirty="0"/>
              <a:t>Objects with greater volume have greater gravitational pull.</a:t>
            </a:r>
          </a:p>
          <a:p>
            <a:pPr marL="0" lvl="0" indent="0" algn="ctr" rtl="0">
              <a:spcBef>
                <a:spcPts val="300"/>
              </a:spcBef>
              <a:spcAft>
                <a:spcPts val="0"/>
              </a:spcAft>
              <a:buNone/>
            </a:pPr>
            <a:endParaRPr dirty="0"/>
          </a:p>
          <a:p>
            <a:pPr marL="0" lvl="0" indent="0" algn="ctr" rtl="0">
              <a:spcBef>
                <a:spcPts val="300"/>
              </a:spcBef>
              <a:spcAft>
                <a:spcPts val="0"/>
              </a:spcAft>
              <a:buNone/>
            </a:pPr>
            <a:endParaRPr dirty="0"/>
          </a:p>
          <a:p>
            <a:pPr marL="0" lvl="0" indent="0" algn="ctr" rtl="0">
              <a:spcBef>
                <a:spcPts val="300"/>
              </a:spcBef>
              <a:spcAft>
                <a:spcPts val="0"/>
              </a:spcAft>
              <a:buNone/>
            </a:pPr>
            <a:r>
              <a:rPr lang="en-US" sz="2500" dirty="0"/>
              <a:t>Always			Sometimes			Never</a:t>
            </a:r>
            <a:endParaRPr sz="2500" dirty="0"/>
          </a:p>
          <a:p>
            <a:pPr marL="0" lvl="0" indent="0" algn="ctr" rtl="0">
              <a:spcBef>
                <a:spcPts val="300"/>
              </a:spcBef>
              <a:spcAft>
                <a:spcPts val="0"/>
              </a:spcAft>
              <a:buNone/>
            </a:pPr>
            <a:endParaRPr dirty="0"/>
          </a:p>
          <a:p>
            <a:pPr marL="0" lvl="0" indent="0" algn="l" rtl="0">
              <a:spcBef>
                <a:spcPts val="300"/>
              </a:spcBef>
              <a:spcAft>
                <a:spcPts val="0"/>
              </a:spcAft>
              <a:buNone/>
            </a:pPr>
            <a:endParaRPr sz="1100" b="1" dirty="0">
              <a:solidFill>
                <a:srgbClr val="980000"/>
              </a:solidFill>
            </a:endParaRPr>
          </a:p>
          <a:p>
            <a:pPr marL="0" lvl="0" indent="0" algn="ctr" rtl="0">
              <a:spcBef>
                <a:spcPts val="300"/>
              </a:spcBef>
              <a:spcAft>
                <a:spcPts val="0"/>
              </a:spcAft>
              <a:buNone/>
            </a:pPr>
            <a:r>
              <a:rPr lang="en-US" b="1" dirty="0">
                <a:solidFill>
                  <a:schemeClr val="accent2"/>
                </a:solidFill>
              </a:rPr>
              <a:t>Reasoning: Gravity is related to mass, but heavy things could be big. The baseball had more mass than the steel ball, as well as more volume.</a:t>
            </a:r>
            <a:endParaRPr b="1" dirty="0">
              <a:solidFill>
                <a:schemeClr val="accent2"/>
              </a:solidFill>
            </a:endParaRPr>
          </a:p>
          <a:p>
            <a:pPr marL="0" lvl="0" indent="457200" algn="l" rtl="0">
              <a:spcBef>
                <a:spcPts val="300"/>
              </a:spcBef>
              <a:spcAft>
                <a:spcPts val="0"/>
              </a:spcAft>
              <a:buNone/>
            </a:pPr>
            <a:endParaRPr sz="800" b="1" dirty="0">
              <a:solidFill>
                <a:srgbClr val="980000"/>
              </a:solidFill>
            </a:endParaRPr>
          </a:p>
          <a:p>
            <a:pPr marL="0" lvl="0" indent="0" algn="l" rtl="0">
              <a:spcBef>
                <a:spcPts val="300"/>
              </a:spcBef>
              <a:spcAft>
                <a:spcPts val="0"/>
              </a:spcAft>
              <a:buNone/>
            </a:pPr>
            <a:endParaRPr dirty="0">
              <a:solidFill>
                <a:srgbClr val="000000"/>
              </a:solidFill>
            </a:endParaRPr>
          </a:p>
        </p:txBody>
      </p:sp>
      <p:sp>
        <p:nvSpPr>
          <p:cNvPr id="249" name="Google Shape;249;g2f9294b5347_0_47"/>
          <p:cNvSpPr/>
          <p:nvPr/>
        </p:nvSpPr>
        <p:spPr>
          <a:xfrm>
            <a:off x="3561788" y="2526078"/>
            <a:ext cx="1721844" cy="571482"/>
          </a:xfrm>
          <a:prstGeom prst="flowChartTerminator">
            <a:avLst/>
          </a:prstGeom>
          <a:noFill/>
          <a:ln w="28575" cap="flat" cmpd="sng">
            <a:solidFill>
              <a:srgbClr val="65929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f9294b5347_0_53"/>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Always, Sometimes, or Never True</a:t>
            </a:r>
            <a:endParaRPr sz="1800"/>
          </a:p>
        </p:txBody>
      </p:sp>
      <p:sp>
        <p:nvSpPr>
          <p:cNvPr id="255" name="Google Shape;255;g2f9294b5347_0_53"/>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0" lvl="0" indent="0" algn="ctr" rtl="0">
              <a:spcBef>
                <a:spcPts val="300"/>
              </a:spcBef>
              <a:spcAft>
                <a:spcPts val="0"/>
              </a:spcAft>
              <a:buNone/>
            </a:pPr>
            <a:r>
              <a:rPr lang="en-US" dirty="0"/>
              <a:t>Objects with greater mass have a greater gravitational pull.</a:t>
            </a:r>
            <a:endParaRPr dirty="0"/>
          </a:p>
          <a:p>
            <a:pPr marL="0" lvl="0" indent="0" algn="ctr" rtl="0">
              <a:spcBef>
                <a:spcPts val="300"/>
              </a:spcBef>
              <a:spcAft>
                <a:spcPts val="0"/>
              </a:spcAft>
              <a:buNone/>
            </a:pPr>
            <a:endParaRPr dirty="0"/>
          </a:p>
          <a:p>
            <a:pPr marL="0" lvl="0" indent="0" algn="ctr" rtl="0">
              <a:spcBef>
                <a:spcPts val="300"/>
              </a:spcBef>
              <a:spcAft>
                <a:spcPts val="0"/>
              </a:spcAft>
              <a:buNone/>
            </a:pPr>
            <a:endParaRPr dirty="0"/>
          </a:p>
          <a:p>
            <a:pPr marL="0" lvl="0" indent="0" algn="ctr" rtl="0">
              <a:spcBef>
                <a:spcPts val="300"/>
              </a:spcBef>
              <a:spcAft>
                <a:spcPts val="0"/>
              </a:spcAft>
              <a:buNone/>
            </a:pPr>
            <a:r>
              <a:rPr lang="en-US" sz="2500" dirty="0"/>
              <a:t>Always			Sometimes		Never</a:t>
            </a:r>
            <a:endParaRPr sz="2500" dirty="0"/>
          </a:p>
          <a:p>
            <a:pPr marL="0" lvl="0" indent="0" algn="ctr" rtl="0">
              <a:spcBef>
                <a:spcPts val="300"/>
              </a:spcBef>
              <a:spcAft>
                <a:spcPts val="0"/>
              </a:spcAft>
              <a:buNone/>
            </a:pPr>
            <a:endParaRPr dirty="0"/>
          </a:p>
          <a:p>
            <a:pPr marL="0" lvl="0" indent="0" algn="l" rtl="0">
              <a:spcBef>
                <a:spcPts val="300"/>
              </a:spcBef>
              <a:spcAft>
                <a:spcPts val="0"/>
              </a:spcAft>
              <a:buNone/>
            </a:pPr>
            <a:endParaRPr b="1" dirty="0">
              <a:solidFill>
                <a:schemeClr val="accent2"/>
              </a:solidFill>
            </a:endParaRPr>
          </a:p>
          <a:p>
            <a:pPr marL="0" lvl="0" indent="457200" algn="l" rtl="0">
              <a:spcBef>
                <a:spcPts val="300"/>
              </a:spcBef>
              <a:spcAft>
                <a:spcPts val="0"/>
              </a:spcAft>
              <a:buNone/>
            </a:pPr>
            <a:endParaRPr sz="800" b="1" dirty="0">
              <a:solidFill>
                <a:srgbClr val="980000"/>
              </a:solidFill>
            </a:endParaRPr>
          </a:p>
          <a:p>
            <a:pPr marL="0" lvl="0" indent="0" algn="l" rtl="0">
              <a:spcBef>
                <a:spcPts val="300"/>
              </a:spcBef>
              <a:spcAft>
                <a:spcPts val="0"/>
              </a:spcAft>
              <a:buNone/>
            </a:pPr>
            <a:endParaRPr dirty="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f9294b5347_0_58"/>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Always, Sometimes, or Never True</a:t>
            </a:r>
            <a:endParaRPr sz="1800"/>
          </a:p>
        </p:txBody>
      </p:sp>
      <p:sp>
        <p:nvSpPr>
          <p:cNvPr id="261" name="Google Shape;261;g2f9294b5347_0_58"/>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0" lvl="0" indent="0" algn="ctr" rtl="0">
              <a:spcBef>
                <a:spcPts val="300"/>
              </a:spcBef>
              <a:spcAft>
                <a:spcPts val="0"/>
              </a:spcAft>
              <a:buNone/>
            </a:pPr>
            <a:r>
              <a:rPr lang="en-US" dirty="0"/>
              <a:t>Objects with greater mass have a greater gravitational pull.</a:t>
            </a:r>
          </a:p>
          <a:p>
            <a:pPr marL="0" lvl="0" indent="0" algn="ctr" rtl="0">
              <a:spcBef>
                <a:spcPts val="300"/>
              </a:spcBef>
              <a:spcAft>
                <a:spcPts val="0"/>
              </a:spcAft>
              <a:buNone/>
            </a:pPr>
            <a:endParaRPr dirty="0"/>
          </a:p>
          <a:p>
            <a:pPr marL="0" lvl="0" indent="0" algn="ctr" rtl="0">
              <a:spcBef>
                <a:spcPts val="300"/>
              </a:spcBef>
              <a:spcAft>
                <a:spcPts val="0"/>
              </a:spcAft>
              <a:buNone/>
            </a:pPr>
            <a:endParaRPr dirty="0"/>
          </a:p>
          <a:p>
            <a:pPr marL="0" lvl="0" indent="0" algn="ctr" rtl="0">
              <a:spcBef>
                <a:spcPts val="300"/>
              </a:spcBef>
              <a:spcAft>
                <a:spcPts val="0"/>
              </a:spcAft>
              <a:buNone/>
            </a:pPr>
            <a:r>
              <a:rPr lang="en-US" sz="2500" dirty="0"/>
              <a:t>Always			Sometimes		Never</a:t>
            </a:r>
            <a:endParaRPr sz="2500" dirty="0"/>
          </a:p>
          <a:p>
            <a:pPr marL="0" lvl="0" indent="0" algn="ctr" rtl="0">
              <a:spcBef>
                <a:spcPts val="300"/>
              </a:spcBef>
              <a:spcAft>
                <a:spcPts val="0"/>
              </a:spcAft>
              <a:buNone/>
            </a:pPr>
            <a:endParaRPr dirty="0"/>
          </a:p>
          <a:p>
            <a:pPr marL="0" lvl="0" indent="0" algn="l" rtl="0">
              <a:spcBef>
                <a:spcPts val="300"/>
              </a:spcBef>
              <a:spcAft>
                <a:spcPts val="0"/>
              </a:spcAft>
              <a:buNone/>
            </a:pPr>
            <a:endParaRPr sz="1100" b="1" dirty="0">
              <a:solidFill>
                <a:srgbClr val="980000"/>
              </a:solidFill>
            </a:endParaRPr>
          </a:p>
          <a:p>
            <a:pPr marL="0" lvl="0" indent="0" algn="ctr" rtl="0">
              <a:spcBef>
                <a:spcPts val="300"/>
              </a:spcBef>
              <a:spcAft>
                <a:spcPts val="0"/>
              </a:spcAft>
              <a:buNone/>
            </a:pPr>
            <a:r>
              <a:rPr lang="en-US" b="1" dirty="0">
                <a:solidFill>
                  <a:schemeClr val="accent2"/>
                </a:solidFill>
              </a:rPr>
              <a:t>Reasoning: Everything rolled quickly toward the steel ball, but if the distance had been greater, this might not have been the case.</a:t>
            </a:r>
            <a:endParaRPr b="1" dirty="0">
              <a:solidFill>
                <a:schemeClr val="accent2"/>
              </a:solidFill>
            </a:endParaRPr>
          </a:p>
          <a:p>
            <a:pPr marL="0" lvl="0" indent="457200" algn="l" rtl="0">
              <a:spcBef>
                <a:spcPts val="300"/>
              </a:spcBef>
              <a:spcAft>
                <a:spcPts val="0"/>
              </a:spcAft>
              <a:buNone/>
            </a:pPr>
            <a:endParaRPr sz="800" b="1" dirty="0">
              <a:solidFill>
                <a:srgbClr val="980000"/>
              </a:solidFill>
            </a:endParaRPr>
          </a:p>
          <a:p>
            <a:pPr marL="0" lvl="0" indent="0" algn="l" rtl="0">
              <a:spcBef>
                <a:spcPts val="300"/>
              </a:spcBef>
              <a:spcAft>
                <a:spcPts val="0"/>
              </a:spcAft>
              <a:buNone/>
            </a:pPr>
            <a:endParaRPr dirty="0">
              <a:solidFill>
                <a:srgbClr val="000000"/>
              </a:solidFill>
            </a:endParaRPr>
          </a:p>
        </p:txBody>
      </p:sp>
      <p:sp>
        <p:nvSpPr>
          <p:cNvPr id="262" name="Google Shape;262;g2f9294b5347_0_58"/>
          <p:cNvSpPr/>
          <p:nvPr/>
        </p:nvSpPr>
        <p:spPr>
          <a:xfrm>
            <a:off x="4028319" y="2526078"/>
            <a:ext cx="1721844" cy="571482"/>
          </a:xfrm>
          <a:prstGeom prst="flowChartTerminator">
            <a:avLst/>
          </a:prstGeom>
          <a:noFill/>
          <a:ln w="28575" cap="flat" cmpd="sng">
            <a:solidFill>
              <a:srgbClr val="65929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f9294b5347_0_64"/>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Always, Sometimes, or Never True</a:t>
            </a:r>
            <a:endParaRPr sz="1800"/>
          </a:p>
        </p:txBody>
      </p:sp>
      <p:sp>
        <p:nvSpPr>
          <p:cNvPr id="268" name="Google Shape;268;g2f9294b5347_0_64"/>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0" lvl="0" indent="0" algn="ctr" rtl="0">
              <a:spcBef>
                <a:spcPts val="300"/>
              </a:spcBef>
              <a:spcAft>
                <a:spcPts val="0"/>
              </a:spcAft>
              <a:buNone/>
            </a:pPr>
            <a:r>
              <a:rPr lang="en-US" dirty="0"/>
              <a:t>Distance influences the gravitational pull between two objects.</a:t>
            </a:r>
            <a:endParaRPr dirty="0"/>
          </a:p>
          <a:p>
            <a:pPr marL="0" lvl="0" indent="0" algn="ctr" rtl="0">
              <a:spcBef>
                <a:spcPts val="300"/>
              </a:spcBef>
              <a:spcAft>
                <a:spcPts val="0"/>
              </a:spcAft>
              <a:buNone/>
            </a:pPr>
            <a:endParaRPr dirty="0"/>
          </a:p>
          <a:p>
            <a:pPr marL="0" lvl="0" indent="0" algn="ctr" rtl="0">
              <a:spcBef>
                <a:spcPts val="300"/>
              </a:spcBef>
              <a:spcAft>
                <a:spcPts val="0"/>
              </a:spcAft>
              <a:buNone/>
            </a:pPr>
            <a:endParaRPr dirty="0"/>
          </a:p>
          <a:p>
            <a:pPr marL="0" lvl="0" indent="0" algn="ctr" rtl="0">
              <a:spcBef>
                <a:spcPts val="300"/>
              </a:spcBef>
              <a:spcAft>
                <a:spcPts val="0"/>
              </a:spcAft>
              <a:buNone/>
            </a:pPr>
            <a:r>
              <a:rPr lang="en-US" sz="2500" dirty="0"/>
              <a:t>Always			Sometimes		Never</a:t>
            </a:r>
            <a:endParaRPr dirty="0"/>
          </a:p>
          <a:p>
            <a:pPr marL="0" lvl="0" indent="0" algn="l" rtl="0">
              <a:spcBef>
                <a:spcPts val="300"/>
              </a:spcBef>
              <a:spcAft>
                <a:spcPts val="0"/>
              </a:spcAft>
              <a:buNone/>
            </a:pPr>
            <a:endParaRPr b="1" dirty="0">
              <a:solidFill>
                <a:schemeClr val="accent2"/>
              </a:solidFill>
            </a:endParaRPr>
          </a:p>
          <a:p>
            <a:pPr marL="0" lvl="0" indent="457200" algn="l" rtl="0">
              <a:spcBef>
                <a:spcPts val="300"/>
              </a:spcBef>
              <a:spcAft>
                <a:spcPts val="0"/>
              </a:spcAft>
              <a:buNone/>
            </a:pPr>
            <a:endParaRPr sz="800" b="1" dirty="0">
              <a:solidFill>
                <a:srgbClr val="980000"/>
              </a:solidFill>
            </a:endParaRPr>
          </a:p>
          <a:p>
            <a:pPr marL="0" lvl="0" indent="0" algn="l" rtl="0">
              <a:spcBef>
                <a:spcPts val="300"/>
              </a:spcBef>
              <a:spcAft>
                <a:spcPts val="0"/>
              </a:spcAft>
              <a:buNone/>
            </a:pPr>
            <a:endParaRPr dirty="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f9294b5347_0_69"/>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Always, Sometimes, or Never True</a:t>
            </a:r>
            <a:endParaRPr sz="1800"/>
          </a:p>
        </p:txBody>
      </p:sp>
      <p:sp>
        <p:nvSpPr>
          <p:cNvPr id="274" name="Google Shape;274;g2f9294b5347_0_69"/>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0" lvl="0" indent="0" algn="ctr" rtl="0">
              <a:spcBef>
                <a:spcPts val="300"/>
              </a:spcBef>
              <a:spcAft>
                <a:spcPts val="0"/>
              </a:spcAft>
              <a:buNone/>
            </a:pPr>
            <a:r>
              <a:rPr lang="en-US" dirty="0"/>
              <a:t>Distance influences the gravitational pull between two objects.</a:t>
            </a:r>
            <a:endParaRPr dirty="0"/>
          </a:p>
          <a:p>
            <a:pPr marL="0" lvl="0" indent="0" algn="ctr" rtl="0">
              <a:spcBef>
                <a:spcPts val="300"/>
              </a:spcBef>
              <a:spcAft>
                <a:spcPts val="0"/>
              </a:spcAft>
              <a:buNone/>
            </a:pPr>
            <a:endParaRPr dirty="0"/>
          </a:p>
          <a:p>
            <a:pPr marL="0" lvl="0" indent="0" algn="ctr" rtl="0">
              <a:spcBef>
                <a:spcPts val="300"/>
              </a:spcBef>
              <a:spcAft>
                <a:spcPts val="0"/>
              </a:spcAft>
              <a:buNone/>
            </a:pPr>
            <a:endParaRPr dirty="0"/>
          </a:p>
          <a:p>
            <a:pPr marL="0" lvl="0" indent="0" algn="ctr" rtl="0">
              <a:spcBef>
                <a:spcPts val="300"/>
              </a:spcBef>
              <a:spcAft>
                <a:spcPts val="0"/>
              </a:spcAft>
              <a:buNone/>
            </a:pPr>
            <a:r>
              <a:rPr lang="en-US" sz="2500" dirty="0"/>
              <a:t>Always			Sometimes		Never</a:t>
            </a:r>
            <a:endParaRPr sz="2500" dirty="0"/>
          </a:p>
          <a:p>
            <a:pPr marL="0" lvl="0" indent="0" algn="ctr" rtl="0">
              <a:spcBef>
                <a:spcPts val="300"/>
              </a:spcBef>
              <a:spcAft>
                <a:spcPts val="0"/>
              </a:spcAft>
              <a:buNone/>
            </a:pPr>
            <a:endParaRPr dirty="0"/>
          </a:p>
          <a:p>
            <a:pPr marL="0" lvl="0" indent="0" algn="l" rtl="0">
              <a:spcBef>
                <a:spcPts val="300"/>
              </a:spcBef>
              <a:spcAft>
                <a:spcPts val="0"/>
              </a:spcAft>
              <a:buNone/>
            </a:pPr>
            <a:endParaRPr sz="1100" b="1" dirty="0">
              <a:solidFill>
                <a:srgbClr val="980000"/>
              </a:solidFill>
            </a:endParaRPr>
          </a:p>
          <a:p>
            <a:pPr marL="0" lvl="0" indent="0" algn="ctr" rtl="0">
              <a:spcBef>
                <a:spcPts val="300"/>
              </a:spcBef>
              <a:spcAft>
                <a:spcPts val="0"/>
              </a:spcAft>
              <a:buNone/>
            </a:pPr>
            <a:r>
              <a:rPr lang="en-US" b="1" dirty="0">
                <a:solidFill>
                  <a:schemeClr val="accent2"/>
                </a:solidFill>
              </a:rPr>
              <a:t>Reasoning: In the table, the closer the planet, the faster it orbited around the Sun.</a:t>
            </a:r>
            <a:endParaRPr b="1" dirty="0">
              <a:solidFill>
                <a:schemeClr val="accent2"/>
              </a:solidFill>
            </a:endParaRPr>
          </a:p>
          <a:p>
            <a:pPr marL="0" lvl="0" indent="457200" algn="l" rtl="0">
              <a:spcBef>
                <a:spcPts val="300"/>
              </a:spcBef>
              <a:spcAft>
                <a:spcPts val="0"/>
              </a:spcAft>
              <a:buNone/>
            </a:pPr>
            <a:endParaRPr sz="800" b="1" dirty="0">
              <a:solidFill>
                <a:srgbClr val="980000"/>
              </a:solidFill>
            </a:endParaRPr>
          </a:p>
          <a:p>
            <a:pPr marL="0" lvl="0" indent="0" algn="l" rtl="0">
              <a:spcBef>
                <a:spcPts val="300"/>
              </a:spcBef>
              <a:spcAft>
                <a:spcPts val="0"/>
              </a:spcAft>
              <a:buNone/>
            </a:pPr>
            <a:endParaRPr dirty="0">
              <a:solidFill>
                <a:srgbClr val="000000"/>
              </a:solidFill>
            </a:endParaRPr>
          </a:p>
        </p:txBody>
      </p:sp>
      <p:sp>
        <p:nvSpPr>
          <p:cNvPr id="275" name="Google Shape;275;g2f9294b5347_0_69"/>
          <p:cNvSpPr/>
          <p:nvPr/>
        </p:nvSpPr>
        <p:spPr>
          <a:xfrm>
            <a:off x="1038055" y="2526078"/>
            <a:ext cx="1721844" cy="571482"/>
          </a:xfrm>
          <a:prstGeom prst="flowChartTerminator">
            <a:avLst/>
          </a:prstGeom>
          <a:noFill/>
          <a:ln w="28575" cap="flat" cmpd="sng">
            <a:solidFill>
              <a:srgbClr val="65929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f9294b5347_0_75"/>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Always, Sometimes, or Never True</a:t>
            </a:r>
            <a:endParaRPr sz="1800"/>
          </a:p>
        </p:txBody>
      </p:sp>
      <p:sp>
        <p:nvSpPr>
          <p:cNvPr id="281" name="Google Shape;281;g2f9294b5347_0_75"/>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0" lvl="0" indent="0" algn="ctr" rtl="0">
              <a:spcBef>
                <a:spcPts val="300"/>
              </a:spcBef>
              <a:spcAft>
                <a:spcPts val="0"/>
              </a:spcAft>
              <a:buNone/>
            </a:pPr>
            <a:r>
              <a:rPr lang="en-US" dirty="0"/>
              <a:t>Mass influences the gravitational pull between two objects.</a:t>
            </a:r>
            <a:endParaRPr dirty="0"/>
          </a:p>
          <a:p>
            <a:pPr marL="0" lvl="0" indent="0" algn="ctr" rtl="0">
              <a:spcBef>
                <a:spcPts val="300"/>
              </a:spcBef>
              <a:spcAft>
                <a:spcPts val="0"/>
              </a:spcAft>
              <a:buNone/>
            </a:pPr>
            <a:endParaRPr dirty="0"/>
          </a:p>
          <a:p>
            <a:pPr marL="0" lvl="0" indent="0" algn="ctr" rtl="0">
              <a:spcBef>
                <a:spcPts val="300"/>
              </a:spcBef>
              <a:spcAft>
                <a:spcPts val="0"/>
              </a:spcAft>
              <a:buNone/>
            </a:pPr>
            <a:endParaRPr dirty="0"/>
          </a:p>
          <a:p>
            <a:pPr marL="0" lvl="0" indent="0" algn="ctr" rtl="0">
              <a:spcBef>
                <a:spcPts val="300"/>
              </a:spcBef>
              <a:spcAft>
                <a:spcPts val="0"/>
              </a:spcAft>
              <a:buNone/>
            </a:pPr>
            <a:r>
              <a:rPr lang="en-US" sz="2500" dirty="0"/>
              <a:t>Always			Sometimes		Never</a:t>
            </a:r>
            <a:endParaRPr dirty="0"/>
          </a:p>
          <a:p>
            <a:pPr marL="0" lvl="0" indent="0" algn="l" rtl="0">
              <a:spcBef>
                <a:spcPts val="300"/>
              </a:spcBef>
              <a:spcAft>
                <a:spcPts val="0"/>
              </a:spcAft>
              <a:buNone/>
            </a:pPr>
            <a:endParaRPr b="1" dirty="0">
              <a:solidFill>
                <a:schemeClr val="accent2"/>
              </a:solidFill>
            </a:endParaRPr>
          </a:p>
          <a:p>
            <a:pPr marL="0" lvl="0" indent="457200" algn="l" rtl="0">
              <a:spcBef>
                <a:spcPts val="300"/>
              </a:spcBef>
              <a:spcAft>
                <a:spcPts val="0"/>
              </a:spcAft>
              <a:buNone/>
            </a:pPr>
            <a:endParaRPr sz="800" b="1" dirty="0">
              <a:solidFill>
                <a:srgbClr val="980000"/>
              </a:solidFill>
            </a:endParaRPr>
          </a:p>
          <a:p>
            <a:pPr marL="0" lvl="0" indent="0" algn="l" rtl="0">
              <a:spcBef>
                <a:spcPts val="300"/>
              </a:spcBef>
              <a:spcAft>
                <a:spcPts val="0"/>
              </a:spcAft>
              <a:buNone/>
            </a:pPr>
            <a:endParaRPr dirty="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f9294b5347_0_80"/>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Always, Sometimes, or Never True</a:t>
            </a:r>
            <a:endParaRPr sz="1800"/>
          </a:p>
        </p:txBody>
      </p:sp>
      <p:sp>
        <p:nvSpPr>
          <p:cNvPr id="287" name="Google Shape;287;g2f9294b5347_0_80"/>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0" lvl="0" indent="0" algn="ctr" rtl="0">
              <a:spcBef>
                <a:spcPts val="300"/>
              </a:spcBef>
              <a:spcAft>
                <a:spcPts val="0"/>
              </a:spcAft>
              <a:buNone/>
            </a:pPr>
            <a:r>
              <a:rPr lang="en-US" dirty="0"/>
              <a:t>Mass influences the gravitational pull between two objects.</a:t>
            </a:r>
            <a:endParaRPr dirty="0"/>
          </a:p>
          <a:p>
            <a:pPr marL="0" lvl="0" indent="0" algn="ctr" rtl="0">
              <a:spcBef>
                <a:spcPts val="300"/>
              </a:spcBef>
              <a:spcAft>
                <a:spcPts val="0"/>
              </a:spcAft>
              <a:buNone/>
            </a:pPr>
            <a:endParaRPr dirty="0"/>
          </a:p>
          <a:p>
            <a:pPr marL="0" lvl="0" indent="0" algn="ctr" rtl="0">
              <a:spcBef>
                <a:spcPts val="300"/>
              </a:spcBef>
              <a:spcAft>
                <a:spcPts val="0"/>
              </a:spcAft>
              <a:buNone/>
            </a:pPr>
            <a:endParaRPr dirty="0"/>
          </a:p>
          <a:p>
            <a:pPr marL="0" lvl="0" indent="0" algn="ctr" rtl="0">
              <a:spcBef>
                <a:spcPts val="300"/>
              </a:spcBef>
              <a:spcAft>
                <a:spcPts val="0"/>
              </a:spcAft>
              <a:buNone/>
            </a:pPr>
            <a:r>
              <a:rPr lang="en-US" sz="2500" dirty="0"/>
              <a:t>Always			Sometimes		Never</a:t>
            </a:r>
            <a:endParaRPr sz="2500" dirty="0"/>
          </a:p>
          <a:p>
            <a:pPr marL="0" lvl="0" indent="0" algn="ctr" rtl="0">
              <a:spcBef>
                <a:spcPts val="300"/>
              </a:spcBef>
              <a:spcAft>
                <a:spcPts val="0"/>
              </a:spcAft>
              <a:buNone/>
            </a:pPr>
            <a:endParaRPr dirty="0"/>
          </a:p>
          <a:p>
            <a:pPr marL="0" lvl="0" indent="0" algn="l" rtl="0">
              <a:spcBef>
                <a:spcPts val="300"/>
              </a:spcBef>
              <a:spcAft>
                <a:spcPts val="0"/>
              </a:spcAft>
              <a:buNone/>
            </a:pPr>
            <a:endParaRPr sz="1100" b="1" dirty="0">
              <a:solidFill>
                <a:srgbClr val="980000"/>
              </a:solidFill>
            </a:endParaRPr>
          </a:p>
          <a:p>
            <a:pPr marL="0" lvl="0" indent="0" algn="ctr" rtl="0">
              <a:spcBef>
                <a:spcPts val="300"/>
              </a:spcBef>
              <a:spcAft>
                <a:spcPts val="0"/>
              </a:spcAft>
              <a:buNone/>
            </a:pPr>
            <a:r>
              <a:rPr lang="en-US" b="1" dirty="0">
                <a:solidFill>
                  <a:schemeClr val="accent2"/>
                </a:solidFill>
              </a:rPr>
              <a:t>Reasoning: In the table, Jupiter had a lot of mass and a lot of gravity.</a:t>
            </a:r>
            <a:endParaRPr sz="800" b="1" dirty="0">
              <a:solidFill>
                <a:srgbClr val="980000"/>
              </a:solidFill>
            </a:endParaRPr>
          </a:p>
          <a:p>
            <a:pPr marL="0" lvl="0" indent="0" algn="l" rtl="0">
              <a:spcBef>
                <a:spcPts val="300"/>
              </a:spcBef>
              <a:spcAft>
                <a:spcPts val="0"/>
              </a:spcAft>
              <a:buNone/>
            </a:pPr>
            <a:endParaRPr dirty="0">
              <a:solidFill>
                <a:srgbClr val="000000"/>
              </a:solidFill>
            </a:endParaRPr>
          </a:p>
        </p:txBody>
      </p:sp>
      <p:sp>
        <p:nvSpPr>
          <p:cNvPr id="288" name="Google Shape;288;g2f9294b5347_0_80"/>
          <p:cNvSpPr/>
          <p:nvPr/>
        </p:nvSpPr>
        <p:spPr>
          <a:xfrm>
            <a:off x="1000732" y="2526078"/>
            <a:ext cx="1721844" cy="571482"/>
          </a:xfrm>
          <a:prstGeom prst="flowChartTerminator">
            <a:avLst/>
          </a:prstGeom>
          <a:noFill/>
          <a:ln w="28575" cap="flat" cmpd="sng">
            <a:solidFill>
              <a:srgbClr val="65929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7414ae2f7d_0_251"/>
          <p:cNvSpPr txBox="1">
            <a:spLocks noGrp="1"/>
          </p:cNvSpPr>
          <p:nvPr>
            <p:ph type="title"/>
          </p:nvPr>
        </p:nvSpPr>
        <p:spPr>
          <a:xfrm>
            <a:off x="457200" y="528066"/>
            <a:ext cx="8229600" cy="857400"/>
          </a:xfrm>
          <a:prstGeom prst="rect">
            <a:avLst/>
          </a:prstGeom>
        </p:spPr>
        <p:txBody>
          <a:bodyPr spcFirstLastPara="1" wrap="square" lIns="0" tIns="48750" rIns="0" bIns="0" anchor="ctr" anchorCtr="0">
            <a:noAutofit/>
          </a:bodyPr>
          <a:lstStyle/>
          <a:p>
            <a:pPr marL="0" lvl="0" indent="0" algn="l" rtl="0">
              <a:spcBef>
                <a:spcPts val="0"/>
              </a:spcBef>
              <a:spcAft>
                <a:spcPts val="0"/>
              </a:spcAft>
              <a:buNone/>
            </a:pPr>
            <a:r>
              <a:rPr lang="en-US"/>
              <a:t>Build Your CER</a:t>
            </a:r>
            <a:endParaRPr/>
          </a:p>
        </p:txBody>
      </p:sp>
      <p:sp>
        <p:nvSpPr>
          <p:cNvPr id="294" name="Google Shape;294;g7414ae2f7d_0_251"/>
          <p:cNvSpPr txBox="1">
            <a:spLocks noGrp="1"/>
          </p:cNvSpPr>
          <p:nvPr>
            <p:ph type="body" idx="1"/>
          </p:nvPr>
        </p:nvSpPr>
        <p:spPr>
          <a:xfrm>
            <a:off x="457200" y="1451600"/>
            <a:ext cx="5239800" cy="3291900"/>
          </a:xfrm>
          <a:prstGeom prst="rect">
            <a:avLst/>
          </a:prstGeom>
        </p:spPr>
        <p:txBody>
          <a:bodyPr spcFirstLastPara="1" wrap="square" lIns="97525" tIns="48750" rIns="97525" bIns="48750" anchor="ctr" anchorCtr="0">
            <a:noAutofit/>
          </a:bodyPr>
          <a:lstStyle/>
          <a:p>
            <a:pPr marL="457200" lvl="0" indent="-361950" algn="l" rtl="0">
              <a:lnSpc>
                <a:spcPct val="115000"/>
              </a:lnSpc>
              <a:spcBef>
                <a:spcPts val="0"/>
              </a:spcBef>
              <a:spcAft>
                <a:spcPts val="0"/>
              </a:spcAft>
              <a:buClr>
                <a:srgbClr val="333333"/>
              </a:buClr>
              <a:buSzPts val="2100"/>
              <a:buChar char="●"/>
            </a:pPr>
            <a:r>
              <a:rPr lang="en-US" sz="2100" b="1" dirty="0">
                <a:solidFill>
                  <a:srgbClr val="33333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a:t>
            </a:r>
            <a:r>
              <a:rPr lang="en-US" sz="2100" b="1" dirty="0">
                <a:solidFill>
                  <a:srgbClr val="33333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laim:</a:t>
            </a:r>
            <a:r>
              <a:rPr lang="en-US" sz="2100" dirty="0">
                <a:solidFill>
                  <a:srgbClr val="33333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Write a statement about the difference between the gravitational pull of the sun compared to that of a black hole. </a:t>
            </a:r>
            <a:endParaRPr sz="2100" dirty="0">
              <a:solidFill>
                <a:srgbClr val="33333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pPr marL="457200" lvl="0" indent="-361950" algn="l" rtl="0">
              <a:lnSpc>
                <a:spcPct val="115000"/>
              </a:lnSpc>
              <a:spcBef>
                <a:spcPts val="0"/>
              </a:spcBef>
              <a:spcAft>
                <a:spcPts val="0"/>
              </a:spcAft>
              <a:buClr>
                <a:srgbClr val="333333"/>
              </a:buClr>
              <a:buSzPts val="2100"/>
              <a:buChar char="●"/>
            </a:pPr>
            <a:r>
              <a:rPr lang="en-US" sz="2100" b="1" dirty="0">
                <a:solidFill>
                  <a:srgbClr val="33333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Evidence</a:t>
            </a:r>
            <a:r>
              <a:rPr lang="en-US" sz="2100" dirty="0">
                <a:solidFill>
                  <a:srgbClr val="33333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Provide 2–3 examples of observations from the lab or class activities that support your claim.</a:t>
            </a:r>
            <a:endParaRPr sz="2100" dirty="0">
              <a:solidFill>
                <a:srgbClr val="33333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endParaRPr>
          </a:p>
          <a:p>
            <a:pPr marL="457200" lvl="0" indent="-361950" algn="l" rtl="0">
              <a:lnSpc>
                <a:spcPct val="115000"/>
              </a:lnSpc>
              <a:spcBef>
                <a:spcPts val="0"/>
              </a:spcBef>
              <a:spcAft>
                <a:spcPts val="0"/>
              </a:spcAft>
              <a:buClr>
                <a:srgbClr val="333333"/>
              </a:buClr>
              <a:buSzPts val="2100"/>
              <a:buChar char="●"/>
            </a:pPr>
            <a:r>
              <a:rPr lang="en-US" sz="2100" b="1" dirty="0">
                <a:solidFill>
                  <a:srgbClr val="33333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Reasoning</a:t>
            </a:r>
            <a:r>
              <a:rPr lang="en-US" sz="2100" dirty="0">
                <a:solidFill>
                  <a:srgbClr val="33333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 Use scientific terminology and explanations to explain how your evidence supports your claim.</a:t>
            </a:r>
          </a:p>
        </p:txBody>
      </p:sp>
      <p:pic>
        <p:nvPicPr>
          <p:cNvPr id="296" name="Google Shape;296;g7414ae2f7d_0_251" title="Claim Evidence Reasoning (CER).png"/>
          <p:cNvPicPr preferRelativeResize="0"/>
          <p:nvPr/>
        </p:nvPicPr>
        <p:blipFill>
          <a:blip r:embed="rId5">
            <a:alphaModFix/>
          </a:blip>
          <a:stretch>
            <a:fillRect/>
          </a:stretch>
        </p:blipFill>
        <p:spPr>
          <a:xfrm>
            <a:off x="7264600" y="318197"/>
            <a:ext cx="1277150" cy="1277150"/>
          </a:xfrm>
          <a:prstGeom prst="rect">
            <a:avLst/>
          </a:prstGeom>
          <a:noFill/>
          <a:ln>
            <a:noFill/>
          </a:ln>
        </p:spPr>
      </p:pic>
      <p:pic>
        <p:nvPicPr>
          <p:cNvPr id="2" name="Bigger the Heart Movie.mp4">
            <a:hlinkClick r:id="" action="ppaction://media"/>
            <a:extLst>
              <a:ext uri="{FF2B5EF4-FFF2-40B4-BE49-F238E27FC236}">
                <a16:creationId xmlns:a16="http://schemas.microsoft.com/office/drawing/2014/main" id="{FE67C6A1-E9BD-E724-107E-D71A29AFF973}"/>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541100" y="1805216"/>
            <a:ext cx="3447000" cy="17689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6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7414ae2f7d_0_1"/>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Clr>
                <a:schemeClr val="dk1"/>
              </a:buClr>
              <a:buSzPts val="1100"/>
              <a:buFont typeface="Arial"/>
              <a:buNone/>
            </a:pPr>
            <a:r>
              <a:rPr lang="en-US" sz="4600">
                <a:solidFill>
                  <a:schemeClr val="lt1"/>
                </a:solidFill>
              </a:rPr>
              <a:t>Essential Question</a:t>
            </a:r>
            <a:endParaRPr sz="5900">
              <a:solidFill>
                <a:schemeClr val="lt1"/>
              </a:solidFill>
            </a:endParaRPr>
          </a:p>
        </p:txBody>
      </p:sp>
      <p:sp>
        <p:nvSpPr>
          <p:cNvPr id="145" name="Google Shape;145;g7414ae2f7d_0_1"/>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Autofit/>
          </a:bodyPr>
          <a:lstStyle/>
          <a:p>
            <a:pPr marL="0" lvl="0" indent="0" algn="l" rtl="0">
              <a:spcBef>
                <a:spcPts val="300"/>
              </a:spcBef>
              <a:spcAft>
                <a:spcPts val="0"/>
              </a:spcAft>
              <a:buClr>
                <a:schemeClr val="dk1"/>
              </a:buClr>
              <a:buSzPts val="1100"/>
              <a:buFont typeface="Arial"/>
              <a:buNone/>
            </a:pPr>
            <a:r>
              <a:rPr lang="en-US" sz="3000"/>
              <a:t>How do physical properties influence gravitational interactions?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6b0d89aa93_0_5"/>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Clr>
                <a:schemeClr val="dk1"/>
              </a:buClr>
              <a:buSzPts val="1100"/>
              <a:buFont typeface="Arial"/>
              <a:buNone/>
            </a:pPr>
            <a:r>
              <a:rPr lang="en-US" sz="4600" dirty="0">
                <a:solidFill>
                  <a:schemeClr val="lt1"/>
                </a:solidFill>
              </a:rPr>
              <a:t>Learning Objectives </a:t>
            </a:r>
            <a:endParaRPr sz="5900" dirty="0">
              <a:solidFill>
                <a:schemeClr val="lt1"/>
              </a:solidFill>
            </a:endParaRPr>
          </a:p>
        </p:txBody>
      </p:sp>
      <p:sp>
        <p:nvSpPr>
          <p:cNvPr id="139" name="Google Shape;139;g6b0d89aa93_0_5"/>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Autofit/>
          </a:bodyPr>
          <a:lstStyle/>
          <a:p>
            <a:pPr marL="0" lvl="0" indent="0" algn="l" rtl="0">
              <a:spcBef>
                <a:spcPts val="300"/>
              </a:spcBef>
              <a:spcAft>
                <a:spcPts val="0"/>
              </a:spcAft>
              <a:buClr>
                <a:schemeClr val="dk1"/>
              </a:buClr>
              <a:buSzPts val="1100"/>
              <a:buFont typeface="Arial"/>
              <a:buNone/>
            </a:pPr>
            <a:r>
              <a:rPr lang="en-US" sz="3000" dirty="0"/>
              <a:t>Construct and present arguments using evidence to support the claim that gravitational interactions depend on the masses of interacting objects.</a:t>
            </a:r>
            <a:endParaRPr sz="3000" dirty="0"/>
          </a:p>
          <a:p>
            <a:pPr marL="0" lvl="0" indent="0" algn="l" rtl="0">
              <a:spcBef>
                <a:spcPts val="300"/>
              </a:spcBef>
              <a:spcAft>
                <a:spcPts val="0"/>
              </a:spcAft>
              <a:buClr>
                <a:schemeClr val="dk1"/>
              </a:buClr>
              <a:buSzPts val="1100"/>
              <a:buFont typeface="Arial"/>
              <a:buNone/>
            </a:pPr>
            <a:endParaRPr sz="3000" i="1" dirty="0">
              <a:solidFill>
                <a:srgbClr val="33333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457200" y="909066"/>
            <a:ext cx="8229600" cy="857400"/>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Love Letters to Earth</a:t>
            </a:r>
            <a:endParaRPr sz="3700">
              <a:solidFill>
                <a:srgbClr val="910D28"/>
              </a:solidFill>
            </a:endParaRPr>
          </a:p>
          <a:p>
            <a:pPr marL="0" lvl="0" indent="0" algn="l" rtl="0">
              <a:spcBef>
                <a:spcPts val="0"/>
              </a:spcBef>
              <a:spcAft>
                <a:spcPts val="0"/>
              </a:spcAft>
              <a:buClr>
                <a:schemeClr val="accent4"/>
              </a:buClr>
              <a:buSzPts val="3600"/>
              <a:buFont typeface="Calibri"/>
              <a:buNone/>
            </a:pPr>
            <a:endParaRPr/>
          </a:p>
        </p:txBody>
      </p:sp>
      <p:sp>
        <p:nvSpPr>
          <p:cNvPr id="151" name="Google Shape;151;p4"/>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ctr" rtl="0">
              <a:lnSpc>
                <a:spcPct val="115000"/>
              </a:lnSpc>
              <a:spcBef>
                <a:spcPts val="600"/>
              </a:spcBef>
              <a:spcAft>
                <a:spcPts val="0"/>
              </a:spcAft>
              <a:buClr>
                <a:schemeClr val="dk1"/>
              </a:buClr>
              <a:buSzPts val="1100"/>
              <a:buFont typeface="Arial"/>
              <a:buNone/>
            </a:pPr>
            <a:r>
              <a:rPr lang="en-US" sz="3300" b="1" dirty="0">
                <a:solidFill>
                  <a:srgbClr val="3E5C61"/>
                </a:solidFill>
              </a:rPr>
              <a:t>“Even if Earth didn’t have gravity, </a:t>
            </a:r>
            <a:endParaRPr sz="3300" b="1" dirty="0">
              <a:solidFill>
                <a:srgbClr val="3E5C61"/>
              </a:solidFill>
            </a:endParaRPr>
          </a:p>
          <a:p>
            <a:pPr marL="0" lvl="0" indent="0" algn="ctr" rtl="0">
              <a:lnSpc>
                <a:spcPct val="115000"/>
              </a:lnSpc>
              <a:spcBef>
                <a:spcPts val="600"/>
              </a:spcBef>
              <a:spcAft>
                <a:spcPts val="0"/>
              </a:spcAft>
              <a:buClr>
                <a:schemeClr val="dk1"/>
              </a:buClr>
              <a:buSzPts val="1100"/>
              <a:buFont typeface="Arial"/>
              <a:buNone/>
            </a:pPr>
            <a:r>
              <a:rPr lang="en-US" sz="3300" b="1" dirty="0">
                <a:solidFill>
                  <a:srgbClr val="3E5C61"/>
                </a:solidFill>
              </a:rPr>
              <a:t>I’d still fall for you.”</a:t>
            </a:r>
            <a:endParaRPr sz="3300" b="1" dirty="0">
              <a:solidFill>
                <a:srgbClr val="3E5C61"/>
              </a:solidFill>
            </a:endParaRPr>
          </a:p>
          <a:p>
            <a:pPr marL="0" lvl="0" indent="0" algn="l" rtl="0">
              <a:lnSpc>
                <a:spcPct val="115000"/>
              </a:lnSpc>
              <a:spcBef>
                <a:spcPts val="600"/>
              </a:spcBef>
              <a:spcAft>
                <a:spcPts val="0"/>
              </a:spcAft>
              <a:buClr>
                <a:schemeClr val="dk1"/>
              </a:buClr>
              <a:buSzPts val="1100"/>
              <a:buFont typeface="Arial"/>
              <a:buNone/>
            </a:pPr>
            <a:endParaRPr lang="en-US" sz="2400" dirty="0"/>
          </a:p>
          <a:p>
            <a:pPr marL="0" lvl="0" indent="0" algn="l" rtl="0">
              <a:lnSpc>
                <a:spcPct val="115000"/>
              </a:lnSpc>
              <a:spcBef>
                <a:spcPts val="600"/>
              </a:spcBef>
              <a:spcAft>
                <a:spcPts val="0"/>
              </a:spcAft>
              <a:buClr>
                <a:schemeClr val="dk1"/>
              </a:buClr>
              <a:buSzPts val="1100"/>
              <a:buFont typeface="Arial"/>
              <a:buNone/>
            </a:pPr>
            <a:r>
              <a:rPr lang="en-US" sz="2400" dirty="0"/>
              <a:t>On your paper, explain why this line is funny. You may also write if you think your crush would like it or not. </a:t>
            </a:r>
          </a:p>
          <a:p>
            <a:pPr marL="0" lvl="0" indent="0" algn="l" rtl="0">
              <a:spcBef>
                <a:spcPts val="52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7414ae2f7d_0_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700" dirty="0">
                <a:solidFill>
                  <a:srgbClr val="910D28"/>
                </a:solidFill>
              </a:rPr>
              <a:t>Black Hole vs. Sun</a:t>
            </a:r>
            <a:endParaRPr dirty="0"/>
          </a:p>
        </p:txBody>
      </p:sp>
      <p:sp>
        <p:nvSpPr>
          <p:cNvPr id="158" name="Google Shape;158;g7414ae2f7d_0_7"/>
          <p:cNvSpPr txBox="1">
            <a:spLocks noGrp="1"/>
          </p:cNvSpPr>
          <p:nvPr>
            <p:ph type="body" idx="1"/>
          </p:nvPr>
        </p:nvSpPr>
        <p:spPr>
          <a:xfrm>
            <a:off x="4953000" y="1527800"/>
            <a:ext cx="3191100" cy="32019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Clr>
                <a:schemeClr val="dk1"/>
              </a:buClr>
              <a:buSzPts val="1100"/>
              <a:buFont typeface="Arial"/>
              <a:buNone/>
            </a:pPr>
            <a:r>
              <a:rPr lang="en-US" sz="2100" dirty="0">
                <a:solidFill>
                  <a:srgbClr val="2E2E2E"/>
                </a:solidFill>
              </a:rPr>
              <a:t>Respond to the following question in the left column of your handout:</a:t>
            </a:r>
            <a:endParaRPr sz="2100" dirty="0">
              <a:solidFill>
                <a:srgbClr val="2E2E2E"/>
              </a:solidFill>
            </a:endParaRPr>
          </a:p>
          <a:p>
            <a:pPr marL="342900" indent="-342900">
              <a:spcBef>
                <a:spcPts val="300"/>
              </a:spcBef>
              <a:buClr>
                <a:schemeClr val="dk1"/>
              </a:buClr>
              <a:buSzPts val="1100"/>
            </a:pPr>
            <a:r>
              <a:rPr lang="en-US" sz="2100" dirty="0">
                <a:solidFill>
                  <a:srgbClr val="2E2E2E"/>
                </a:solidFill>
              </a:rPr>
              <a:t>How does the sun compare to a black hole? Explain your thinking.</a:t>
            </a:r>
            <a:endParaRPr sz="2100" dirty="0">
              <a:solidFill>
                <a:srgbClr val="2E2E2E"/>
              </a:solidFill>
            </a:endParaRPr>
          </a:p>
        </p:txBody>
      </p:sp>
      <p:pic>
        <p:nvPicPr>
          <p:cNvPr id="159" name="Google Shape;159;g7414ae2f7d_0_7" title="Claim Evidence Reasoning (CER).png"/>
          <p:cNvPicPr preferRelativeResize="0"/>
          <p:nvPr/>
        </p:nvPicPr>
        <p:blipFill>
          <a:blip r:embed="rId5">
            <a:alphaModFix/>
          </a:blip>
          <a:stretch>
            <a:fillRect/>
          </a:stretch>
        </p:blipFill>
        <p:spPr>
          <a:xfrm>
            <a:off x="7148425" y="318197"/>
            <a:ext cx="1277150" cy="1277150"/>
          </a:xfrm>
          <a:prstGeom prst="rect">
            <a:avLst/>
          </a:prstGeom>
          <a:noFill/>
          <a:ln>
            <a:noFill/>
          </a:ln>
        </p:spPr>
      </p:pic>
      <p:pic>
        <p:nvPicPr>
          <p:cNvPr id="2" name="byhgEjY.mp4">
            <a:hlinkClick r:id="" action="ppaction://media"/>
            <a:extLst>
              <a:ext uri="{FF2B5EF4-FFF2-40B4-BE49-F238E27FC236}">
                <a16:creationId xmlns:a16="http://schemas.microsoft.com/office/drawing/2014/main" id="{A4CF6BCC-5BAF-0E90-7967-F04B35CFF6CB}"/>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88460" y="1595335"/>
            <a:ext cx="4601789" cy="23616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6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sz="3700" dirty="0">
                <a:solidFill>
                  <a:srgbClr val="910D28"/>
                </a:solidFill>
              </a:rPr>
              <a:t>Gravity Bucket Lab</a:t>
            </a:r>
            <a:endParaRPr dirty="0"/>
          </a:p>
        </p:txBody>
      </p:sp>
      <p:pic>
        <p:nvPicPr>
          <p:cNvPr id="166" name="Google Shape;166;p6"/>
          <p:cNvPicPr preferRelativeResize="0"/>
          <p:nvPr/>
        </p:nvPicPr>
        <p:blipFill rotWithShape="1">
          <a:blip r:embed="rId3">
            <a:alphaModFix/>
          </a:blip>
          <a:srcRect b="1516"/>
          <a:stretch/>
        </p:blipFill>
        <p:spPr>
          <a:xfrm>
            <a:off x="4851400" y="737350"/>
            <a:ext cx="3100600" cy="3613225"/>
          </a:xfrm>
          <a:prstGeom prst="rect">
            <a:avLst/>
          </a:prstGeom>
          <a:noFill/>
          <a:ln>
            <a:noFill/>
          </a:ln>
        </p:spPr>
      </p:pic>
      <p:sp>
        <p:nvSpPr>
          <p:cNvPr id="3" name="Text Placeholder 2">
            <a:extLst>
              <a:ext uri="{FF2B5EF4-FFF2-40B4-BE49-F238E27FC236}">
                <a16:creationId xmlns:a16="http://schemas.microsoft.com/office/drawing/2014/main" id="{5DE44823-8BDC-48AA-01E5-FD4AB14F2F8A}"/>
              </a:ext>
            </a:extLst>
          </p:cNvPr>
          <p:cNvSpPr>
            <a:spLocks noGrp="1"/>
          </p:cNvSpPr>
          <p:nvPr>
            <p:ph type="body" idx="1"/>
          </p:nvPr>
        </p:nvSpPr>
        <p:spPr>
          <a:xfrm>
            <a:off x="457200" y="1451610"/>
            <a:ext cx="4114800" cy="3291840"/>
          </a:xfrm>
        </p:spPr>
        <p:txBody>
          <a:bodyPr/>
          <a:lstStyle/>
          <a:p>
            <a:r>
              <a:rPr lang="en-US" dirty="0"/>
              <a:t>Conduct the lab using the procedures outlined in your handout. </a:t>
            </a:r>
          </a:p>
          <a:p>
            <a:r>
              <a:rPr lang="en-US" dirty="0"/>
              <a:t>Document as many observations as possible.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7414ae2f7d_0_2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solidFill>
                  <a:srgbClr val="910D28"/>
                </a:solidFill>
              </a:rPr>
              <a:t>Talk &amp; Think it Out</a:t>
            </a:r>
            <a:endParaRPr dirty="0"/>
          </a:p>
        </p:txBody>
      </p:sp>
      <p:sp>
        <p:nvSpPr>
          <p:cNvPr id="172" name="Google Shape;172;g7414ae2f7d_0_2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55600" algn="l" rtl="0">
              <a:spcBef>
                <a:spcPts val="0"/>
              </a:spcBef>
              <a:spcAft>
                <a:spcPts val="0"/>
              </a:spcAft>
              <a:buClr>
                <a:schemeClr val="dk1"/>
              </a:buClr>
              <a:buSzPts val="2000"/>
              <a:buFont typeface="Calibri"/>
              <a:buAutoNum type="arabicPeriod"/>
            </a:pPr>
            <a:r>
              <a:rPr lang="en-US" sz="2000" dirty="0"/>
              <a:t>How was gravity represented in this lab?</a:t>
            </a:r>
            <a:endParaRPr sz="2000" dirty="0"/>
          </a:p>
          <a:p>
            <a:pPr marL="457200" lvl="0" indent="-355600" algn="l" rtl="0">
              <a:spcBef>
                <a:spcPts val="1000"/>
              </a:spcBef>
              <a:spcAft>
                <a:spcPts val="0"/>
              </a:spcAft>
              <a:buClr>
                <a:schemeClr val="dk1"/>
              </a:buClr>
              <a:buSzPts val="2000"/>
              <a:buFont typeface="Calibri"/>
              <a:buAutoNum type="arabicPeriod"/>
            </a:pPr>
            <a:r>
              <a:rPr lang="en-US" sz="2000" dirty="0"/>
              <a:t>What factors influence the amount of gravity?</a:t>
            </a:r>
            <a:endParaRPr sz="2000" dirty="0"/>
          </a:p>
          <a:p>
            <a:pPr marL="457200" lvl="0" indent="-355600" algn="l" rtl="0">
              <a:spcBef>
                <a:spcPts val="1000"/>
              </a:spcBef>
              <a:spcAft>
                <a:spcPts val="0"/>
              </a:spcAft>
              <a:buClr>
                <a:schemeClr val="dk1"/>
              </a:buClr>
              <a:buSzPts val="2000"/>
              <a:buFont typeface="Calibri"/>
              <a:buAutoNum type="arabicPeriod"/>
            </a:pPr>
            <a:r>
              <a:rPr lang="en-US" sz="2000" dirty="0"/>
              <a:t>How do your responses to Question 2 in Stage 2 influence the amount of gravity?</a:t>
            </a:r>
          </a:p>
          <a:p>
            <a:pPr marL="457200" lvl="0" indent="-355600" algn="l" rtl="0">
              <a:spcBef>
                <a:spcPts val="1000"/>
              </a:spcBef>
              <a:spcAft>
                <a:spcPts val="0"/>
              </a:spcAft>
              <a:buClr>
                <a:schemeClr val="dk1"/>
              </a:buClr>
              <a:buSzPts val="2000"/>
              <a:buFont typeface="Calibri"/>
              <a:buAutoNum type="arabicPeriod"/>
            </a:pPr>
            <a:r>
              <a:rPr lang="en-US" sz="2000" dirty="0"/>
              <a:t>Why did we use the gravity bucket model of the solar system instead of observing the solar system?</a:t>
            </a:r>
          </a:p>
          <a:p>
            <a:pPr marL="457200" lvl="0" indent="-355600" algn="l" rtl="0">
              <a:spcBef>
                <a:spcPts val="1000"/>
              </a:spcBef>
              <a:spcAft>
                <a:spcPts val="1000"/>
              </a:spcAft>
              <a:buClr>
                <a:schemeClr val="dk1"/>
              </a:buClr>
              <a:buSzPts val="2000"/>
              <a:buFont typeface="Calibri"/>
              <a:buAutoNum type="arabicPeriod"/>
            </a:pPr>
            <a:r>
              <a:rPr lang="en-US" sz="2000" dirty="0"/>
              <a:t>How did this lab change the way you think about the solar system? </a:t>
            </a: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title"/>
          </p:nvPr>
        </p:nvSpPr>
        <p:spPr>
          <a:xfrm>
            <a:off x="457200" y="594200"/>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dirty="0"/>
              <a:t>Always, Sometimes, or Never True</a:t>
            </a:r>
            <a:endParaRPr dirty="0"/>
          </a:p>
        </p:txBody>
      </p:sp>
      <p:sp>
        <p:nvSpPr>
          <p:cNvPr id="178" name="Google Shape;178;p8"/>
          <p:cNvSpPr txBox="1">
            <a:spLocks noGrp="1"/>
          </p:cNvSpPr>
          <p:nvPr>
            <p:ph type="body" idx="1"/>
          </p:nvPr>
        </p:nvSpPr>
        <p:spPr>
          <a:xfrm>
            <a:off x="457200" y="1451600"/>
            <a:ext cx="7504500" cy="32919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Clr>
                <a:schemeClr val="dk1"/>
              </a:buClr>
              <a:buSzPts val="1100"/>
              <a:buFont typeface="Arial"/>
              <a:buNone/>
            </a:pPr>
            <a:r>
              <a:rPr lang="en-US" sz="2300" dirty="0">
                <a:solidFill>
                  <a:srgbClr val="2E2E2E"/>
                </a:solidFill>
              </a:rPr>
              <a:t>Read the statements and determine the level of truth for each. Categorize each statement as one of the following: </a:t>
            </a:r>
          </a:p>
          <a:p>
            <a:pPr marL="0" lvl="0" indent="0" algn="l" rtl="0">
              <a:spcBef>
                <a:spcPts val="0"/>
              </a:spcBef>
              <a:spcAft>
                <a:spcPts val="0"/>
              </a:spcAft>
              <a:buClr>
                <a:schemeClr val="dk1"/>
              </a:buClr>
              <a:buSzPts val="1100"/>
              <a:buFont typeface="Arial"/>
              <a:buNone/>
            </a:pPr>
            <a:endParaRPr sz="2300" dirty="0">
              <a:solidFill>
                <a:srgbClr val="2E2E2E"/>
              </a:solidFill>
            </a:endParaRPr>
          </a:p>
          <a:p>
            <a:pPr marL="457200" lvl="0" indent="-342900" algn="l" rtl="0">
              <a:spcBef>
                <a:spcPts val="0"/>
              </a:spcBef>
              <a:spcAft>
                <a:spcPts val="0"/>
              </a:spcAft>
              <a:buClr>
                <a:srgbClr val="910D28"/>
              </a:buClr>
              <a:buSzPts val="1800"/>
              <a:buFont typeface="Noto Sans Symbols"/>
              <a:buChar char="●"/>
            </a:pPr>
            <a:r>
              <a:rPr lang="en-US" sz="2300" dirty="0">
                <a:solidFill>
                  <a:srgbClr val="2E2E2E"/>
                </a:solidFill>
              </a:rPr>
              <a:t>Always true</a:t>
            </a:r>
            <a:endParaRPr sz="2300" dirty="0">
              <a:solidFill>
                <a:srgbClr val="2E2E2E"/>
              </a:solidFill>
            </a:endParaRPr>
          </a:p>
          <a:p>
            <a:pPr marL="457200" lvl="0" indent="-342900" algn="l" rtl="0">
              <a:spcBef>
                <a:spcPts val="0"/>
              </a:spcBef>
              <a:spcAft>
                <a:spcPts val="0"/>
              </a:spcAft>
              <a:buClr>
                <a:srgbClr val="910D28"/>
              </a:buClr>
              <a:buSzPts val="1800"/>
              <a:buFont typeface="Noto Sans Symbols"/>
              <a:buChar char="●"/>
            </a:pPr>
            <a:r>
              <a:rPr lang="en-US" sz="2300" dirty="0">
                <a:solidFill>
                  <a:srgbClr val="2E2E2E"/>
                </a:solidFill>
              </a:rPr>
              <a:t>Sometimes true</a:t>
            </a:r>
            <a:endParaRPr sz="2300" dirty="0">
              <a:solidFill>
                <a:srgbClr val="2E2E2E"/>
              </a:solidFill>
            </a:endParaRPr>
          </a:p>
          <a:p>
            <a:pPr marL="457200" lvl="0" indent="-342900" algn="l" rtl="0">
              <a:spcBef>
                <a:spcPts val="0"/>
              </a:spcBef>
              <a:spcAft>
                <a:spcPts val="0"/>
              </a:spcAft>
              <a:buClr>
                <a:srgbClr val="910D28"/>
              </a:buClr>
              <a:buSzPts val="1800"/>
              <a:buFont typeface="Noto Sans Symbols"/>
              <a:buChar char="●"/>
            </a:pPr>
            <a:r>
              <a:rPr lang="en-US" sz="2300" dirty="0">
                <a:solidFill>
                  <a:srgbClr val="2E2E2E"/>
                </a:solidFill>
              </a:rPr>
              <a:t>Never true</a:t>
            </a:r>
            <a:endParaRPr sz="2300" dirty="0">
              <a:solidFill>
                <a:srgbClr val="2E2E2E"/>
              </a:solidFill>
            </a:endParaRPr>
          </a:p>
          <a:p>
            <a:pPr marL="0" lvl="0" indent="0" algn="l" rtl="0">
              <a:spcBef>
                <a:spcPts val="0"/>
              </a:spcBef>
              <a:spcAft>
                <a:spcPts val="0"/>
              </a:spcAft>
              <a:buClr>
                <a:schemeClr val="dk1"/>
              </a:buClr>
              <a:buSzPts val="1100"/>
              <a:buFont typeface="Arial"/>
              <a:buNone/>
            </a:pPr>
            <a:endParaRPr sz="1500" dirty="0">
              <a:solidFill>
                <a:srgbClr val="2E2E2E"/>
              </a:solidFill>
            </a:endParaRPr>
          </a:p>
          <a:p>
            <a:pPr marL="0" lvl="0" indent="0" algn="l" rtl="0">
              <a:spcBef>
                <a:spcPts val="0"/>
              </a:spcBef>
              <a:spcAft>
                <a:spcPts val="0"/>
              </a:spcAft>
              <a:buClr>
                <a:schemeClr val="dk1"/>
              </a:buClr>
              <a:buSzPts val="1100"/>
              <a:buFont typeface="Arial"/>
              <a:buNone/>
            </a:pPr>
            <a:r>
              <a:rPr lang="en-US" sz="2300" dirty="0">
                <a:solidFill>
                  <a:srgbClr val="2E2E2E"/>
                </a:solidFill>
              </a:rPr>
              <a:t>Some statements may be difficult to evaluate. Attempt to answer each one. It is okay if your response is incorrect. </a:t>
            </a:r>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20 PD">
  <a:themeElements>
    <a:clrScheme name="Custom 14">
      <a:dk1>
        <a:srgbClr val="2E2E2E"/>
      </a:dk1>
      <a:lt1>
        <a:srgbClr val="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3985</TotalTime>
  <Words>1717</Words>
  <Application>Microsoft Macintosh PowerPoint</Application>
  <PresentationFormat>On-screen Show (16:9)</PresentationFormat>
  <Paragraphs>178</Paragraphs>
  <Slides>27</Slides>
  <Notes>27</Notes>
  <HiddenSlides>0</HiddenSlides>
  <MMClips>2</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Georgia</vt:lpstr>
      <vt:lpstr>Calibri</vt:lpstr>
      <vt:lpstr>Lato</vt:lpstr>
      <vt:lpstr>Noto Sans Symbols</vt:lpstr>
      <vt:lpstr>Raleway</vt:lpstr>
      <vt:lpstr>Arial</vt:lpstr>
      <vt:lpstr>Constantia</vt:lpstr>
      <vt:lpstr>LEARN theme</vt:lpstr>
      <vt:lpstr>LEARN theme</vt:lpstr>
      <vt:lpstr>K20 PD</vt:lpstr>
      <vt:lpstr>PowerPoint Presentation</vt:lpstr>
      <vt:lpstr>The Bigger the Heart,  the Bigger the Attraction</vt:lpstr>
      <vt:lpstr>Essential Question</vt:lpstr>
      <vt:lpstr>Learning Objectives </vt:lpstr>
      <vt:lpstr>  Love Letters to Earth </vt:lpstr>
      <vt:lpstr>Black Hole vs. Sun</vt:lpstr>
      <vt:lpstr>Gravity Bucket Lab</vt:lpstr>
      <vt:lpstr>Talk &amp; Think it Out</vt:lpstr>
      <vt:lpstr>Always, Sometimes, or Never True</vt:lpstr>
      <vt:lpstr>How Do the Planets Measure Up? </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Build Your CER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Finley-Combs, Elsa C.</cp:lastModifiedBy>
  <cp:revision>4</cp:revision>
  <dcterms:modified xsi:type="dcterms:W3CDTF">2024-12-17T20:15:42Z</dcterms:modified>
</cp:coreProperties>
</file>