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aUZdsvR5lNB8ZgxMFaPKbUU6u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inadruga.com/the-causes-of-world-war-one-part-1-allianc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nglish_imperialism_octopu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.nam.ac.uk/detail.php?acc=2005-11-219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item/2011647506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s.mil/News/News-Display/Article/2405315/chapter-2-past-eras-of-great-power-competition-historical-insights-and-implica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.uk/collection-items/britannia-rules-the-wav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ain_of_Friendship_cartoon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dc99015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Melina Druga. Most kids have an active imagination. My imagination has stayed strong into adulthood. (2021, April 08). The causes of World War ONE: Part 1 – political alliances.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https://www.melinadruga.com/the-causes-of-world-war-one-part-1-alliances/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gcdc99015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dc99015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WikiMedia</a:t>
            </a: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Commons. (2019, June 7). </a:t>
            </a:r>
            <a:r>
              <a:rPr lang="en-US" sz="1800" i="1" u="none" strike="noStrike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https://commons.wikimedia.org/wiki/File:English_imperialism_octopus.jpg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cdc99015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dc99015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Online collection. (n.d.). from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https://collection.nam.ac.uk/detail.php?acc=2005-11-219-1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cdc99015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dc99015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Glackens, L. (1909, September 22). No limit.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https://www.loc.gov/pictures/item/2011647506/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cdc99015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dc99015d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Chapter 2: Past eras of great Power Competition: Historical insights and implications. (2020, November 04).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https://www.whs.mil/News/News-Display/Article/2405315/chapter-2-past-eras-of-great-power-competition-historical-insights-and-implicat/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0" name="Google Shape;160;gcdc99015d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dc99015d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Britannia rules the waves. (2013, November 13).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https://www.bl.uk/collection-items/britannia-rules-the-waves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cdc99015d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57fc6e2e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d57fc6e2e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57fc6e2e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d57fc6e2e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57fc6e2e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d57fc6e2e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57fc6e2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Harding, N. (1912, December 4). Https://commons.wikimedia.org/wiki/File:Chain_of_Friendship_cartoon.jpg. </a:t>
            </a:r>
            <a:r>
              <a:rPr lang="en-US" sz="1800" i="1" u="none" strike="noStrike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https://commons.wikimedia.org/wiki/File:Chain_of_Friendship_cartoon.jpg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d57fc6e2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cdc99015d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650" y="152400"/>
            <a:ext cx="405997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cdc99015d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525" y="152400"/>
            <a:ext cx="47610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cdc99015d6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300" y="113150"/>
            <a:ext cx="318433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cdc99015d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325" y="0"/>
            <a:ext cx="36857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cdc99015d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575" y="152400"/>
            <a:ext cx="466500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dc99015d6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00" y="152400"/>
            <a:ext cx="72278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The M.A.I.N. Cartoons of WWI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Understanding the Causes of World War I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2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were the causes of World War I?</a:t>
            </a:r>
          </a:p>
          <a:p>
            <a:pPr marL="512762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Why were so many nations involved in World War I?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Analyze the factors that led to the first world war.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Think about the following question: </a:t>
            </a:r>
            <a:endParaRPr i="1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causes a nation to go to or participate in a war?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Write a response on the sticky note and place on the board.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and Respond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57fc6e2ec_0_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The card sort has four categories:</a:t>
            </a:r>
            <a:endParaRPr dirty="0"/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Militarism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Alliances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Imperialism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Nationalism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Choose which category pairs with each card. Once everyone is finished, we will share out.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d57fc6e2ec_0_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Sort - Causes of World War I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57fc6e2ec_0_16"/>
          <p:cNvSpPr txBox="1">
            <a:spLocks noGrp="1"/>
          </p:cNvSpPr>
          <p:nvPr>
            <p:ph type="body" idx="1"/>
          </p:nvPr>
        </p:nvSpPr>
        <p:spPr>
          <a:xfrm>
            <a:off x="395523" y="1216165"/>
            <a:ext cx="6723000" cy="34551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4"/>
                </a:solidFill>
              </a:rPr>
              <a:t>Time Period</a:t>
            </a:r>
            <a:r>
              <a:rPr lang="en-US" dirty="0"/>
              <a:t>: </a:t>
            </a:r>
            <a:r>
              <a:rPr lang="en-US" sz="2300" dirty="0"/>
              <a:t>Narrow down the time period and the region the cartoon takes place in.</a:t>
            </a: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4"/>
                </a:solidFill>
              </a:rPr>
              <a:t>Action</a:t>
            </a:r>
            <a:r>
              <a:rPr lang="en-US" sz="2300" dirty="0"/>
              <a:t>: Describe what is happening in the cartoon. </a:t>
            </a: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4"/>
                </a:solidFill>
              </a:rPr>
              <a:t>Caption</a:t>
            </a:r>
            <a:r>
              <a:rPr lang="en-US" sz="2300" dirty="0"/>
              <a:t>: If there is a caption, write it down.</a:t>
            </a: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4"/>
                </a:solidFill>
              </a:rPr>
              <a:t>Objects</a:t>
            </a:r>
            <a:r>
              <a:rPr lang="en-US" sz="2300" dirty="0"/>
              <a:t>: List the different objects including any symbols shown or use of color. </a:t>
            </a: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4"/>
                </a:solidFill>
              </a:rPr>
              <a:t>Summary</a:t>
            </a:r>
            <a:r>
              <a:rPr lang="en-US" sz="2300" dirty="0"/>
              <a:t>: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Write one sentence that describes the meaning of the cartoon. 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gd57fc6e2ec_0_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Political Cartoon Analysis - T.A.C.O.S.</a:t>
            </a:r>
            <a:endParaRPr/>
          </a:p>
        </p:txBody>
      </p:sp>
      <p:pic>
        <p:nvPicPr>
          <p:cNvPr id="126" name="Google Shape;126;gd57fc6e2e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750" y="1106625"/>
            <a:ext cx="2082550" cy="16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57fc6e2ec_0_28"/>
          <p:cNvSpPr txBox="1">
            <a:spLocks noGrp="1"/>
          </p:cNvSpPr>
          <p:nvPr>
            <p:ph type="body" idx="1"/>
          </p:nvPr>
        </p:nvSpPr>
        <p:spPr>
          <a:xfrm>
            <a:off x="457199" y="1164647"/>
            <a:ext cx="6416625" cy="3455103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00"/>
                </a:solidFill>
              </a:rPr>
              <a:t>Include the following information on your anchor chart: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The political cartoon analyzed in your group.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The country(</a:t>
            </a:r>
            <a:r>
              <a:rPr lang="en-US" sz="2300" dirty="0" err="1">
                <a:solidFill>
                  <a:srgbClr val="000000"/>
                </a:solidFill>
              </a:rPr>
              <a:t>ies</a:t>
            </a:r>
            <a:r>
              <a:rPr lang="en-US" sz="2300" dirty="0">
                <a:solidFill>
                  <a:srgbClr val="000000"/>
                </a:solidFill>
              </a:rPr>
              <a:t>) featured in the cartoon.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The overall meaning of the political cartoon.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The MAIN category that the cartoon fits into.</a:t>
            </a:r>
            <a:endParaRPr sz="2300" dirty="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How this cartoon explains a cause of World War I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00"/>
                </a:solidFill>
              </a:rPr>
              <a:t>Anchor charts should use a variety of colors and include images. </a:t>
            </a:r>
            <a:endParaRPr sz="2300" dirty="0">
              <a:solidFill>
                <a:srgbClr val="000000"/>
              </a:solidFill>
            </a:endParaRPr>
          </a:p>
        </p:txBody>
      </p:sp>
      <p:sp>
        <p:nvSpPr>
          <p:cNvPr id="132" name="Google Shape;132;gd57fc6e2ec_0_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Anchor Chart Creation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d57fc6e2e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125" y="195263"/>
            <a:ext cx="568642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518</Words>
  <Application>Microsoft Office PowerPoint</Application>
  <PresentationFormat>On-screen Show (16:9)</PresentationFormat>
  <Paragraphs>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The M.A.I.N. Cartoons of WWI</vt:lpstr>
      <vt:lpstr>Essential Questions</vt:lpstr>
      <vt:lpstr>Lesson Objectives</vt:lpstr>
      <vt:lpstr>Think and Respond</vt:lpstr>
      <vt:lpstr>Card Sort - Causes of World War I </vt:lpstr>
      <vt:lpstr>Political Cartoon Analysis - T.A.C.O.S.</vt:lpstr>
      <vt:lpstr>Anchor Chart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Bracken, Pam</cp:lastModifiedBy>
  <cp:revision>4</cp:revision>
  <dcterms:created xsi:type="dcterms:W3CDTF">2020-10-14T20:24:40Z</dcterms:created>
  <dcterms:modified xsi:type="dcterms:W3CDTF">2024-11-27T17:46:58Z</dcterms:modified>
</cp:coreProperties>
</file>