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4"/>
    <p:restoredTop sz="94712"/>
  </p:normalViewPr>
  <p:slideViewPr>
    <p:cSldViewPr snapToGrid="0">
      <p:cViewPr varScale="1">
        <p:scale>
          <a:sx n="135" d="100"/>
          <a:sy n="135" d="100"/>
        </p:scale>
        <p:origin x="176" y="2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645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f5a2c38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f5a2c38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Muddies Point. Strategies. Retrieved from </a:t>
            </a:r>
            <a:r>
              <a:rPr lang="en-US" sz="1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https://learn.k20center.ou.edu/strategy/109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Collaborative Word Clouds.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Mentimeter. Tech Tools.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4a716c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4a716c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062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fuel economy </a:t>
            </a:r>
            <a:r>
              <a:rPr lang="en-US" i="1"/>
              <a:t>E</a:t>
            </a:r>
            <a:r>
              <a:rPr lang="en-US"/>
              <a:t> (miles per gallon or mpg) for Sarah’s vehicle is calculated using the formula </a:t>
            </a:r>
            <a:r>
              <a:rPr lang="en-US" i="1"/>
              <a:t>E=m/g</a:t>
            </a:r>
            <a:r>
              <a:rPr lang="en-US"/>
              <a:t>, with </a:t>
            </a:r>
            <a:r>
              <a:rPr lang="en-US" i="1"/>
              <a:t>m</a:t>
            </a:r>
            <a:r>
              <a:rPr lang="en-US"/>
              <a:t> being the number of miles the car has driven and </a:t>
            </a:r>
            <a:r>
              <a:rPr lang="en-US" i="1"/>
              <a:t>g</a:t>
            </a:r>
            <a:r>
              <a:rPr lang="en-US"/>
              <a:t> being the number of gallons of fuel used on the drive.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First, solve the equation for </a:t>
            </a:r>
            <a:r>
              <a:rPr lang="en-US" i="1"/>
              <a:t>m</a:t>
            </a:r>
            <a:r>
              <a:rPr lang="en-US"/>
              <a:t>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Second, if the vehicle has an average fuel consumption of 30 mpg, and she used 9.5 gallons of fuel, how far did Sarah drive?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someone who can...</a:t>
            </a:r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300" dirty="0"/>
              <a:t>On the Literal Equations Practice handout, you need to find someone who can solve each problem on your paper. 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300" dirty="0"/>
              <a:t>You MUST go in order from 1-10, and you cannot answer the same number on each person’s page. 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300" dirty="0"/>
              <a:t>After you solve on someone’s paper, write your name by your work. </a:t>
            </a:r>
            <a:endParaRPr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Crystal Clear</a:t>
            </a:r>
            <a:endParaRPr/>
          </a:p>
          <a:p>
            <a:pPr marL="480034" lvl="1" indent="-18515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Of everything we have learned during this lesson, </a:t>
            </a:r>
            <a:br>
              <a:rPr lang="en-US"/>
            </a:br>
            <a:r>
              <a:rPr lang="en-US"/>
              <a:t>what do you feel the most confident about?</a:t>
            </a:r>
            <a:endParaRPr/>
          </a:p>
          <a:p>
            <a:pPr marL="480034" lvl="1" indent="-18515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you think is the easiest (clearest)?</a:t>
            </a:r>
            <a:endParaRPr/>
          </a:p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Muddiest Point</a:t>
            </a:r>
            <a:endParaRPr/>
          </a:p>
          <a:p>
            <a:pPr marL="480034" lvl="1" indent="-18515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you feel the least confident about?</a:t>
            </a:r>
            <a:endParaRPr/>
          </a:p>
          <a:p>
            <a:pPr marL="480034" lvl="1" indent="-18515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you think is the most confusing (muddiest)?</a:t>
            </a:r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Muddiest Point</a:t>
            </a:r>
            <a:endParaRPr/>
          </a:p>
        </p:txBody>
      </p:sp>
      <p:pic>
        <p:nvPicPr>
          <p:cNvPr id="175" name="Google Shape;175;p36"/>
          <p:cNvPicPr preferRelativeResize="0"/>
          <p:nvPr/>
        </p:nvPicPr>
        <p:blipFill rotWithShape="1">
          <a:blip r:embed="rId3">
            <a:alphaModFix/>
          </a:blip>
          <a:srcRect t="14557" b="23652"/>
          <a:stretch/>
        </p:blipFill>
        <p:spPr>
          <a:xfrm>
            <a:off x="5776204" y="1722077"/>
            <a:ext cx="3114442" cy="1924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Journey of the Isolated Variable, Part 3</a:t>
            </a: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Literal Equations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do I rearrange an equation to isolate a specific variable?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will be able to solve multi-variable equations for a specific variable. </a:t>
            </a:r>
            <a:r>
              <a:rPr lang="en-US" sz="12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16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Go to menti.com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Enter the code: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Type in words you associate with equations</a:t>
            </a:r>
            <a:endParaRPr/>
          </a:p>
        </p:txBody>
      </p:sp>
      <p:pic>
        <p:nvPicPr>
          <p:cNvPr id="103" name="Google Shape;103;p24" descr="Cover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275" y="1619250"/>
            <a:ext cx="33813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do you notice?</a:t>
            </a:r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Literal Equations Exploration</a:t>
            </a:r>
            <a:endParaRPr dirty="0"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the Literal Equations Exploration handout, solve each equation for x.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Explain how you isolated x.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Identify what terms you simplified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Give solution in terms of x =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Answer all questions.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73100" y="1721141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you notice between the equations with just one variable and the equations with four variables?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Flowchart</a:t>
            </a:r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Solving literal equations follows the same steps when solving a multi-step equation.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Macintosh PowerPoint</Application>
  <PresentationFormat>On-screen Show (16:9)</PresentationFormat>
  <Paragraphs>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Constantia</vt:lpstr>
      <vt:lpstr>Times New Roman</vt:lpstr>
      <vt:lpstr>Georgia</vt:lpstr>
      <vt:lpstr>Calibri</vt:lpstr>
      <vt:lpstr>Open Sans</vt:lpstr>
      <vt:lpstr>LEARN theme</vt:lpstr>
      <vt:lpstr>LEARN theme</vt:lpstr>
      <vt:lpstr>PowerPoint Presentation</vt:lpstr>
      <vt:lpstr>Journey of the Isolated Variable, Part 3</vt:lpstr>
      <vt:lpstr>Essential Question</vt:lpstr>
      <vt:lpstr>Lesson Objective</vt:lpstr>
      <vt:lpstr>Collaborative Word Cloud</vt:lpstr>
      <vt:lpstr>What do you notice?</vt:lpstr>
      <vt:lpstr>Literal Equations Exploration</vt:lpstr>
      <vt:lpstr>What did you notice between the equations with just one variable and the equations with four variables?</vt:lpstr>
      <vt:lpstr>Flowchart</vt:lpstr>
      <vt:lpstr>Example</vt:lpstr>
      <vt:lpstr>Example</vt:lpstr>
      <vt:lpstr>Example</vt:lpstr>
      <vt:lpstr>Example</vt:lpstr>
      <vt:lpstr>Example</vt:lpstr>
      <vt:lpstr>Example</vt:lpstr>
      <vt:lpstr>Find someone who can...</vt:lpstr>
      <vt:lpstr>Muddiest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Tracy, Evalyne M.</cp:lastModifiedBy>
  <cp:revision>1</cp:revision>
  <dcterms:modified xsi:type="dcterms:W3CDTF">2024-11-04T18:27:13Z</dcterms:modified>
</cp:coreProperties>
</file>