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tVozQrxtp5kfflHOVArBJqL8B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32" d="100"/>
          <a:sy n="132" d="100"/>
        </p:scale>
        <p:origin x="1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ac012600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ac012600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ac012600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bac012600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ac012600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ac012600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ac012600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bac012600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ac012600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ac012600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ac012600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ac012600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ac012600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ac012600e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gbac012600e_0_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bac012600e_0_10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bac012600e_0_10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gbac012600e_0_10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ac012600e_0_27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bac012600e_0_27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gbac012600e_0_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PlqeaVe9O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ac012600e_0_125"/>
          <p:cNvSpPr txBox="1">
            <a:spLocks noGrp="1"/>
          </p:cNvSpPr>
          <p:nvPr>
            <p:ph type="ctrTitle" idx="4294967295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Q&amp;A</a:t>
            </a:r>
            <a:endParaRPr/>
          </a:p>
        </p:txBody>
      </p:sp>
      <p:pic>
        <p:nvPicPr>
          <p:cNvPr id="141" name="Google Shape;141;gbac012600e_0_125"/>
          <p:cNvPicPr preferRelativeResize="0"/>
          <p:nvPr/>
        </p:nvPicPr>
        <p:blipFill rotWithShape="1">
          <a:blip r:embed="rId3">
            <a:alphaModFix/>
          </a:blip>
          <a:srcRect b="29927"/>
          <a:stretch/>
        </p:blipFill>
        <p:spPr>
          <a:xfrm>
            <a:off x="2261411" y="1921602"/>
            <a:ext cx="5302240" cy="336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Allow Me To Introduce Myself</a:t>
            </a:r>
            <a:endParaRPr/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Writing a Letter of Introduction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ac012600e_0_20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5" name="Google Shape;95;gbac012600e_0_20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7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Which experiences have shaped who you are?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can be Gained from Introductions?</a:t>
            </a:r>
            <a:endParaRPr dirty="0"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Have you ever been asked by a teacher to introduce yourself as an ice breaker at the beginning of the year?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was the experience like?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kinds of things did you share in your brief introduction?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would a teacher ask the members of a class to introduce themselves to each other?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ac012600e_0_8"/>
          <p:cNvSpPr txBox="1">
            <a:spLocks noGrp="1"/>
          </p:cNvSpPr>
          <p:nvPr>
            <p:ph type="title"/>
          </p:nvPr>
        </p:nvSpPr>
        <p:spPr>
          <a:xfrm>
            <a:off x="457200" y="1514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Awkward Introduction</a:t>
            </a:r>
            <a:endParaRPr/>
          </a:p>
        </p:txBody>
      </p:sp>
      <p:sp>
        <p:nvSpPr>
          <p:cNvPr id="107" name="Google Shape;107;gbac012600e_0_8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 you watch, listen to the singer’s words to absorb someone else’s personal experience of introducing  themselves</a:t>
            </a:r>
            <a:endParaRPr/>
          </a:p>
        </p:txBody>
      </p:sp>
      <p:pic>
        <p:nvPicPr>
          <p:cNvPr id="108" name="Google Shape;108;gbac012600e_0_8" descr="Greetings! Here is a quirky, fun and of course AWKWARD little song about me, written for my Grade 10 IRAP Religion Arts introductory project! Though I do not like talking about myself a lot, it was still fun to create this song and film/edit this video. It’s not by any means perfect and my voice is rusty, but I hope you enjoy learning about random facts about yours truly! &#10;&#10;All About You Creative Expression | HRE2OR Gismondi | November 2020 &#10;&#10;Hi I’m Janelle,&#10;I really hope that you are doing very well.&#10;And if I’m honest, I don’t like talking about myself.&#10;I mean, I don’t know what things I should show and tell.&#10;So could we talk about something else?&#10;No? Oh well.&#10;&#10;I’m short and sweet.&#10;I also mean that literally because I’m under 5 feet.&#10;I try to spread positivity to everyone I meet.&#10;Some say I have a friendly personality,&#10;Though my brother and sister would probably disagree.&#10; &#10;If you want to know, I’m the middle child of a filipino family.&#10;I like to make people smile, and I used to have a strawberry allergy.&#10;&#10;I’m not perfect. &#10;As you can see,&#10;I can be a little weird&#10;But let’s be clear,&#10;I can be serious when I need to be.&#10;I like to embrace my quirky qualities.&#10;So here I am, at 1 AM, trying to write a song that’s all about me.&#10;&#10;I play the guitar,&#10;As though that’s not obvious,&#10;But hey, it’s a start.&#10;Anyways, I like anything that has to with the arts,&#10;Like singing, acting, or doodling,&#10;Or drawing, painting and songwriting,&#10;All I think can capture the heart .&#10;&#10;I hate to get up early in the morning, but I wouldn’t call myself a night owl. &#10;Musical theatre is my everything, and I’m a leftie who prefers pen over pencil. &#10;&#10;I’m not perfect. &#10;As you can see, &#10;I tend to digress,&#10;Ou, and I’m obsessed with reading romantic comedies.&#10;I tie my hair up because its always messy.&#10;And that’s okay ‘cause at the end of the day, there’s nobody I’d rather be!&#10;&#10;My biggest pet peeves are when someone plays their music too loudly, or when my hands gets too sweaty.&#10;My dog makes me happy. I’m not an athlete. My favourite food is grilled cheese. I have an irrational fear of zombies. &#10;&#10;I’m not perfect. &#10;Essentially, &#10;I’m nothing more or less&#10;Than the best version of the person that I can be&#10;Self introductions are my enemy&#10;But here I am, at 1 AM, writing a song that’s all about me.&#10;&#10;Writing a song that’s all about me!&#10;&#10;An Awkward Self-Introduction - Janelle Marie" title="An Awkward Self-Introduction (Original Song) - Lyric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250" y="1257441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ac012600e_0_2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read the lyrics to the song you just heard, </a:t>
            </a:r>
            <a:r>
              <a:rPr lang="en-US" dirty="0">
                <a:sym typeface="Arial"/>
              </a:rPr>
              <a:t>highlight similarities and differences you have with the singer. </a:t>
            </a:r>
            <a:endParaRPr dirty="0"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000" dirty="0">
              <a:solidFill>
                <a:srgbClr val="4A86E8"/>
              </a:solidFill>
            </a:endParaRPr>
          </a:p>
        </p:txBody>
      </p:sp>
      <p:sp>
        <p:nvSpPr>
          <p:cNvPr id="114" name="Google Shape;114;gbac012600e_0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Why-lighting</a:t>
            </a:r>
            <a:endParaRPr/>
          </a:p>
        </p:txBody>
      </p:sp>
      <p:sp>
        <p:nvSpPr>
          <p:cNvPr id="115" name="Google Shape;115;gbac012600e_0_23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gbac012600e_0_23"/>
          <p:cNvPicPr preferRelativeResize="0"/>
          <p:nvPr/>
        </p:nvPicPr>
        <p:blipFill rotWithShape="1">
          <a:blip r:embed="rId3">
            <a:alphaModFix/>
          </a:blip>
          <a:srcRect l="2998" r="2998"/>
          <a:stretch/>
        </p:blipFill>
        <p:spPr>
          <a:xfrm>
            <a:off x="5582525" y="1356400"/>
            <a:ext cx="2217249" cy="221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ac012600e_0_10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Allow Me to Introduce Myself: Writing a Letter of Introduction</a:t>
            </a:r>
            <a:endParaRPr/>
          </a:p>
        </p:txBody>
      </p:sp>
      <p:sp>
        <p:nvSpPr>
          <p:cNvPr id="122" name="Google Shape;122;gbac012600e_0_10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601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Now, we will work on writing our own introduction.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The letter will be composed in a formal style in order to practice this genre of writing.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○"/>
            </a:pPr>
            <a:r>
              <a:rPr lang="en-US"/>
              <a:t>Write out contractions, use transitions between paragraphs, spell out numbers, etc.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Use first person voice!</a:t>
            </a:r>
            <a:endParaRPr/>
          </a:p>
        </p:txBody>
      </p:sp>
      <p:pic>
        <p:nvPicPr>
          <p:cNvPr id="3" name="Picture 2" descr="A close-up of a computer&#10;&#10;Description automatically generated with medium confidence">
            <a:extLst>
              <a:ext uri="{FF2B5EF4-FFF2-40B4-BE49-F238E27FC236}">
                <a16:creationId xmlns:a16="http://schemas.microsoft.com/office/drawing/2014/main" id="{A3525128-F564-45B7-B537-5E2E5BB5E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607" y="956766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ac012600e_0_113"/>
          <p:cNvSpPr txBox="1">
            <a:spLocks noGrp="1"/>
          </p:cNvSpPr>
          <p:nvPr>
            <p:ph type="title"/>
          </p:nvPr>
        </p:nvSpPr>
        <p:spPr>
          <a:xfrm>
            <a:off x="457200" y="-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Introductory Letter Format</a:t>
            </a:r>
            <a:endParaRPr dirty="0"/>
          </a:p>
        </p:txBody>
      </p:sp>
      <p:sp>
        <p:nvSpPr>
          <p:cNvPr id="129" name="Google Shape;129;gbac012600e_0_113"/>
          <p:cNvSpPr txBox="1">
            <a:spLocks noGrp="1"/>
          </p:cNvSpPr>
          <p:nvPr>
            <p:ph type="body" idx="1"/>
          </p:nvPr>
        </p:nvSpPr>
        <p:spPr>
          <a:xfrm>
            <a:off x="457200" y="9258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The letter should begin with a salutation (Dear…) with the date on the same line.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 line should then be skipped between the salutation and the beginning of the body of the letter.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Each paragraph should begin with an appropriate transition (First, Next, Additionally, </a:t>
            </a:r>
            <a:r>
              <a:rPr lang="en-US" sz="2400" dirty="0" err="1"/>
              <a:t>etc</a:t>
            </a:r>
            <a:r>
              <a:rPr lang="en-US" sz="2400" dirty="0"/>
              <a:t>).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At the end of the body of the letter, another line should be skipped and a closing salutation (Thank you, Sincerely, etc.) should precede a printed name and signature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ac012600e_0_1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Steps: Editing Your Letter</a:t>
            </a:r>
            <a:endParaRPr/>
          </a:p>
        </p:txBody>
      </p:sp>
      <p:sp>
        <p:nvSpPr>
          <p:cNvPr id="135" name="Google Shape;135;gbac012600e_0_1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Go back through your letter and check for: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Grammar, punctuation, and sentence structure (look for fragments and run-ons!)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Interesting and varied word choice and descriptions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Clear, organized letter structure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Distinct paragraphs that accomplish their specific tasks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Transitions between paragraphs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333</Words>
  <Application>Microsoft Macintosh PowerPoint</Application>
  <PresentationFormat>On-screen Show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Georgia</vt:lpstr>
      <vt:lpstr>Arial</vt:lpstr>
      <vt:lpstr>Noto Sans Symbols</vt:lpstr>
      <vt:lpstr>Constantia</vt:lpstr>
      <vt:lpstr>LEARN theme</vt:lpstr>
      <vt:lpstr>LEARN theme</vt:lpstr>
      <vt:lpstr>PowerPoint Presentation</vt:lpstr>
      <vt:lpstr>Allow Me To Introduce Myself</vt:lpstr>
      <vt:lpstr>Essential Question</vt:lpstr>
      <vt:lpstr>What can be Gained from Introductions?</vt:lpstr>
      <vt:lpstr>An Awkward Introduction</vt:lpstr>
      <vt:lpstr>Why-lighting</vt:lpstr>
      <vt:lpstr>Allow Me to Introduce Myself: Writing a Letter of Introduction</vt:lpstr>
      <vt:lpstr>Introductory Letter Format</vt:lpstr>
      <vt:lpstr>Final Steps: Editing Your Letter</vt:lpstr>
      <vt:lpstr>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Allow Me to Introduce Myself</dc:title>
  <dc:subject/>
  <dc:creator>K20 Center</dc:creator>
  <cp:keywords/>
  <dc:description/>
  <cp:lastModifiedBy>Walker, Helena M.</cp:lastModifiedBy>
  <cp:revision>6</cp:revision>
  <dcterms:modified xsi:type="dcterms:W3CDTF">2023-06-05T16:33:19Z</dcterms:modified>
  <cp:category/>
</cp:coreProperties>
</file>