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3668" r:id="rId2"/>
    <p:sldMasterId id="2147483670" r:id="rId3"/>
  </p:sldMasterIdLst>
  <p:notesMasterIdLst>
    <p:notesMasterId r:id="rId25"/>
  </p:notesMasterIdLst>
  <p:sldIdLst>
    <p:sldId id="256" r:id="rId4"/>
    <p:sldId id="257" r:id="rId5"/>
    <p:sldId id="259" r:id="rId6"/>
    <p:sldId id="258" r:id="rId7"/>
    <p:sldId id="260" r:id="rId8"/>
    <p:sldId id="275" r:id="rId9"/>
    <p:sldId id="276" r:id="rId10"/>
    <p:sldId id="277" r:id="rId11"/>
    <p:sldId id="278" r:id="rId12"/>
    <p:sldId id="279" r:id="rId13"/>
    <p:sldId id="280" r:id="rId14"/>
    <p:sldId id="266" r:id="rId15"/>
    <p:sldId id="267" r:id="rId16"/>
    <p:sldId id="281" r:id="rId17"/>
    <p:sldId id="261" r:id="rId18"/>
    <p:sldId id="284" r:id="rId19"/>
    <p:sldId id="285" r:id="rId20"/>
    <p:sldId id="286" r:id="rId21"/>
    <p:sldId id="282" r:id="rId22"/>
    <p:sldId id="287" r:id="rId23"/>
    <p:sldId id="283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83A6A4-1F0E-4816-875A-F11E3FEB15CA}" v="18" dt="2021-08-04T16:28:20.290"/>
  </p1510:revLst>
</p1510:revInfo>
</file>

<file path=ppt/tableStyles.xml><?xml version="1.0" encoding="utf-8"?>
<a:tblStyleLst xmlns:a="http://schemas.openxmlformats.org/drawingml/2006/main" def="{4FE1FFAE-C277-41DE-B313-73A80C984298}">
  <a:tblStyle styleId="{4FE1FFAE-C277-41DE-B313-73A80C9842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297" autoAdjust="0"/>
  </p:normalViewPr>
  <p:slideViewPr>
    <p:cSldViewPr snapToGrid="0">
      <p:cViewPr varScale="1">
        <p:scale>
          <a:sx n="202" d="100"/>
          <a:sy n="202" d="100"/>
        </p:scale>
        <p:origin x="436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s, Daniella M." userId="87fb469b-cd7a-4b12-a1ae-bba5f0610088" providerId="ADAL" clId="{1083A6A4-1F0E-4816-875A-F11E3FEB15CA}"/>
    <pc:docChg chg="undo redo custSel addSld delSld modSld sldOrd">
      <pc:chgData name="Peters, Daniella M." userId="87fb469b-cd7a-4b12-a1ae-bba5f0610088" providerId="ADAL" clId="{1083A6A4-1F0E-4816-875A-F11E3FEB15CA}" dt="2021-08-05T18:41:20.527" v="2231" actId="20577"/>
      <pc:docMkLst>
        <pc:docMk/>
      </pc:docMkLst>
      <pc:sldChg chg="modSp mod">
        <pc:chgData name="Peters, Daniella M." userId="87fb469b-cd7a-4b12-a1ae-bba5f0610088" providerId="ADAL" clId="{1083A6A4-1F0E-4816-875A-F11E3FEB15CA}" dt="2021-08-03T20:52:34.863" v="9" actId="948"/>
        <pc:sldMkLst>
          <pc:docMk/>
          <pc:sldMk cId="0" sldId="258"/>
        </pc:sldMkLst>
        <pc:spChg chg="mod">
          <ac:chgData name="Peters, Daniella M." userId="87fb469b-cd7a-4b12-a1ae-bba5f0610088" providerId="ADAL" clId="{1083A6A4-1F0E-4816-875A-F11E3FEB15CA}" dt="2021-08-03T20:52:34.863" v="9" actId="948"/>
          <ac:spMkLst>
            <pc:docMk/>
            <pc:sldMk cId="0" sldId="258"/>
            <ac:spMk id="101" creationId="{00000000-0000-0000-0000-000000000000}"/>
          </ac:spMkLst>
        </pc:spChg>
      </pc:sldChg>
      <pc:sldChg chg="modSp mod ord">
        <pc:chgData name="Peters, Daniella M." userId="87fb469b-cd7a-4b12-a1ae-bba5f0610088" providerId="ADAL" clId="{1083A6A4-1F0E-4816-875A-F11E3FEB15CA}" dt="2021-08-04T18:51:51.417" v="2058"/>
        <pc:sldMkLst>
          <pc:docMk/>
          <pc:sldMk cId="0" sldId="259"/>
        </pc:sldMkLst>
        <pc:spChg chg="mod">
          <ac:chgData name="Peters, Daniella M." userId="87fb469b-cd7a-4b12-a1ae-bba5f0610088" providerId="ADAL" clId="{1083A6A4-1F0E-4816-875A-F11E3FEB15CA}" dt="2021-08-04T17:09:12.359" v="2049" actId="255"/>
          <ac:spMkLst>
            <pc:docMk/>
            <pc:sldMk cId="0" sldId="259"/>
            <ac:spMk id="107" creationId="{00000000-0000-0000-0000-000000000000}"/>
          </ac:spMkLst>
        </pc:spChg>
      </pc:sldChg>
      <pc:sldChg chg="modSp mod modNotesTx">
        <pc:chgData name="Peters, Daniella M." userId="87fb469b-cd7a-4b12-a1ae-bba5f0610088" providerId="ADAL" clId="{1083A6A4-1F0E-4816-875A-F11E3FEB15CA}" dt="2021-08-04T17:09:37.718" v="2050" actId="12"/>
        <pc:sldMkLst>
          <pc:docMk/>
          <pc:sldMk cId="0" sldId="260"/>
        </pc:sldMkLst>
        <pc:spChg chg="mod">
          <ac:chgData name="Peters, Daniella M." userId="87fb469b-cd7a-4b12-a1ae-bba5f0610088" providerId="ADAL" clId="{1083A6A4-1F0E-4816-875A-F11E3FEB15CA}" dt="2021-08-04T17:09:37.718" v="2050" actId="12"/>
          <ac:spMkLst>
            <pc:docMk/>
            <pc:sldMk cId="0" sldId="260"/>
            <ac:spMk id="112" creationId="{00000000-0000-0000-0000-000000000000}"/>
          </ac:spMkLst>
        </pc:spChg>
        <pc:spChg chg="mod">
          <ac:chgData name="Peters, Daniella M." userId="87fb469b-cd7a-4b12-a1ae-bba5f0610088" providerId="ADAL" clId="{1083A6A4-1F0E-4816-875A-F11E3FEB15CA}" dt="2021-08-03T20:57:04.702" v="35" actId="20577"/>
          <ac:spMkLst>
            <pc:docMk/>
            <pc:sldMk cId="0" sldId="260"/>
            <ac:spMk id="113" creationId="{00000000-0000-0000-0000-000000000000}"/>
          </ac:spMkLst>
        </pc:spChg>
      </pc:sldChg>
      <pc:sldChg chg="modSp mod ord">
        <pc:chgData name="Peters, Daniella M." userId="87fb469b-cd7a-4b12-a1ae-bba5f0610088" providerId="ADAL" clId="{1083A6A4-1F0E-4816-875A-F11E3FEB15CA}" dt="2021-08-04T15:55:14.935" v="1079"/>
        <pc:sldMkLst>
          <pc:docMk/>
          <pc:sldMk cId="0" sldId="261"/>
        </pc:sldMkLst>
        <pc:spChg chg="mod">
          <ac:chgData name="Peters, Daniella M." userId="87fb469b-cd7a-4b12-a1ae-bba5f0610088" providerId="ADAL" clId="{1083A6A4-1F0E-4816-875A-F11E3FEB15CA}" dt="2021-08-04T15:54:01.692" v="973" actId="20577"/>
          <ac:spMkLst>
            <pc:docMk/>
            <pc:sldMk cId="0" sldId="261"/>
            <ac:spMk id="118" creationId="{00000000-0000-0000-0000-000000000000}"/>
          </ac:spMkLst>
        </pc:spChg>
        <pc:spChg chg="mod">
          <ac:chgData name="Peters, Daniella M." userId="87fb469b-cd7a-4b12-a1ae-bba5f0610088" providerId="ADAL" clId="{1083A6A4-1F0E-4816-875A-F11E3FEB15CA}" dt="2021-08-04T15:55:04.973" v="1077" actId="948"/>
          <ac:spMkLst>
            <pc:docMk/>
            <pc:sldMk cId="0" sldId="261"/>
            <ac:spMk id="119" creationId="{00000000-0000-0000-0000-000000000000}"/>
          </ac:spMkLst>
        </pc:spChg>
      </pc:sldChg>
      <pc:sldChg chg="modSp del mod">
        <pc:chgData name="Peters, Daniella M." userId="87fb469b-cd7a-4b12-a1ae-bba5f0610088" providerId="ADAL" clId="{1083A6A4-1F0E-4816-875A-F11E3FEB15CA}" dt="2021-08-04T16:26:45.806" v="1471" actId="2696"/>
        <pc:sldMkLst>
          <pc:docMk/>
          <pc:sldMk cId="0" sldId="262"/>
        </pc:sldMkLst>
        <pc:graphicFrameChg chg="mod modGraphic">
          <ac:chgData name="Peters, Daniella M." userId="87fb469b-cd7a-4b12-a1ae-bba5f0610088" providerId="ADAL" clId="{1083A6A4-1F0E-4816-875A-F11E3FEB15CA}" dt="2021-08-04T16:04:53.549" v="1251" actId="255"/>
          <ac:graphicFrameMkLst>
            <pc:docMk/>
            <pc:sldMk cId="0" sldId="262"/>
            <ac:graphicFrameMk id="125" creationId="{00000000-0000-0000-0000-000000000000}"/>
          </ac:graphicFrameMkLst>
        </pc:graphicFrameChg>
      </pc:sldChg>
      <pc:sldChg chg="del">
        <pc:chgData name="Peters, Daniella M." userId="87fb469b-cd7a-4b12-a1ae-bba5f0610088" providerId="ADAL" clId="{1083A6A4-1F0E-4816-875A-F11E3FEB15CA}" dt="2021-08-04T16:00:05.693" v="1168" actId="2696"/>
        <pc:sldMkLst>
          <pc:docMk/>
          <pc:sldMk cId="0" sldId="263"/>
        </pc:sldMkLst>
      </pc:sldChg>
      <pc:sldChg chg="del">
        <pc:chgData name="Peters, Daniella M." userId="87fb469b-cd7a-4b12-a1ae-bba5f0610088" providerId="ADAL" clId="{1083A6A4-1F0E-4816-875A-F11E3FEB15CA}" dt="2021-08-04T16:00:08.854" v="1169" actId="2696"/>
        <pc:sldMkLst>
          <pc:docMk/>
          <pc:sldMk cId="0" sldId="264"/>
        </pc:sldMkLst>
      </pc:sldChg>
      <pc:sldChg chg="del">
        <pc:chgData name="Peters, Daniella M." userId="87fb469b-cd7a-4b12-a1ae-bba5f0610088" providerId="ADAL" clId="{1083A6A4-1F0E-4816-875A-F11E3FEB15CA}" dt="2021-08-04T16:00:50.065" v="1170" actId="2696"/>
        <pc:sldMkLst>
          <pc:docMk/>
          <pc:sldMk cId="0" sldId="265"/>
        </pc:sldMkLst>
      </pc:sldChg>
      <pc:sldChg chg="modSp add mod modNotesTx">
        <pc:chgData name="Peters, Daniella M." userId="87fb469b-cd7a-4b12-a1ae-bba5f0610088" providerId="ADAL" clId="{1083A6A4-1F0E-4816-875A-F11E3FEB15CA}" dt="2021-08-04T16:55:05.756" v="1840" actId="20577"/>
        <pc:sldMkLst>
          <pc:docMk/>
          <pc:sldMk cId="2436371463" sldId="266"/>
        </pc:sldMkLst>
        <pc:spChg chg="mod">
          <ac:chgData name="Peters, Daniella M." userId="87fb469b-cd7a-4b12-a1ae-bba5f0610088" providerId="ADAL" clId="{1083A6A4-1F0E-4816-875A-F11E3FEB15CA}" dt="2021-08-04T16:55:05.756" v="1840" actId="20577"/>
          <ac:spMkLst>
            <pc:docMk/>
            <pc:sldMk cId="2436371463" sldId="266"/>
            <ac:spMk id="112" creationId="{00000000-0000-0000-0000-000000000000}"/>
          </ac:spMkLst>
        </pc:spChg>
        <pc:spChg chg="mod">
          <ac:chgData name="Peters, Daniella M." userId="87fb469b-cd7a-4b12-a1ae-bba5f0610088" providerId="ADAL" clId="{1083A6A4-1F0E-4816-875A-F11E3FEB15CA}" dt="2021-08-03T21:32:50.674" v="294" actId="20577"/>
          <ac:spMkLst>
            <pc:docMk/>
            <pc:sldMk cId="2436371463" sldId="266"/>
            <ac:spMk id="113" creationId="{00000000-0000-0000-0000-000000000000}"/>
          </ac:spMkLst>
        </pc:spChg>
      </pc:sldChg>
      <pc:sldChg chg="addSp modSp add mod modNotesTx">
        <pc:chgData name="Peters, Daniella M." userId="87fb469b-cd7a-4b12-a1ae-bba5f0610088" providerId="ADAL" clId="{1083A6A4-1F0E-4816-875A-F11E3FEB15CA}" dt="2021-08-04T17:01:53.346" v="1896" actId="20577"/>
        <pc:sldMkLst>
          <pc:docMk/>
          <pc:sldMk cId="3463513529" sldId="267"/>
        </pc:sldMkLst>
        <pc:spChg chg="add mod">
          <ac:chgData name="Peters, Daniella M." userId="87fb469b-cd7a-4b12-a1ae-bba5f0610088" providerId="ADAL" clId="{1083A6A4-1F0E-4816-875A-F11E3FEB15CA}" dt="2021-08-04T15:37:12.819" v="446" actId="14100"/>
          <ac:spMkLst>
            <pc:docMk/>
            <pc:sldMk cId="3463513529" sldId="267"/>
            <ac:spMk id="5" creationId="{E0A3C3C0-E281-4B94-95D7-DB3E87CA715E}"/>
          </ac:spMkLst>
        </pc:spChg>
        <pc:spChg chg="mod">
          <ac:chgData name="Peters, Daniella M." userId="87fb469b-cd7a-4b12-a1ae-bba5f0610088" providerId="ADAL" clId="{1083A6A4-1F0E-4816-875A-F11E3FEB15CA}" dt="2021-08-04T15:39:22.373" v="473" actId="14100"/>
          <ac:spMkLst>
            <pc:docMk/>
            <pc:sldMk cId="3463513529" sldId="267"/>
            <ac:spMk id="112" creationId="{00000000-0000-0000-0000-000000000000}"/>
          </ac:spMkLst>
        </pc:spChg>
        <pc:spChg chg="mod">
          <ac:chgData name="Peters, Daniella M." userId="87fb469b-cd7a-4b12-a1ae-bba5f0610088" providerId="ADAL" clId="{1083A6A4-1F0E-4816-875A-F11E3FEB15CA}" dt="2021-08-03T21:37:19.765" v="426" actId="20577"/>
          <ac:spMkLst>
            <pc:docMk/>
            <pc:sldMk cId="3463513529" sldId="267"/>
            <ac:spMk id="113" creationId="{00000000-0000-0000-0000-000000000000}"/>
          </ac:spMkLst>
        </pc:spChg>
        <pc:picChg chg="add mod">
          <ac:chgData name="Peters, Daniella M." userId="87fb469b-cd7a-4b12-a1ae-bba5f0610088" providerId="ADAL" clId="{1083A6A4-1F0E-4816-875A-F11E3FEB15CA}" dt="2021-08-04T15:35:04.353" v="437" actId="1076"/>
          <ac:picMkLst>
            <pc:docMk/>
            <pc:sldMk cId="3463513529" sldId="267"/>
            <ac:picMk id="4" creationId="{C689E511-1BD6-4047-A83B-BC98226FA039}"/>
          </ac:picMkLst>
        </pc:picChg>
      </pc:sldChg>
      <pc:sldChg chg="modSp add mod modNotesTx">
        <pc:chgData name="Peters, Daniella M." userId="87fb469b-cd7a-4b12-a1ae-bba5f0610088" providerId="ADAL" clId="{1083A6A4-1F0E-4816-875A-F11E3FEB15CA}" dt="2021-08-03T21:18:11.652" v="138" actId="20577"/>
        <pc:sldMkLst>
          <pc:docMk/>
          <pc:sldMk cId="2518372865" sldId="275"/>
        </pc:sldMkLst>
        <pc:spChg chg="mod">
          <ac:chgData name="Peters, Daniella M." userId="87fb469b-cd7a-4b12-a1ae-bba5f0610088" providerId="ADAL" clId="{1083A6A4-1F0E-4816-875A-F11E3FEB15CA}" dt="2021-08-03T21:11:01.327" v="84" actId="20577"/>
          <ac:spMkLst>
            <pc:docMk/>
            <pc:sldMk cId="2518372865" sldId="275"/>
            <ac:spMk id="2" creationId="{6DFC766F-6243-423D-8FBC-9CEF27C21A77}"/>
          </ac:spMkLst>
        </pc:spChg>
        <pc:spChg chg="mod">
          <ac:chgData name="Peters, Daniella M." userId="87fb469b-cd7a-4b12-a1ae-bba5f0610088" providerId="ADAL" clId="{1083A6A4-1F0E-4816-875A-F11E3FEB15CA}" dt="2021-08-03T21:16:52.483" v="112" actId="14100"/>
          <ac:spMkLst>
            <pc:docMk/>
            <pc:sldMk cId="2518372865" sldId="275"/>
            <ac:spMk id="4" creationId="{BA3EE0AA-E892-480B-B94C-F56CD87CCF08}"/>
          </ac:spMkLst>
        </pc:spChg>
      </pc:sldChg>
      <pc:sldChg chg="modSp add mod modNotesTx">
        <pc:chgData name="Peters, Daniella M." userId="87fb469b-cd7a-4b12-a1ae-bba5f0610088" providerId="ADAL" clId="{1083A6A4-1F0E-4816-875A-F11E3FEB15CA}" dt="2021-08-03T21:18:18.353" v="139" actId="20577"/>
        <pc:sldMkLst>
          <pc:docMk/>
          <pc:sldMk cId="3030452484" sldId="276"/>
        </pc:sldMkLst>
        <pc:spChg chg="mod">
          <ac:chgData name="Peters, Daniella M." userId="87fb469b-cd7a-4b12-a1ae-bba5f0610088" providerId="ADAL" clId="{1083A6A4-1F0E-4816-875A-F11E3FEB15CA}" dt="2021-08-03T21:17:08.914" v="113" actId="14100"/>
          <ac:spMkLst>
            <pc:docMk/>
            <pc:sldMk cId="3030452484" sldId="276"/>
            <ac:spMk id="4" creationId="{BA3EE0AA-E892-480B-B94C-F56CD87CCF08}"/>
          </ac:spMkLst>
        </pc:spChg>
        <pc:spChg chg="mod">
          <ac:chgData name="Peters, Daniella M." userId="87fb469b-cd7a-4b12-a1ae-bba5f0610088" providerId="ADAL" clId="{1083A6A4-1F0E-4816-875A-F11E3FEB15CA}" dt="2021-08-03T21:11:18.190" v="89" actId="20577"/>
          <ac:spMkLst>
            <pc:docMk/>
            <pc:sldMk cId="3030452484" sldId="276"/>
            <ac:spMk id="7" creationId="{38C2E42B-D84A-4A91-8BF0-62BC0C4952A9}"/>
          </ac:spMkLst>
        </pc:spChg>
      </pc:sldChg>
      <pc:sldChg chg="modSp add del mod modNotesTx">
        <pc:chgData name="Peters, Daniella M." userId="87fb469b-cd7a-4b12-a1ae-bba5f0610088" providerId="ADAL" clId="{1083A6A4-1F0E-4816-875A-F11E3FEB15CA}" dt="2021-08-03T21:28:45.896" v="228" actId="20577"/>
        <pc:sldMkLst>
          <pc:docMk/>
          <pc:sldMk cId="549124279" sldId="277"/>
        </pc:sldMkLst>
        <pc:spChg chg="mod">
          <ac:chgData name="Peters, Daniella M." userId="87fb469b-cd7a-4b12-a1ae-bba5f0610088" providerId="ADAL" clId="{1083A6A4-1F0E-4816-875A-F11E3FEB15CA}" dt="2021-08-03T21:28:45.896" v="228" actId="20577"/>
          <ac:spMkLst>
            <pc:docMk/>
            <pc:sldMk cId="549124279" sldId="277"/>
            <ac:spMk id="71" creationId="{A30C8923-93FB-4652-BA31-33C2B102CEF9}"/>
          </ac:spMkLst>
        </pc:spChg>
        <pc:picChg chg="mod">
          <ac:chgData name="Peters, Daniella M." userId="87fb469b-cd7a-4b12-a1ae-bba5f0610088" providerId="ADAL" clId="{1083A6A4-1F0E-4816-875A-F11E3FEB15CA}" dt="2021-08-03T21:20:15.980" v="147" actId="1076"/>
          <ac:picMkLst>
            <pc:docMk/>
            <pc:sldMk cId="549124279" sldId="277"/>
            <ac:picMk id="3074" creationId="{D571B799-4704-4173-9AD7-AC2B87F35E49}"/>
          </ac:picMkLst>
        </pc:picChg>
      </pc:sldChg>
      <pc:sldChg chg="modSp add del mod modNotesTx">
        <pc:chgData name="Peters, Daniella M." userId="87fb469b-cd7a-4b12-a1ae-bba5f0610088" providerId="ADAL" clId="{1083A6A4-1F0E-4816-875A-F11E3FEB15CA}" dt="2021-08-03T21:28:12.450" v="221" actId="255"/>
        <pc:sldMkLst>
          <pc:docMk/>
          <pc:sldMk cId="444788013" sldId="278"/>
        </pc:sldMkLst>
        <pc:spChg chg="mod">
          <ac:chgData name="Peters, Daniella M." userId="87fb469b-cd7a-4b12-a1ae-bba5f0610088" providerId="ADAL" clId="{1083A6A4-1F0E-4816-875A-F11E3FEB15CA}" dt="2021-08-03T21:28:12.450" v="221" actId="255"/>
          <ac:spMkLst>
            <pc:docMk/>
            <pc:sldMk cId="444788013" sldId="278"/>
            <ac:spMk id="71" creationId="{9B0FFD9F-DD13-4D0F-996F-DC0F752FC741}"/>
          </ac:spMkLst>
        </pc:spChg>
        <pc:picChg chg="mod">
          <ac:chgData name="Peters, Daniella M." userId="87fb469b-cd7a-4b12-a1ae-bba5f0610088" providerId="ADAL" clId="{1083A6A4-1F0E-4816-875A-F11E3FEB15CA}" dt="2021-08-03T21:23:32.055" v="165" actId="1076"/>
          <ac:picMkLst>
            <pc:docMk/>
            <pc:sldMk cId="444788013" sldId="278"/>
            <ac:picMk id="4098" creationId="{0140A7AD-9EE8-4613-9FA5-438C0884BB3B}"/>
          </ac:picMkLst>
        </pc:picChg>
      </pc:sldChg>
      <pc:sldChg chg="modSp add del mod modNotesTx">
        <pc:chgData name="Peters, Daniella M." userId="87fb469b-cd7a-4b12-a1ae-bba5f0610088" providerId="ADAL" clId="{1083A6A4-1F0E-4816-875A-F11E3FEB15CA}" dt="2021-08-04T15:46:04.496" v="635" actId="1037"/>
        <pc:sldMkLst>
          <pc:docMk/>
          <pc:sldMk cId="2576540575" sldId="279"/>
        </pc:sldMkLst>
        <pc:spChg chg="mod">
          <ac:chgData name="Peters, Daniella M." userId="87fb469b-cd7a-4b12-a1ae-bba5f0610088" providerId="ADAL" clId="{1083A6A4-1F0E-4816-875A-F11E3FEB15CA}" dt="2021-08-04T15:46:04.496" v="635" actId="1037"/>
          <ac:spMkLst>
            <pc:docMk/>
            <pc:sldMk cId="2576540575" sldId="279"/>
            <ac:spMk id="71" creationId="{CB2DBE75-6B2D-40BD-9F3E-1B0C1DA24DFE}"/>
          </ac:spMkLst>
        </pc:spChg>
        <pc:picChg chg="mod">
          <ac:chgData name="Peters, Daniella M." userId="87fb469b-cd7a-4b12-a1ae-bba5f0610088" providerId="ADAL" clId="{1083A6A4-1F0E-4816-875A-F11E3FEB15CA}" dt="2021-08-04T15:45:46.319" v="622" actId="14100"/>
          <ac:picMkLst>
            <pc:docMk/>
            <pc:sldMk cId="2576540575" sldId="279"/>
            <ac:picMk id="5122" creationId="{42299A80-D0AB-4D50-96E8-A1F182E7D941}"/>
          </ac:picMkLst>
        </pc:picChg>
      </pc:sldChg>
      <pc:sldChg chg="modSp add del mod modNotesTx">
        <pc:chgData name="Peters, Daniella M." userId="87fb469b-cd7a-4b12-a1ae-bba5f0610088" providerId="ADAL" clId="{1083A6A4-1F0E-4816-875A-F11E3FEB15CA}" dt="2021-08-03T21:30:33.637" v="260" actId="113"/>
        <pc:sldMkLst>
          <pc:docMk/>
          <pc:sldMk cId="2454013531" sldId="280"/>
        </pc:sldMkLst>
        <pc:spChg chg="mod">
          <ac:chgData name="Peters, Daniella M." userId="87fb469b-cd7a-4b12-a1ae-bba5f0610088" providerId="ADAL" clId="{1083A6A4-1F0E-4816-875A-F11E3FEB15CA}" dt="2021-08-03T21:30:01.302" v="242" actId="948"/>
          <ac:spMkLst>
            <pc:docMk/>
            <pc:sldMk cId="2454013531" sldId="280"/>
            <ac:spMk id="4" creationId="{BA3EE0AA-E892-480B-B94C-F56CD87CCF08}"/>
          </ac:spMkLst>
        </pc:spChg>
        <pc:picChg chg="mod">
          <ac:chgData name="Peters, Daniella M." userId="87fb469b-cd7a-4b12-a1ae-bba5f0610088" providerId="ADAL" clId="{1083A6A4-1F0E-4816-875A-F11E3FEB15CA}" dt="2021-08-03T21:29:33.387" v="239" actId="1076"/>
          <ac:picMkLst>
            <pc:docMk/>
            <pc:sldMk cId="2454013531" sldId="280"/>
            <ac:picMk id="6146" creationId="{F553BB41-BC4D-451D-AEBC-2622687BA777}"/>
          </ac:picMkLst>
        </pc:picChg>
      </pc:sldChg>
      <pc:sldChg chg="addSp modSp add mod modNotesTx">
        <pc:chgData name="Peters, Daniella M." userId="87fb469b-cd7a-4b12-a1ae-bba5f0610088" providerId="ADAL" clId="{1083A6A4-1F0E-4816-875A-F11E3FEB15CA}" dt="2021-08-04T20:28:38.620" v="2091" actId="113"/>
        <pc:sldMkLst>
          <pc:docMk/>
          <pc:sldMk cId="1721986364" sldId="281"/>
        </pc:sldMkLst>
        <pc:spChg chg="add mod">
          <ac:chgData name="Peters, Daniella M." userId="87fb469b-cd7a-4b12-a1ae-bba5f0610088" providerId="ADAL" clId="{1083A6A4-1F0E-4816-875A-F11E3FEB15CA}" dt="2021-08-04T15:57:08.522" v="1088" actId="1076"/>
          <ac:spMkLst>
            <pc:docMk/>
            <pc:sldMk cId="1721986364" sldId="281"/>
            <ac:spMk id="2" creationId="{3E0B3B2E-8A4B-4099-B0BE-0B38B646ABC8}"/>
          </ac:spMkLst>
        </pc:spChg>
        <pc:spChg chg="mod">
          <ac:chgData name="Peters, Daniella M." userId="87fb469b-cd7a-4b12-a1ae-bba5f0610088" providerId="ADAL" clId="{1083A6A4-1F0E-4816-875A-F11E3FEB15CA}" dt="2021-08-04T15:50:08.414" v="893" actId="14100"/>
          <ac:spMkLst>
            <pc:docMk/>
            <pc:sldMk cId="1721986364" sldId="281"/>
            <ac:spMk id="112" creationId="{00000000-0000-0000-0000-000000000000}"/>
          </ac:spMkLst>
        </pc:spChg>
        <pc:spChg chg="mod">
          <ac:chgData name="Peters, Daniella M." userId="87fb469b-cd7a-4b12-a1ae-bba5f0610088" providerId="ADAL" clId="{1083A6A4-1F0E-4816-875A-F11E3FEB15CA}" dt="2021-08-04T15:44:37.238" v="621" actId="20577"/>
          <ac:spMkLst>
            <pc:docMk/>
            <pc:sldMk cId="1721986364" sldId="281"/>
            <ac:spMk id="113" creationId="{00000000-0000-0000-0000-000000000000}"/>
          </ac:spMkLst>
        </pc:spChg>
        <pc:picChg chg="add mod">
          <ac:chgData name="Peters, Daniella M." userId="87fb469b-cd7a-4b12-a1ae-bba5f0610088" providerId="ADAL" clId="{1083A6A4-1F0E-4816-875A-F11E3FEB15CA}" dt="2021-08-04T15:50:22.370" v="895" actId="1076"/>
          <ac:picMkLst>
            <pc:docMk/>
            <pc:sldMk cId="1721986364" sldId="281"/>
            <ac:picMk id="4" creationId="{D78EE82E-48DF-4483-A36D-5CBE3D37D450}"/>
          </ac:picMkLst>
        </pc:picChg>
      </pc:sldChg>
      <pc:sldChg chg="modSp new mod modNotesTx">
        <pc:chgData name="Peters, Daniella M." userId="87fb469b-cd7a-4b12-a1ae-bba5f0610088" providerId="ADAL" clId="{1083A6A4-1F0E-4816-875A-F11E3FEB15CA}" dt="2021-08-04T16:48:10.417" v="1742" actId="948"/>
        <pc:sldMkLst>
          <pc:docMk/>
          <pc:sldMk cId="1561698611" sldId="282"/>
        </pc:sldMkLst>
        <pc:spChg chg="mod">
          <ac:chgData name="Peters, Daniella M." userId="87fb469b-cd7a-4b12-a1ae-bba5f0610088" providerId="ADAL" clId="{1083A6A4-1F0E-4816-875A-F11E3FEB15CA}" dt="2021-08-04T16:48:10.417" v="1742" actId="948"/>
          <ac:spMkLst>
            <pc:docMk/>
            <pc:sldMk cId="1561698611" sldId="282"/>
            <ac:spMk id="2" creationId="{22EDB25E-6775-4522-8CD5-1ECCF3D7B5A6}"/>
          </ac:spMkLst>
        </pc:spChg>
        <pc:spChg chg="mod">
          <ac:chgData name="Peters, Daniella M." userId="87fb469b-cd7a-4b12-a1ae-bba5f0610088" providerId="ADAL" clId="{1083A6A4-1F0E-4816-875A-F11E3FEB15CA}" dt="2021-08-04T15:59:28.634" v="1143" actId="20577"/>
          <ac:spMkLst>
            <pc:docMk/>
            <pc:sldMk cId="1561698611" sldId="282"/>
            <ac:spMk id="3" creationId="{1BE0CC0F-3D33-4BB1-A908-7909BD7E9237}"/>
          </ac:spMkLst>
        </pc:spChg>
      </pc:sldChg>
      <pc:sldChg chg="modSp new mod modNotesTx">
        <pc:chgData name="Peters, Daniella M." userId="87fb469b-cd7a-4b12-a1ae-bba5f0610088" providerId="ADAL" clId="{1083A6A4-1F0E-4816-875A-F11E3FEB15CA}" dt="2021-08-05T18:41:20.527" v="2231" actId="20577"/>
        <pc:sldMkLst>
          <pc:docMk/>
          <pc:sldMk cId="102142858" sldId="283"/>
        </pc:sldMkLst>
        <pc:spChg chg="mod">
          <ac:chgData name="Peters, Daniella M." userId="87fb469b-cd7a-4b12-a1ae-bba5f0610088" providerId="ADAL" clId="{1083A6A4-1F0E-4816-875A-F11E3FEB15CA}" dt="2021-08-05T18:40:50.641" v="2203" actId="20577"/>
          <ac:spMkLst>
            <pc:docMk/>
            <pc:sldMk cId="102142858" sldId="283"/>
            <ac:spMk id="2" creationId="{2C1629C1-795E-484B-B568-CD608634B243}"/>
          </ac:spMkLst>
        </pc:spChg>
        <pc:spChg chg="mod">
          <ac:chgData name="Peters, Daniella M." userId="87fb469b-cd7a-4b12-a1ae-bba5f0610088" providerId="ADAL" clId="{1083A6A4-1F0E-4816-875A-F11E3FEB15CA}" dt="2021-08-04T15:59:36.581" v="1167" actId="20577"/>
          <ac:spMkLst>
            <pc:docMk/>
            <pc:sldMk cId="102142858" sldId="283"/>
            <ac:spMk id="3" creationId="{21B5F378-4E12-451E-9AD3-ABF519777828}"/>
          </ac:spMkLst>
        </pc:spChg>
      </pc:sldChg>
      <pc:sldChg chg="addSp modSp add mod modNotesTx">
        <pc:chgData name="Peters, Daniella M." userId="87fb469b-cd7a-4b12-a1ae-bba5f0610088" providerId="ADAL" clId="{1083A6A4-1F0E-4816-875A-F11E3FEB15CA}" dt="2021-08-04T17:10:01.576" v="2056" actId="20577"/>
        <pc:sldMkLst>
          <pc:docMk/>
          <pc:sldMk cId="221860405" sldId="284"/>
        </pc:sldMkLst>
        <pc:spChg chg="mod">
          <ac:chgData name="Peters, Daniella M." userId="87fb469b-cd7a-4b12-a1ae-bba5f0610088" providerId="ADAL" clId="{1083A6A4-1F0E-4816-875A-F11E3FEB15CA}" dt="2021-08-04T15:57:50.350" v="1099" actId="20577"/>
          <ac:spMkLst>
            <pc:docMk/>
            <pc:sldMk cId="221860405" sldId="284"/>
            <ac:spMk id="113" creationId="{00000000-0000-0000-0000-000000000000}"/>
          </ac:spMkLst>
        </pc:spChg>
        <pc:graphicFrameChg chg="add mod modGraphic">
          <ac:chgData name="Peters, Daniella M." userId="87fb469b-cd7a-4b12-a1ae-bba5f0610088" providerId="ADAL" clId="{1083A6A4-1F0E-4816-875A-F11E3FEB15CA}" dt="2021-08-04T16:22:23.835" v="1470" actId="20577"/>
          <ac:graphicFrameMkLst>
            <pc:docMk/>
            <pc:sldMk cId="221860405" sldId="284"/>
            <ac:graphicFrameMk id="4" creationId="{6B30F0C0-FDA6-495D-9483-8A72CE5272ED}"/>
          </ac:graphicFrameMkLst>
        </pc:graphicFrameChg>
      </pc:sldChg>
      <pc:sldChg chg="addSp modSp add mod modNotesTx">
        <pc:chgData name="Peters, Daniella M." userId="87fb469b-cd7a-4b12-a1ae-bba5f0610088" providerId="ADAL" clId="{1083A6A4-1F0E-4816-875A-F11E3FEB15CA}" dt="2021-08-04T16:31:09.914" v="1559"/>
        <pc:sldMkLst>
          <pc:docMk/>
          <pc:sldMk cId="962404775" sldId="285"/>
        </pc:sldMkLst>
        <pc:spChg chg="mod">
          <ac:chgData name="Peters, Daniella M." userId="87fb469b-cd7a-4b12-a1ae-bba5f0610088" providerId="ADAL" clId="{1083A6A4-1F0E-4816-875A-F11E3FEB15CA}" dt="2021-08-04T16:28:48.848" v="1506" actId="13926"/>
          <ac:spMkLst>
            <pc:docMk/>
            <pc:sldMk cId="962404775" sldId="285"/>
            <ac:spMk id="112" creationId="{00000000-0000-0000-0000-000000000000}"/>
          </ac:spMkLst>
        </pc:spChg>
        <pc:spChg chg="mod">
          <ac:chgData name="Peters, Daniella M." userId="87fb469b-cd7a-4b12-a1ae-bba5f0610088" providerId="ADAL" clId="{1083A6A4-1F0E-4816-875A-F11E3FEB15CA}" dt="2021-08-04T15:59:20.336" v="1120" actId="20577"/>
          <ac:spMkLst>
            <pc:docMk/>
            <pc:sldMk cId="962404775" sldId="285"/>
            <ac:spMk id="113" creationId="{00000000-0000-0000-0000-000000000000}"/>
          </ac:spMkLst>
        </pc:spChg>
        <pc:picChg chg="add mod">
          <ac:chgData name="Peters, Daniella M." userId="87fb469b-cd7a-4b12-a1ae-bba5f0610088" providerId="ADAL" clId="{1083A6A4-1F0E-4816-875A-F11E3FEB15CA}" dt="2021-08-04T16:30:02.176" v="1511" actId="1076"/>
          <ac:picMkLst>
            <pc:docMk/>
            <pc:sldMk cId="962404775" sldId="285"/>
            <ac:picMk id="4" creationId="{4A6BFAD7-E861-4419-94C1-4A1392E4A98F}"/>
          </ac:picMkLst>
        </pc:picChg>
      </pc:sldChg>
      <pc:sldChg chg="delSp modSp add mod ord">
        <pc:chgData name="Peters, Daniella M." userId="87fb469b-cd7a-4b12-a1ae-bba5f0610088" providerId="ADAL" clId="{1083A6A4-1F0E-4816-875A-F11E3FEB15CA}" dt="2021-08-04T16:37:20.961" v="1654" actId="478"/>
        <pc:sldMkLst>
          <pc:docMk/>
          <pc:sldMk cId="3184453033" sldId="286"/>
        </pc:sldMkLst>
        <pc:spChg chg="mod">
          <ac:chgData name="Peters, Daniella M." userId="87fb469b-cd7a-4b12-a1ae-bba5f0610088" providerId="ADAL" clId="{1083A6A4-1F0E-4816-875A-F11E3FEB15CA}" dt="2021-08-04T16:36:58.073" v="1652" actId="14100"/>
          <ac:spMkLst>
            <pc:docMk/>
            <pc:sldMk cId="3184453033" sldId="286"/>
            <ac:spMk id="118" creationId="{00000000-0000-0000-0000-000000000000}"/>
          </ac:spMkLst>
        </pc:spChg>
        <pc:spChg chg="del mod">
          <ac:chgData name="Peters, Daniella M." userId="87fb469b-cd7a-4b12-a1ae-bba5f0610088" providerId="ADAL" clId="{1083A6A4-1F0E-4816-875A-F11E3FEB15CA}" dt="2021-08-04T16:37:20.961" v="1654" actId="478"/>
          <ac:spMkLst>
            <pc:docMk/>
            <pc:sldMk cId="3184453033" sldId="286"/>
            <ac:spMk id="119" creationId="{00000000-0000-0000-0000-000000000000}"/>
          </ac:spMkLst>
        </pc:spChg>
      </pc:sldChg>
      <pc:sldChg chg="delSp modSp add mod ord">
        <pc:chgData name="Peters, Daniella M." userId="87fb469b-cd7a-4b12-a1ae-bba5f0610088" providerId="ADAL" clId="{1083A6A4-1F0E-4816-875A-F11E3FEB15CA}" dt="2021-08-04T16:59:46.938" v="1890" actId="478"/>
        <pc:sldMkLst>
          <pc:docMk/>
          <pc:sldMk cId="1946961380" sldId="287"/>
        </pc:sldMkLst>
        <pc:spChg chg="mod">
          <ac:chgData name="Peters, Daniella M." userId="87fb469b-cd7a-4b12-a1ae-bba5f0610088" providerId="ADAL" clId="{1083A6A4-1F0E-4816-875A-F11E3FEB15CA}" dt="2021-08-04T16:59:26.177" v="1889" actId="1076"/>
          <ac:spMkLst>
            <pc:docMk/>
            <pc:sldMk cId="1946961380" sldId="287"/>
            <ac:spMk id="118" creationId="{00000000-0000-0000-0000-000000000000}"/>
          </ac:spMkLst>
        </pc:spChg>
        <pc:spChg chg="del mod">
          <ac:chgData name="Peters, Daniella M." userId="87fb469b-cd7a-4b12-a1ae-bba5f0610088" providerId="ADAL" clId="{1083A6A4-1F0E-4816-875A-F11E3FEB15CA}" dt="2021-08-04T16:59:46.938" v="1890" actId="478"/>
          <ac:spMkLst>
            <pc:docMk/>
            <pc:sldMk cId="1946961380" sldId="287"/>
            <ac:spMk id="119" creationId="{00000000-0000-0000-0000-000000000000}"/>
          </ac:spMkLst>
        </pc:spChg>
      </pc:sldChg>
      <pc:sldMasterChg chg="delSldLayout">
        <pc:chgData name="Peters, Daniella M." userId="87fb469b-cd7a-4b12-a1ae-bba5f0610088" providerId="ADAL" clId="{1083A6A4-1F0E-4816-875A-F11E3FEB15CA}" dt="2021-08-04T16:00:50.065" v="1170" actId="2696"/>
        <pc:sldMasterMkLst>
          <pc:docMk/>
          <pc:sldMasterMk cId="0" sldId="2147483667"/>
        </pc:sldMasterMkLst>
        <pc:sldLayoutChg chg="del">
          <pc:chgData name="Peters, Daniella M." userId="87fb469b-cd7a-4b12-a1ae-bba5f0610088" providerId="ADAL" clId="{1083A6A4-1F0E-4816-875A-F11E3FEB15CA}" dt="2021-08-04T16:00:05.693" v="1168" actId="2696"/>
          <pc:sldLayoutMkLst>
            <pc:docMk/>
            <pc:sldMasterMk cId="0" sldId="2147483667"/>
            <pc:sldLayoutMk cId="0" sldId="2147483650"/>
          </pc:sldLayoutMkLst>
        </pc:sldLayoutChg>
        <pc:sldLayoutChg chg="del">
          <pc:chgData name="Peters, Daniella M." userId="87fb469b-cd7a-4b12-a1ae-bba5f0610088" providerId="ADAL" clId="{1083A6A4-1F0E-4816-875A-F11E3FEB15CA}" dt="2021-08-04T16:00:08.854" v="1169" actId="2696"/>
          <pc:sldLayoutMkLst>
            <pc:docMk/>
            <pc:sldMasterMk cId="0" sldId="2147483667"/>
            <pc:sldLayoutMk cId="0" sldId="2147483651"/>
          </pc:sldLayoutMkLst>
        </pc:sldLayoutChg>
        <pc:sldLayoutChg chg="del">
          <pc:chgData name="Peters, Daniella M." userId="87fb469b-cd7a-4b12-a1ae-bba5f0610088" providerId="ADAL" clId="{1083A6A4-1F0E-4816-875A-F11E3FEB15CA}" dt="2021-08-04T16:00:50.065" v="1170" actId="2696"/>
          <pc:sldLayoutMkLst>
            <pc:docMk/>
            <pc:sldMasterMk cId="0" sldId="2147483667"/>
            <pc:sldLayoutMk cId="0" sldId="2147483652"/>
          </pc:sldLayoutMkLst>
        </pc:sldLayoutChg>
        <pc:sldLayoutChg chg="del">
          <pc:chgData name="Peters, Daniella M." userId="87fb469b-cd7a-4b12-a1ae-bba5f0610088" providerId="ADAL" clId="{1083A6A4-1F0E-4816-875A-F11E3FEB15CA}" dt="2021-08-03T21:08:21.620" v="69" actId="2696"/>
          <pc:sldLayoutMkLst>
            <pc:docMk/>
            <pc:sldMasterMk cId="0" sldId="2147483667"/>
            <pc:sldLayoutMk cId="1959899057" sldId="214748367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ctions.si.edu/search/detail/ead_component:sova-naa-ms7536-ref4?q=Jack+Hokeah&amp;record=20&amp;hlterm=Jack%2BHokeah&amp;inline=tru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ctions.si.edu/search/detail/ead_component:sova-naa-ms7536-ref6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18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earn.k20center.ou.edu/strategy/55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8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56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99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mcha6344\Dropbox\LEARN%202016-2017\Who%20Were%20the%20Kiowa%20Six\%20https:\americanart.si.edu\artwork\kiowa-buffalo-dancer-664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nart.si.edu/artwork/costumed-horseman-feathered-man-brown-horse-635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Source</a:t>
            </a:r>
            <a:r>
              <a:rPr lang="en-US" dirty="0"/>
              <a:t>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Hokeah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(1929).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Greeting of the moon god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[Painting]. Smithsonian American art museum. Washington, D.C.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https://collections.si.edu/search/detail/ead_component:sova-naa-ms7536-ref4?q=Jack+Hokeah&amp;record=20&amp;hlterm=Jack%2BHokeah&amp;inline=true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9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Source</a:t>
            </a:r>
            <a:r>
              <a:rPr lang="en-US" dirty="0"/>
              <a:t>: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Smoky, L. (1929).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Kiowa family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[Pochoir print]. Smithsonian American art museum. Washington, D.C.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https://collections.si.edu/search/detail/ead_component:sova-naa-ms7536-ref6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17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="0" i="0" dirty="0">
                <a:solidFill>
                  <a:srgbClr val="292929"/>
                </a:solidFill>
                <a:effectLst/>
                <a:latin typeface="Open Sans" panose="020B0606030504020204" pitchFamily="34" charset="0"/>
              </a:rPr>
              <a:t>K20 Center. (n.d.). Gallery Walk / Carousel. Strategies. </a:t>
            </a:r>
            <a:r>
              <a:rPr lang="en-US" b="0" i="0" u="none" strike="noStrike" dirty="0">
                <a:solidFill>
                  <a:srgbClr val="292929"/>
                </a:solidFill>
                <a:effectLst/>
                <a:latin typeface="Open Sans" panose="020B0606030504020204" pitchFamily="34" charset="0"/>
                <a:hlinkClick r:id="rId3"/>
              </a:rPr>
              <a:t>https://learn.k20center.ou.edu/strategy/118</a:t>
            </a:r>
            <a:endParaRPr lang="en-US" b="0" i="0" u="none" strike="noStrike" dirty="0">
              <a:solidFill>
                <a:srgbClr val="292929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="0" i="0" dirty="0">
                <a:solidFill>
                  <a:srgbClr val="292929"/>
                </a:solidFill>
                <a:effectLst/>
                <a:latin typeface="Open Sans" panose="020B0606030504020204" pitchFamily="34" charset="0"/>
              </a:rPr>
              <a:t>K20 Center. (n.d.). List-group-label. Strategies. </a:t>
            </a:r>
            <a:r>
              <a:rPr lang="en-US" b="0" i="0" u="none" strike="noStrike" dirty="0">
                <a:solidFill>
                  <a:srgbClr val="292929"/>
                </a:solidFill>
                <a:effectLst/>
                <a:latin typeface="Open Sans" panose="020B0606030504020204" pitchFamily="34" charset="0"/>
                <a:hlinkClick r:id="rId4"/>
              </a:rPr>
              <a:t>https://learn.k20center.ou.edu/strategy/55</a:t>
            </a:r>
            <a:endParaRPr lang="en-US" b="0" i="0" dirty="0">
              <a:solidFill>
                <a:srgbClr val="292929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6103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Image Source</a:t>
            </a:r>
            <a:r>
              <a:rPr lang="en-US" dirty="0"/>
              <a:t>: Oscar B. Jacobson Collection. (1933). </a:t>
            </a:r>
            <a:r>
              <a:rPr lang="en-US" dirty="0" err="1"/>
              <a:t>Tsatoke</a:t>
            </a:r>
            <a:r>
              <a:rPr lang="en-US" dirty="0"/>
              <a:t>, </a:t>
            </a:r>
            <a:r>
              <a:rPr lang="en-US" dirty="0" err="1"/>
              <a:t>Hokeah</a:t>
            </a:r>
            <a:r>
              <a:rPr lang="en-US" dirty="0"/>
              <a:t>, </a:t>
            </a:r>
            <a:r>
              <a:rPr lang="en-US" dirty="0" err="1"/>
              <a:t>Mopope</a:t>
            </a:r>
            <a:r>
              <a:rPr lang="en-US" dirty="0"/>
              <a:t>, Jacobson, </a:t>
            </a:r>
            <a:r>
              <a:rPr lang="en-US" dirty="0" err="1"/>
              <a:t>Asah</a:t>
            </a:r>
            <a:r>
              <a:rPr lang="en-US" dirty="0"/>
              <a:t>, </a:t>
            </a:r>
            <a:r>
              <a:rPr lang="en-US" dirty="0" err="1"/>
              <a:t>Auchiah</a:t>
            </a:r>
            <a:r>
              <a:rPr lang="en-US" dirty="0"/>
              <a:t> [Photograph]. Oklahoma Historical Society. https://www.okhistory.org/publications/enc/entry.php?entry=MO017</a:t>
            </a:r>
            <a:endParaRPr dirty="0"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7861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Video Link: </a:t>
            </a:r>
            <a:r>
              <a:rPr lang="en-US" b="0" dirty="0"/>
              <a:t>https://www.youtube.com/watch?v=QQuEKWjiuTw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Video Source: </a:t>
            </a:r>
            <a:r>
              <a:rPr lang="en-US" b="0" dirty="0"/>
              <a:t>National Cowboy and Western Heritage Museum. (2016). Explore the West - Kiowa Six [Video]. YouTube. https://nationalcowboymuseum.org/explore/the-kiowa-six/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Image Source</a:t>
            </a:r>
            <a:r>
              <a:rPr lang="en-US" b="0" dirty="0"/>
              <a:t>: Fred Jones Jr. Museum of Art. (2020). Kiowa Six [Image Collage]. Twitter. https://twitter.com/fjjma/status/1328787227950915590</a:t>
            </a:r>
            <a:endParaRPr b="0" dirty="0"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2033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/>
              <a:t>The </a:t>
            </a:r>
            <a:r>
              <a:rPr lang="en-US" dirty="0"/>
              <a:t>d</a:t>
            </a:r>
            <a:r>
              <a:rPr lang="en-US"/>
              <a:t>efinitions </a:t>
            </a:r>
            <a:r>
              <a:rPr lang="en-US" dirty="0"/>
              <a:t>provided here are a summary of Encyclopedia Britannica, Dictionary.com, and Wikipedia definitions. </a:t>
            </a:r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0726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(n.d.). Why-Lighting. Strategies. </a:t>
            </a:r>
            <a:r>
              <a:rPr lang="en-US" b="0" i="0" u="none" strike="noStrike" dirty="0">
                <a:effectLst/>
                <a:latin typeface="Open Sans" panose="020B0606030504020204" pitchFamily="34" charset="0"/>
                <a:hlinkClick r:id="rId3"/>
              </a:rPr>
              <a:t>https://learn.k20center.ou.edu/strategy/128</a:t>
            </a:r>
            <a:endParaRPr dirty="0"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4362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7625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="0" i="0" dirty="0">
                <a:solidFill>
                  <a:srgbClr val="292929"/>
                </a:solidFill>
                <a:effectLst/>
                <a:latin typeface="Open Sans" panose="020B0606030504020204" pitchFamily="34" charset="0"/>
              </a:rPr>
              <a:t>K20 Center. (n.d.). Claim, evidence, reasoning. Strategies. </a:t>
            </a:r>
            <a:r>
              <a:rPr lang="en-US" b="0" i="0" u="none" strike="noStrike" dirty="0">
                <a:solidFill>
                  <a:srgbClr val="292929"/>
                </a:solidFill>
                <a:effectLst/>
                <a:latin typeface="Open Sans" panose="020B0606030504020204" pitchFamily="34" charset="0"/>
                <a:hlinkClick r:id="rId3"/>
              </a:rPr>
              <a:t>https://learn.k20center.ou.edu/strategy/156</a:t>
            </a:r>
            <a:endParaRPr lang="en-US" b="0" i="0" dirty="0">
              <a:solidFill>
                <a:srgbClr val="292929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727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2044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92929"/>
                </a:solidFill>
                <a:effectLst/>
                <a:latin typeface="Open Sans" panose="020B0606030504020204" pitchFamily="34" charset="0"/>
              </a:rPr>
              <a:t>Students can use the reading, their Art Analysis paragraphs, and their Claim, Evidence, Reasoning (CER</a:t>
            </a:r>
            <a:r>
              <a:rPr lang="en-US" b="0" i="0">
                <a:solidFill>
                  <a:srgbClr val="292929"/>
                </a:solidFill>
                <a:effectLst/>
                <a:latin typeface="Open Sans" panose="020B0606030504020204" pitchFamily="34" charset="0"/>
              </a:rPr>
              <a:t>) handouts as </a:t>
            </a:r>
            <a:r>
              <a:rPr lang="en-US" b="0" i="0" dirty="0">
                <a:solidFill>
                  <a:srgbClr val="292929"/>
                </a:solidFill>
                <a:effectLst/>
                <a:latin typeface="Open Sans" panose="020B0606030504020204" pitchFamily="34" charset="0"/>
              </a:rPr>
              <a:t>resources to complete their writing.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34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(n.d.). It’s OPTIC-al. Strategies. </a:t>
            </a:r>
            <a:r>
              <a:rPr lang="en-US" b="0" i="0" u="none" strike="noStrike" dirty="0">
                <a:effectLst/>
                <a:latin typeface="Open Sans" panose="020B0606030504020204" pitchFamily="34" charset="0"/>
                <a:hlinkClick r:id="rId3"/>
              </a:rPr>
              <a:t>https://learn.k20center.ou.edu/strategy/99</a:t>
            </a:r>
            <a:endParaRPr dirty="0"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Source: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Auchiah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(1930).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Kiowa buffalo dancer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[Painting]. Smithsonian American Art Museum. Washington, D.C.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https://americanart.si.edu/artwork/kiowa-buffalo-dancer-664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927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Source: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Tsatoke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M. (n.d.)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Belo Cozad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[Painting]. Google arts and culture. Located at: National cowboy &amp; western heritage museum. Oklahoma City, Oklahoma. https://artsandculture.google.com/asset/belo-cozad-monroe-tsatoke-1904-1937/DwEbOCgxCdxfxQ?hl=en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05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Source</a:t>
            </a:r>
            <a:r>
              <a:rPr lang="en-US" dirty="0"/>
              <a:t>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Mopope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(1928).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Apache Ben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[Painting]. Google arts and culture. Located at: National cowboy and western heritage museum. Oklahoma City, Oklahoma. https://artsandculture.google.com/asset/apache-ben-stephen-mopope-1898-1974/rAFm8MuHScByhg?ms=%7B%22x%22%3A0.5%2C%22y%22%3A0.5%2C%22z%22%3A8.652150766633639%2C%22size%22%3A%7B%22width%22%3A2.849269657793004%2C%22height%22%3A1.237499999999999%7D%7D</a:t>
            </a:r>
          </a:p>
        </p:txBody>
      </p:sp>
    </p:spTree>
    <p:extLst>
      <p:ext uri="{BB962C8B-B14F-4D97-AF65-F5344CB8AC3E}">
        <p14:creationId xmlns:p14="http://schemas.microsoft.com/office/powerpoint/2010/main" val="588007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Source</a:t>
            </a:r>
            <a:r>
              <a:rPr lang="en-US" dirty="0"/>
              <a:t>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Asah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(n.d.)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Feathered man on brown horse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[Painting]. Smithsonian American Art Museum. Washington, D.C.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https://americanart.si.edu/artwork/costumed-horseman-feathered-man-brown-horse-635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103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buSzPct val="100000"/>
              <a:defRPr sz="24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 dirty="0"/>
              <a:t>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buSzPct val="100000"/>
              <a:defRPr sz="24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 dirty="0"/>
              <a:t>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300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AR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52" y="1028700"/>
            <a:ext cx="1911096" cy="312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9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accent4"/>
            </a:gs>
            <a:gs pos="85000">
              <a:schemeClr val="accent6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644652" y="1007598"/>
            <a:ext cx="7851648" cy="1371600"/>
          </a:xfrm>
          <a:ln>
            <a:noFill/>
          </a:ln>
        </p:spPr>
        <p:txBody>
          <a:bodyPr vert="horz" tIns="0" rIns="18287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</p:spPr>
        <p:txBody>
          <a:bodyPr lIns="0" rIns="18287">
            <a:normAutofit/>
          </a:bodyPr>
          <a:lstStyle>
            <a:lvl1pPr marL="0" marR="34289" indent="0" algn="l">
              <a:buNone/>
              <a:defRPr sz="2600">
                <a:solidFill>
                  <a:schemeClr val="tx1"/>
                </a:solidFill>
                <a:latin typeface="Calibri"/>
                <a:cs typeface="Calibri"/>
              </a:defRPr>
            </a:lvl1pPr>
            <a:lvl2pPr marL="342883" indent="0" algn="ctr">
              <a:buNone/>
            </a:lvl2pPr>
            <a:lvl3pPr marL="685765" indent="0" algn="ctr">
              <a:buNone/>
            </a:lvl3pPr>
            <a:lvl4pPr marL="1028648" indent="0" algn="ctr">
              <a:buNone/>
            </a:lvl4pPr>
            <a:lvl5pPr marL="1371530" indent="0" algn="ctr">
              <a:buNone/>
            </a:lvl5pPr>
            <a:lvl6pPr marL="1714412" indent="0" algn="ctr">
              <a:buNone/>
            </a:lvl6pPr>
            <a:lvl7pPr marL="2057295" indent="0" algn="ctr">
              <a:buNone/>
            </a:lvl7pPr>
            <a:lvl8pPr marL="2400177" indent="0" algn="ctr">
              <a:buNone/>
            </a:lvl8pPr>
            <a:lvl9pPr marL="274306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8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09352"/>
            <a:ext cx="8229600" cy="3434098"/>
          </a:xfrm>
        </p:spPr>
        <p:txBody>
          <a:bodyPr/>
          <a:lstStyle>
            <a:lvl1pPr marL="227013" indent="-227013"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26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20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7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350"/>
            </a:lvl5pPr>
          </a:lstStyle>
          <a:p>
            <a:pPr lvl="0" eaLnBrk="1" latinLnBrk="0" hangingPunct="1"/>
            <a:r>
              <a:rPr lang="en-US" dirty="0"/>
              <a:t>This is the default layout for slide content. To see other layout options, right-click the slide thumbnail and select Layout.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2F552B-173D-46BA-BBEA-1B2F42FE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924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d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09352"/>
            <a:ext cx="8229600" cy="3434098"/>
          </a:xfrm>
        </p:spPr>
        <p:txBody>
          <a:bodyPr/>
          <a:lstStyle>
            <a:lvl1pPr marL="342900" indent="-342900">
              <a:buClr>
                <a:schemeClr val="accent4"/>
              </a:buClr>
              <a:buSzPct val="100000"/>
              <a:buFont typeface="+mj-lt"/>
              <a:buAutoNum type="arabicPeriod"/>
              <a:defRPr sz="2600"/>
            </a:lvl1pPr>
            <a:lvl2pPr marL="627063" indent="-333375">
              <a:buClr>
                <a:schemeClr val="accent4"/>
              </a:buClr>
              <a:buSzPct val="100000"/>
              <a:buFont typeface="+mj-lt"/>
              <a:buAutoNum type="alphaLcParenR"/>
              <a:defRPr sz="2000"/>
            </a:lvl2pPr>
            <a:lvl3pPr marL="914400" indent="-227013">
              <a:buClr>
                <a:schemeClr val="accent4"/>
              </a:buClr>
              <a:buSzPct val="100000"/>
              <a:buFont typeface="+mj-lt"/>
              <a:buAutoNum type="romanLcPeriod"/>
              <a:defRPr sz="1700"/>
            </a:lvl3pPr>
            <a:lvl4pPr marL="1076668" indent="-342900">
              <a:buSzPct val="100000"/>
              <a:buFont typeface="+mj-lt"/>
              <a:buAutoNum type="arabicPeriod"/>
              <a:defRPr/>
            </a:lvl4pPr>
            <a:lvl5pPr marL="1282398" indent="-342900">
              <a:buSzPct val="100000"/>
              <a:buFont typeface="+mj-lt"/>
              <a:buAutoNum type="arabicPeriod"/>
              <a:defRPr sz="1350"/>
            </a:lvl5pPr>
          </a:lstStyle>
          <a:p>
            <a:pPr lvl="0" eaLnBrk="1" latinLnBrk="0" hangingPunct="1"/>
            <a:r>
              <a:rPr lang="en-US" dirty="0"/>
              <a:t>Step</a:t>
            </a:r>
          </a:p>
          <a:p>
            <a:pPr lvl="1" eaLnBrk="1" latinLnBrk="0" hangingPunct="1"/>
            <a:r>
              <a:rPr lang="en-US" dirty="0" err="1"/>
              <a:t>Substep</a:t>
            </a:r>
            <a:endParaRPr lang="en-US" dirty="0"/>
          </a:p>
          <a:p>
            <a:pPr lvl="2" eaLnBrk="1" latinLnBrk="0" hangingPunct="1"/>
            <a:r>
              <a:rPr lang="en-US" dirty="0"/>
              <a:t>Sub-</a:t>
            </a:r>
            <a:r>
              <a:rPr lang="en-US" dirty="0" err="1"/>
              <a:t>substep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2F552B-173D-46BA-BBEA-1B2F42FE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01309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rgbClr val="659298"/>
            </a:gs>
            <a:gs pos="100000">
              <a:srgbClr val="4E6F74"/>
            </a:gs>
          </a:gsLst>
          <a:lin ang="159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/>
          </a:bodyPr>
          <a:lstStyle>
            <a:lvl1pPr algn="l" rtl="0">
              <a:spcBef>
                <a:spcPct val="0"/>
              </a:spcBef>
              <a:buNone/>
              <a:defRPr lang="en-US" sz="5000" b="0" cap="none" baseline="0" dirty="0">
                <a:ln w="635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Section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0352" y="2028498"/>
            <a:ext cx="7772400" cy="1132284"/>
          </a:xfrm>
        </p:spPr>
        <p:txBody>
          <a:bodyPr lIns="45718" rIns="45718" anchor="t">
            <a:normAutofit/>
          </a:bodyPr>
          <a:lstStyle>
            <a:lvl1pPr marL="398463" indent="-342900">
              <a:buClr>
                <a:schemeClr val="tx1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Item A</a:t>
            </a:r>
          </a:p>
          <a:p>
            <a:pPr lvl="0" eaLnBrk="1" latinLnBrk="0" hangingPunct="1"/>
            <a:r>
              <a:rPr kumimoji="0" lang="en-US" dirty="0"/>
              <a:t>Item B</a:t>
            </a:r>
          </a:p>
          <a:p>
            <a:pPr lvl="0" eaLnBrk="1" latinLnBrk="0" hangingPunct="1"/>
            <a:r>
              <a:rPr kumimoji="0" lang="en-US" dirty="0"/>
              <a:t>Item 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8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2954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17938"/>
            <a:ext cx="4038600" cy="3448256"/>
          </a:xfrm>
        </p:spPr>
        <p:txBody>
          <a:bodyPr/>
          <a:lstStyle>
            <a:lvl1pPr>
              <a:buSzPct val="100000"/>
              <a:defRPr sz="24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20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8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5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35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15C7E-697C-4702-93D3-61EBBCC240B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48200" y="1317938"/>
            <a:ext cx="4038600" cy="3448256"/>
          </a:xfrm>
        </p:spPr>
        <p:txBody>
          <a:bodyPr/>
          <a:lstStyle>
            <a:lvl1pPr>
              <a:buSzPct val="100000"/>
              <a:defRPr sz="24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20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8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5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35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921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391436"/>
            <a:ext cx="4040188" cy="494514"/>
          </a:xfrm>
        </p:spPr>
        <p:txBody>
          <a:bodyPr lIns="45718" tIns="0" rIns="45718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Side A Subtitle/Header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 hasCustomPrompt="1"/>
          </p:nvPr>
        </p:nvSpPr>
        <p:spPr>
          <a:xfrm>
            <a:off x="4645027" y="1394820"/>
            <a:ext cx="4041775" cy="491132"/>
          </a:xfrm>
        </p:spPr>
        <p:txBody>
          <a:bodyPr lIns="45718" tIns="0" rIns="45718" bIns="0" anchor="ctr">
            <a:norm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Side B Subtitle/Header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 hasCustomPrompt="1"/>
          </p:nvPr>
        </p:nvSpPr>
        <p:spPr>
          <a:xfrm>
            <a:off x="457200" y="1974760"/>
            <a:ext cx="4040188" cy="2795480"/>
          </a:xfrm>
        </p:spPr>
        <p:txBody>
          <a:bodyPr tIns="0"/>
          <a:lstStyle>
            <a:lvl1pPr>
              <a:defRPr sz="18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15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35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2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20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2F6623D-9146-44DE-A2AF-4628874D04E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49788" y="1974760"/>
            <a:ext cx="4040188" cy="2795481"/>
          </a:xfrm>
        </p:spPr>
        <p:txBody>
          <a:bodyPr tIns="0"/>
          <a:lstStyle>
            <a:lvl1pPr>
              <a:defRPr sz="18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15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35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2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20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4731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3581400" y="1330012"/>
            <a:ext cx="5111750" cy="3257550"/>
          </a:xfrm>
        </p:spPr>
        <p:txBody>
          <a:bodyPr tIns="0"/>
          <a:lstStyle>
            <a:lvl1pPr marL="0" indent="0">
              <a:buNone/>
              <a:defRPr sz="2100" baseline="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kumimoji="0" lang="en-US" dirty="0"/>
              <a:t>{Insert photo or chart here}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2" hasCustomPrompt="1"/>
          </p:nvPr>
        </p:nvSpPr>
        <p:spPr>
          <a:xfrm>
            <a:off x="450850" y="1330012"/>
            <a:ext cx="3124200" cy="3257550"/>
          </a:xfrm>
        </p:spPr>
        <p:txBody>
          <a:bodyPr tIns="0"/>
          <a:lstStyle>
            <a:lvl1pPr>
              <a:buSzPct val="100000"/>
              <a:defRPr sz="18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16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4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3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20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CD2421-83B0-4920-AB5D-7E41627BC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0706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D588CD6-00FA-3647-9C32-955C9EE2138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B5E15DE5-15CD-41A8-BA89-39372E5587A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457200" y="1343696"/>
            <a:ext cx="6125827" cy="3408340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1F4382-70BA-4DE9-9B01-7F103D1E9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40271364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E1121FC-8B0E-0F4B-8A9D-C7B1ADC4049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7A07C9-52E3-4212-9CBC-F4ACF85EB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5752E28-88FD-4D46-A840-A174E90B52D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57517" y="1427702"/>
            <a:ext cx="7040563" cy="3057014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32943988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ateg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ACA14D18-7E80-4DA7-8133-159DD521CE4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rtl="0">
              <a:buSzPct val="100000"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7C2501-3118-4C0D-A655-F2D0DFA1CF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11850" y="1663336"/>
            <a:ext cx="1828800" cy="182800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3261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ateg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0C6D66F0-1C84-4362-90AC-EAB0A6DF20A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rtl="0">
              <a:buSzPct val="100000"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D319D0-7727-40E0-9BB2-013BA6FE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92302" y="1305059"/>
            <a:ext cx="3994150" cy="1420813"/>
          </a:xfrm>
          <a:ln w="6350">
            <a:solidFill>
              <a:schemeClr val="bg2">
                <a:lumMod val="90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9583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3FE57066-AFD2-4D39-B9C9-BF451B892B56}"/>
              </a:ext>
            </a:extLst>
          </p:cNvPr>
          <p:cNvSpPr/>
          <p:nvPr/>
        </p:nvSpPr>
        <p:spPr>
          <a:xfrm>
            <a:off x="1721476" y="1313644"/>
            <a:ext cx="5701048" cy="3206840"/>
          </a:xfrm>
          <a:prstGeom prst="snip2Diag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0C6D66F0-1C84-4362-90AC-EAB0A6DF20A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574750" y="1534732"/>
            <a:ext cx="3994500" cy="2376154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marL="0" indent="0" rtl="0">
              <a:buSzPct val="100000"/>
              <a:buNone/>
              <a:defRPr b="1">
                <a:solidFill>
                  <a:schemeClr val="bg1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Quote text</a:t>
            </a:r>
          </a:p>
        </p:txBody>
      </p:sp>
      <p:sp>
        <p:nvSpPr>
          <p:cNvPr id="7" name="Shape 23">
            <a:extLst>
              <a:ext uri="{FF2B5EF4-FFF2-40B4-BE49-F238E27FC236}">
                <a16:creationId xmlns:a16="http://schemas.microsoft.com/office/drawing/2014/main" id="{98ECED1A-A97B-463C-904C-0655947FAF6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17949" y="3943350"/>
            <a:ext cx="3108101" cy="521326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rmAutofit/>
          </a:bodyPr>
          <a:lstStyle>
            <a:lvl1pPr marL="0" indent="0" rtl="0">
              <a:buSzPct val="100000"/>
              <a:buNone/>
              <a:defRPr sz="1600" b="1" i="1">
                <a:solidFill>
                  <a:schemeClr val="bg1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-Attribution</a:t>
            </a: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D6017F3C-31CC-46B1-BC0D-495B548BE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75000"/>
                    </a14:imgEffect>
                  </a14:imgLayer>
                </a14:imgProps>
              </a:ext>
            </a:extLst>
          </a:blip>
          <a:srcRect l="34179" t="21572" r="32618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8390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1885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0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No Logo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446036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buSzPct val="100000"/>
              <a:defRPr sz="24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 dirty="0"/>
              <a:t>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buSzPct val="100000"/>
              <a:defRPr sz="24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 dirty="0"/>
              <a:t>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3802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3575050" y="1428750"/>
            <a:ext cx="5111750" cy="3257550"/>
          </a:xfrm>
        </p:spPr>
        <p:txBody>
          <a:bodyPr tIns="0"/>
          <a:lstStyle>
            <a:lvl1pPr marL="0" indent="0">
              <a:buNone/>
              <a:defRPr sz="2100" baseline="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kumimoji="0" lang="en-US" dirty="0"/>
              <a:t>[place photo or chart here]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28066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28750"/>
            <a:ext cx="3124200" cy="3257550"/>
          </a:xfrm>
        </p:spPr>
        <p:txBody>
          <a:bodyPr tIns="0"/>
          <a:lstStyle>
            <a:lvl1pPr>
              <a:buSzPct val="100000"/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/>
              <a:t>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6732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ctr" anchorCtr="0"/>
          <a:lstStyle>
            <a:lvl1pPr algn="l" rtl="0">
              <a:spcBef>
                <a:spcPts val="0"/>
              </a:spcBef>
              <a:buSzPct val="100000"/>
              <a:buFont typeface="Georgia"/>
              <a:buNone/>
              <a:defRPr sz="3600" b="0">
                <a:solidFill>
                  <a:srgbClr val="991B1E"/>
                </a:solidFill>
                <a:latin typeface="Calibri"/>
                <a:ea typeface="Georgia"/>
                <a:cs typeface="Calibri"/>
                <a:sym typeface="Georgia"/>
              </a:defRPr>
            </a:lvl1pPr>
            <a:lvl2pPr algn="l" rtl="0">
              <a:spcBef>
                <a:spcPts val="0"/>
              </a:spcBef>
              <a:buSzPct val="1000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algn="l" rtl="0">
              <a:spcBef>
                <a:spcPts val="0"/>
              </a:spcBef>
              <a:buSzPct val="1000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algn="l" rtl="0">
              <a:spcBef>
                <a:spcPts val="0"/>
              </a:spcBef>
              <a:buSzPct val="1000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algn="l" rtl="0">
              <a:spcBef>
                <a:spcPts val="0"/>
              </a:spcBef>
              <a:buSzPct val="1000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algn="l" rtl="0">
              <a:spcBef>
                <a:spcPts val="0"/>
              </a:spcBef>
              <a:buSzPct val="1000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algn="l" rtl="0">
              <a:spcBef>
                <a:spcPts val="0"/>
              </a:spcBef>
              <a:buSzPct val="1000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algn="l" rtl="0">
              <a:spcBef>
                <a:spcPts val="0"/>
              </a:spcBef>
              <a:buSzPct val="1000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algn="l" rtl="0">
              <a:spcBef>
                <a:spcPts val="0"/>
              </a:spcBef>
              <a:buSzPct val="1000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75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rtl="0">
              <a:buSzPct val="100000"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75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rtl="0">
              <a:buSzPct val="100000"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466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media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9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chemeClr val="bg1">
                <a:lumMod val="85000"/>
              </a:schemeClr>
            </a:gs>
          </a:gsLst>
          <a:lin ang="56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tIns="45718" rIns="0" bIns="0" anchor="b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 lIns="91435" tIns="45718" rIns="91435" bIns="45718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5871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b="0" kern="1200">
          <a:ln>
            <a:noFill/>
          </a:ln>
          <a:solidFill>
            <a:schemeClr val="accent4"/>
          </a:solidFill>
          <a:effectLst/>
          <a:latin typeface="+mj-lt"/>
          <a:ea typeface="+mj-ea"/>
          <a:cs typeface="+mj-cs"/>
        </a:defRPr>
      </a:lvl1pPr>
    </p:titleStyle>
    <p:bodyStyle>
      <a:lvl1pPr marL="231775" indent="-231775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•"/>
        <a:tabLst/>
        <a:defRPr kumimoji="0"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480035" indent="-18515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Calibri"/>
          <a:ea typeface="+mn-ea"/>
          <a:cs typeface="Calibri"/>
        </a:defRPr>
      </a:lvl2pPr>
      <a:lvl3pPr marL="685765" indent="-18515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575" kern="1200">
          <a:solidFill>
            <a:schemeClr val="tx1"/>
          </a:solidFill>
          <a:latin typeface="Calibri"/>
          <a:ea typeface="+mn-ea"/>
          <a:cs typeface="Calibri"/>
        </a:defRPr>
      </a:lvl3pPr>
      <a:lvl4pPr marL="891494" indent="-15772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Calibri"/>
          <a:ea typeface="+mn-ea"/>
          <a:cs typeface="Calibri"/>
        </a:defRPr>
      </a:lvl4pPr>
      <a:lvl5pPr marL="1097224" indent="-15772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Calibri"/>
          <a:ea typeface="+mn-ea"/>
          <a:cs typeface="Calibri"/>
        </a:defRPr>
      </a:lvl5pPr>
      <a:lvl6pPr marL="1302953" indent="-15772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06" indent="-13715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836" indent="-137153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566" indent="-13715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CB2DBE75-6B2D-40BD-9F3E-1B0C1DA24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456" y="4003038"/>
            <a:ext cx="3460172" cy="798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Greeting of the Moon God</a:t>
            </a:r>
          </a:p>
          <a:p>
            <a:pPr marL="0" indent="0">
              <a:spcBef>
                <a:spcPts val="520"/>
              </a:spcBef>
              <a:buNone/>
            </a:pPr>
            <a:r>
              <a:rPr lang="en-US" sz="1600" dirty="0">
                <a:solidFill>
                  <a:schemeClr val="accent2"/>
                </a:solidFill>
              </a:rPr>
              <a:t>Jack </a:t>
            </a:r>
            <a:r>
              <a:rPr lang="en-US" sz="1600" dirty="0" err="1">
                <a:solidFill>
                  <a:schemeClr val="accent2"/>
                </a:solidFill>
              </a:rPr>
              <a:t>Hokeah</a:t>
            </a:r>
            <a:r>
              <a:rPr lang="en-US" sz="1600" dirty="0">
                <a:solidFill>
                  <a:schemeClr val="accent2"/>
                </a:solidFill>
              </a:rPr>
              <a:t>, 1929</a:t>
            </a:r>
          </a:p>
        </p:txBody>
      </p:sp>
      <p:pic>
        <p:nvPicPr>
          <p:cNvPr id="5122" name="Picture 2" descr="A picture containing text, wall, indoor, different&#10;&#10;Description automatically generated">
            <a:extLst>
              <a:ext uri="{FF2B5EF4-FFF2-40B4-BE49-F238E27FC236}">
                <a16:creationId xmlns:a16="http://schemas.microsoft.com/office/drawing/2014/main" id="{42299A80-D0AB-4D50-96E8-A1F182E7D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3957" r="1218" b="4521"/>
          <a:stretch/>
        </p:blipFill>
        <p:spPr bwMode="auto">
          <a:xfrm>
            <a:off x="457201" y="1328239"/>
            <a:ext cx="4607533" cy="347312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02BB8F-7456-4560-947A-6000160F05BB}"/>
              </a:ext>
            </a:extLst>
          </p:cNvPr>
          <p:cNvSpPr txBox="1">
            <a:spLocks/>
          </p:cNvSpPr>
          <p:nvPr/>
        </p:nvSpPr>
        <p:spPr>
          <a:xfrm>
            <a:off x="457200" y="528638"/>
            <a:ext cx="8229600" cy="660929"/>
          </a:xfrm>
          <a:prstGeom prst="rect">
            <a:avLst/>
          </a:prstGeom>
        </p:spPr>
        <p:txBody>
          <a:bodyPr vert="horz" lIns="0" tIns="45718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0" kern="1200">
                <a:ln>
                  <a:noFill/>
                </a:ln>
                <a:solidFill>
                  <a:schemeClr val="accent4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1B1E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rial"/>
              </a:rPr>
              <a:t>Painting 5</a:t>
            </a:r>
          </a:p>
        </p:txBody>
      </p:sp>
    </p:spTree>
    <p:extLst>
      <p:ext uri="{BB962C8B-B14F-4D97-AF65-F5344CB8AC3E}">
        <p14:creationId xmlns:p14="http://schemas.microsoft.com/office/powerpoint/2010/main" val="257654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EE0AA-E892-480B-B94C-F56CD87CC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3885" y="3822404"/>
            <a:ext cx="2320636" cy="79245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i="1" dirty="0"/>
              <a:t>Kiowa Family</a:t>
            </a:r>
          </a:p>
          <a:p>
            <a:pPr marL="0" indent="0" algn="r">
              <a:spcBef>
                <a:spcPts val="520"/>
              </a:spcBef>
              <a:buNone/>
            </a:pPr>
            <a:r>
              <a:rPr lang="en-US" sz="1600" dirty="0">
                <a:solidFill>
                  <a:schemeClr val="accent2"/>
                </a:solidFill>
              </a:rPr>
              <a:t>Lois Smoky, 1929</a:t>
            </a:r>
          </a:p>
        </p:txBody>
      </p:sp>
      <p:pic>
        <p:nvPicPr>
          <p:cNvPr id="6146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553BB41-BC4D-451D-AEBC-2622687BA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t="16249" r="2971" b="19306"/>
          <a:stretch/>
        </p:blipFill>
        <p:spPr bwMode="auto">
          <a:xfrm>
            <a:off x="3970867" y="887830"/>
            <a:ext cx="4254998" cy="372703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043899D-6E4F-4D52-8F2B-74A627F541C3}"/>
              </a:ext>
            </a:extLst>
          </p:cNvPr>
          <p:cNvSpPr txBox="1">
            <a:spLocks/>
          </p:cNvSpPr>
          <p:nvPr/>
        </p:nvSpPr>
        <p:spPr>
          <a:xfrm>
            <a:off x="457200" y="528638"/>
            <a:ext cx="8229600" cy="660929"/>
          </a:xfrm>
          <a:prstGeom prst="rect">
            <a:avLst/>
          </a:prstGeom>
        </p:spPr>
        <p:txBody>
          <a:bodyPr vert="horz" lIns="0" tIns="45718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0" kern="1200">
                <a:ln>
                  <a:noFill/>
                </a:ln>
                <a:solidFill>
                  <a:schemeClr val="accent4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1B1E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rial"/>
              </a:rPr>
              <a:t>Painting 6</a:t>
            </a:r>
          </a:p>
        </p:txBody>
      </p:sp>
    </p:spTree>
    <p:extLst>
      <p:ext uri="{BB962C8B-B14F-4D97-AF65-F5344CB8AC3E}">
        <p14:creationId xmlns:p14="http://schemas.microsoft.com/office/powerpoint/2010/main" val="245401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600"/>
              </a:spcAft>
              <a:buSzPts val="2600"/>
              <a:buFont typeface="+mj-lt"/>
              <a:buAutoNum type="arabicPeriod"/>
            </a:pPr>
            <a:r>
              <a:rPr lang="en-US" dirty="0"/>
              <a:t>Examine each of the paintings. </a:t>
            </a:r>
          </a:p>
          <a:p>
            <a:pPr marL="514350" lvl="0" indent="-514350" algn="l" rtl="0">
              <a:spcBef>
                <a:spcPts val="0"/>
              </a:spcBef>
              <a:spcAft>
                <a:spcPts val="600"/>
              </a:spcAft>
              <a:buSzPts val="2600"/>
              <a:buFont typeface="+mj-lt"/>
              <a:buAutoNum type="arabicPeriod"/>
            </a:pPr>
            <a:r>
              <a:rPr lang="en-US" dirty="0"/>
              <a:t>List several words or phrases to describe what they all have in common regarding: </a:t>
            </a: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/>
              <a:t>Color</a:t>
            </a: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dirty="0"/>
              <a:t>Style or design</a:t>
            </a:r>
          </a:p>
          <a:p>
            <a:pPr marL="971550" lvl="1" indent="-514350">
              <a:spcBef>
                <a:spcPts val="0"/>
              </a:spcBef>
              <a:buSzPct val="100000"/>
            </a:pPr>
            <a:r>
              <a:rPr lang="en-US" dirty="0"/>
              <a:t>Theme or subject matter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Art Analysis and Gallery Walk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637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5635846" y="1309352"/>
            <a:ext cx="3050954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200" dirty="0"/>
              <a:t>Kiowa artists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200" dirty="0"/>
              <a:t>Known for their unique style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200" dirty="0"/>
              <a:t>Painted Kiowa traditions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200" dirty="0"/>
              <a:t>Received national and international acclaim</a:t>
            </a:r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The Artists Known as the Kiowa Six</a:t>
            </a:r>
            <a:endParaRPr dirty="0"/>
          </a:p>
        </p:txBody>
      </p:sp>
      <p:pic>
        <p:nvPicPr>
          <p:cNvPr id="4" name="Content Placeholder 4" descr="Five of the six Kiowa artists with Professor Oscar Jacobson (1933).">
            <a:extLst>
              <a:ext uri="{FF2B5EF4-FFF2-40B4-BE49-F238E27FC236}">
                <a16:creationId xmlns:a16="http://schemas.microsoft.com/office/drawing/2014/main" id="{C689E511-1BD6-4047-A83B-BC98226FA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3442"/>
          <a:stretch/>
        </p:blipFill>
        <p:spPr>
          <a:xfrm>
            <a:off x="457200" y="1309352"/>
            <a:ext cx="5111750" cy="32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A3C3C0-E281-4B94-95D7-DB3E87CA715E}"/>
              </a:ext>
            </a:extLst>
          </p:cNvPr>
          <p:cNvSpPr txBox="1"/>
          <p:nvPr/>
        </p:nvSpPr>
        <p:spPr>
          <a:xfrm>
            <a:off x="390303" y="4566902"/>
            <a:ext cx="5245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 Professor Oscar Jacobson with five of the six Kiowa artists in 1933.</a:t>
            </a:r>
          </a:p>
        </p:txBody>
      </p:sp>
    </p:spTree>
    <p:extLst>
      <p:ext uri="{BB962C8B-B14F-4D97-AF65-F5344CB8AC3E}">
        <p14:creationId xmlns:p14="http://schemas.microsoft.com/office/powerpoint/2010/main" val="346351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3494145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As you watch the video, jot down notes about the significance or importance of the Kiowa Six. </a:t>
            </a:r>
            <a:endParaRPr dirty="0"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The Importance of the Kiowa Six</a:t>
            </a:r>
            <a:endParaRPr dirty="0"/>
          </a:p>
        </p:txBody>
      </p:sp>
      <p:pic>
        <p:nvPicPr>
          <p:cNvPr id="4" name="Picture 3" descr="Six Kiowa artists&#10;&#10;Description automatically generated">
            <a:extLst>
              <a:ext uri="{FF2B5EF4-FFF2-40B4-BE49-F238E27FC236}">
                <a16:creationId xmlns:a16="http://schemas.microsoft.com/office/drawing/2014/main" id="{D78EE82E-48DF-4483-A36D-5CBE3D37D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365" y="1309352"/>
            <a:ext cx="4724435" cy="2681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B3B2E-8A4B-4099-B0BE-0B38B646ABC8}"/>
              </a:ext>
            </a:extLst>
          </p:cNvPr>
          <p:cNvSpPr txBox="1"/>
          <p:nvPr/>
        </p:nvSpPr>
        <p:spPr>
          <a:xfrm>
            <a:off x="3881823" y="3990659"/>
            <a:ext cx="4281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Left to right: James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Auchiah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Jack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Hokeah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Spencer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Asah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Lois Smoky, Stephen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Mopope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and Monroe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Tsatoke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How does art reflect culture?</a:t>
            </a:r>
            <a:endParaRPr dirty="0"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How did the work of these six Kiowa artists reflect their Kiowa culture?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Definitions</a:t>
            </a:r>
            <a:endParaRPr dirty="0"/>
          </a:p>
        </p:txBody>
      </p:sp>
      <p:graphicFrame>
        <p:nvGraphicFramePr>
          <p:cNvPr id="4" name="Google Shape;125;p28">
            <a:extLst>
              <a:ext uri="{FF2B5EF4-FFF2-40B4-BE49-F238E27FC236}">
                <a16:creationId xmlns:a16="http://schemas.microsoft.com/office/drawing/2014/main" id="{6B30F0C0-FDA6-495D-9483-8A72CE5272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9688981"/>
              </p:ext>
            </p:extLst>
          </p:nvPr>
        </p:nvGraphicFramePr>
        <p:xfrm>
          <a:off x="457200" y="1309688"/>
          <a:ext cx="7315200" cy="3429000"/>
        </p:xfrm>
        <a:graphic>
          <a:graphicData uri="http://schemas.openxmlformats.org/drawingml/2006/table">
            <a:tbl>
              <a:tblPr>
                <a:noFill/>
                <a:tableStyleId>{4FE1FFAE-C277-41DE-B313-73A80C984298}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Acculturation</a:t>
                      </a:r>
                      <a:endParaRPr sz="2200" dirty="0"/>
                    </a:p>
                  </a:txBody>
                  <a:tcPr marT="91440" marB="91440">
                    <a:lnL w="1270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E5C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Assimilation</a:t>
                      </a:r>
                      <a:endParaRPr sz="2200" dirty="0"/>
                    </a:p>
                  </a:txBody>
                  <a:tcPr marT="91440" marB="91440">
                    <a:lnL w="1270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E5C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7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process in which a person adapts or adjusts to a new cultural environment and its customs and practices. </a:t>
                      </a:r>
                    </a:p>
                    <a:p>
                      <a:pPr marL="0" marR="0" lvl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37160" marR="137160" marT="137160" marB="137160">
                    <a:lnL w="1270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process in which a minority group begins to resemble a society’s majority group by assuming that group’s beliefs, values, and lifestyle. </a:t>
                      </a:r>
                    </a:p>
                    <a:p>
                      <a:pPr marL="0" marR="0" lvl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/>
                    </a:p>
                  </a:txBody>
                  <a:tcPr marL="137160" marR="137160" marT="137160" marB="137160">
                    <a:lnL w="1270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3930025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SzPts val="2600"/>
              <a:buNone/>
            </a:pPr>
            <a:r>
              <a:rPr lang="en-US" dirty="0"/>
              <a:t>As you read the article: 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</a:rPr>
              <a:t>Highlight</a:t>
            </a:r>
            <a:r>
              <a:rPr lang="en-US" dirty="0"/>
              <a:t> one sentence that stands out to you in each section. </a:t>
            </a:r>
          </a:p>
          <a:p>
            <a:pPr indent="-457200">
              <a:spcBef>
                <a:spcPts val="0"/>
              </a:spcBef>
            </a:pPr>
            <a:r>
              <a:rPr lang="en-US" dirty="0"/>
              <a:t>Note in the margin why it’s important to know.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Why-Lighting</a:t>
            </a:r>
            <a:endParaRPr dirty="0"/>
          </a:p>
        </p:txBody>
      </p:sp>
      <p:pic>
        <p:nvPicPr>
          <p:cNvPr id="4" name="Picture 3" descr="Why-Lighting strategy">
            <a:extLst>
              <a:ext uri="{FF2B5EF4-FFF2-40B4-BE49-F238E27FC236}">
                <a16:creationId xmlns:a16="http://schemas.microsoft.com/office/drawing/2014/main" id="{4A6BFAD7-E861-4419-94C1-4A1392E4A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59232"/>
            <a:ext cx="4114800" cy="202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0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xfrm>
            <a:off x="530352" y="904924"/>
            <a:ext cx="7772400" cy="2260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Did acculturation and assimilation help or hinder the work of the Kiowa Six? </a:t>
            </a:r>
          </a:p>
        </p:txBody>
      </p:sp>
    </p:spTree>
    <p:extLst>
      <p:ext uri="{BB962C8B-B14F-4D97-AF65-F5344CB8AC3E}">
        <p14:creationId xmlns:p14="http://schemas.microsoft.com/office/powerpoint/2010/main" val="31844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DB25E-6775-4522-8CD5-1ECCF3D7B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Choose one of these claims: 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The Kiowa Six </a:t>
            </a:r>
            <a:r>
              <a:rPr lang="en-US" b="1" dirty="0"/>
              <a:t>benefited</a:t>
            </a:r>
            <a:r>
              <a:rPr lang="en-US" dirty="0"/>
              <a:t> from the process of assimilation to become world-famous artists. 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The Kiowa Six preserved their traditions and heritage in their artwork </a:t>
            </a:r>
            <a:r>
              <a:rPr lang="en-US" b="1" dirty="0"/>
              <a:t>despite</a:t>
            </a:r>
            <a:r>
              <a:rPr lang="en-US" dirty="0"/>
              <a:t> the system of assimilation.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E0CC0F-3D33-4BB1-A908-7909BD7E9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think? </a:t>
            </a:r>
          </a:p>
        </p:txBody>
      </p:sp>
    </p:spTree>
    <p:extLst>
      <p:ext uri="{BB962C8B-B14F-4D97-AF65-F5344CB8AC3E}">
        <p14:creationId xmlns:p14="http://schemas.microsoft.com/office/powerpoint/2010/main" val="156169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Transcending Boundaries: </a:t>
            </a:r>
            <a:br>
              <a:rPr lang="en-US" dirty="0"/>
            </a:br>
            <a:r>
              <a:rPr lang="en-US" dirty="0"/>
              <a:t>The Kiowa Six</a:t>
            </a:r>
            <a:endParaRPr dirty="0"/>
          </a:p>
        </p:txBody>
      </p:sp>
      <p:sp>
        <p:nvSpPr>
          <p:cNvPr id="95" name="Google Shape;95;p23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/>
          <a:p>
            <a:pPr marL="0" marR="34289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The Legacy and Contributions of Six Kiowa Artists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xfrm>
            <a:off x="530352" y="1549908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What is the legacy of the Kiowa Six?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69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1629C1-795E-484B-B568-CD608634B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45720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Write an email or letter to the governor summarizing the importance and contributions of the Kiowa Six. 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Suggest one way for the state of Oklahoma to honor these artists and recognize their legacy.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B5F378-4E12-451E-9AD3-ABF51977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Letter to the Governor</a:t>
            </a:r>
          </a:p>
        </p:txBody>
      </p:sp>
    </p:spTree>
    <p:extLst>
      <p:ext uri="{BB962C8B-B14F-4D97-AF65-F5344CB8AC3E}">
        <p14:creationId xmlns:p14="http://schemas.microsoft.com/office/powerpoint/2010/main" val="1021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/>
              <a:t>Lesson Objectives</a:t>
            </a:r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24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indent="-457200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200" dirty="0"/>
              <a:t>Examine the art of the Kiowa Six and determine its significance. 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200" dirty="0"/>
              <a:t>Evaluate whether assimilation helped or hindered the work of the six Kiowa artists. 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200" dirty="0"/>
              <a:t>Articulate the six Kiowa artists’ contributions to Oklahoma and to the art world.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Essential Questions</a:t>
            </a:r>
            <a:endParaRPr dirty="0"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530352" y="2028497"/>
            <a:ext cx="7772400" cy="223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indent="-45720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How does art reflect culture? 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Did acculturation and assimilation help or hinder the work of the Kiowa Six? 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What is the legacy of the Kiowa Six?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SzPts val="2600"/>
              <a:buNone/>
            </a:pPr>
            <a:r>
              <a:rPr lang="en-US" sz="2400" dirty="0"/>
              <a:t>With your group, consider the following for each painting: 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400" dirty="0"/>
              <a:t>What do you </a:t>
            </a:r>
            <a:r>
              <a:rPr lang="en-US" sz="2400" b="1" dirty="0">
                <a:solidFill>
                  <a:schemeClr val="accent4"/>
                </a:solidFill>
              </a:rPr>
              <a:t>O</a:t>
            </a:r>
            <a:r>
              <a:rPr lang="en-US" sz="2400" dirty="0"/>
              <a:t>bserve? 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400" dirty="0"/>
              <a:t>Which </a:t>
            </a:r>
            <a:r>
              <a:rPr lang="en-US" sz="2400" b="1" dirty="0">
                <a:solidFill>
                  <a:schemeClr val="accent4"/>
                </a:solidFill>
              </a:rPr>
              <a:t>P</a:t>
            </a:r>
            <a:r>
              <a:rPr lang="en-US" sz="2400" dirty="0"/>
              <a:t>arts stand out? 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400" dirty="0"/>
              <a:t>What do the </a:t>
            </a:r>
            <a:r>
              <a:rPr lang="en-US" sz="2400" b="1" dirty="0">
                <a:solidFill>
                  <a:schemeClr val="accent4"/>
                </a:solidFill>
              </a:rPr>
              <a:t>T</a:t>
            </a:r>
            <a:r>
              <a:rPr lang="en-US" sz="2400" dirty="0"/>
              <a:t>itle, author, and date suggest? </a:t>
            </a:r>
          </a:p>
          <a:p>
            <a:pPr indent="-457200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400" dirty="0"/>
              <a:t>What is the </a:t>
            </a:r>
            <a:r>
              <a:rPr lang="en-US" sz="2400" b="1" dirty="0">
                <a:solidFill>
                  <a:schemeClr val="accent4"/>
                </a:solidFill>
              </a:rPr>
              <a:t>I</a:t>
            </a:r>
            <a:r>
              <a:rPr lang="en-US" sz="2400" dirty="0"/>
              <a:t>nterrelationship, or what does the entire painting convey? </a:t>
            </a:r>
          </a:p>
          <a:p>
            <a:pPr indent="-457200">
              <a:spcBef>
                <a:spcPts val="0"/>
              </a:spcBef>
              <a:buSzPct val="100000"/>
            </a:pPr>
            <a:r>
              <a:rPr lang="en-US" sz="2400" dirty="0"/>
              <a:t>What </a:t>
            </a:r>
            <a:r>
              <a:rPr lang="en-US" sz="2400" b="1" dirty="0">
                <a:solidFill>
                  <a:schemeClr val="accent4"/>
                </a:solidFill>
              </a:rPr>
              <a:t>C</a:t>
            </a:r>
            <a:r>
              <a:rPr lang="en-US" sz="2400" dirty="0"/>
              <a:t>onclusions can you make about the painting, message, and artist? </a:t>
            </a:r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It’s OPTIC-al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766F-6243-423D-8FBC-9CEF27C21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8698"/>
            <a:ext cx="8229600" cy="653034"/>
          </a:xfrm>
        </p:spPr>
        <p:txBody>
          <a:bodyPr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1B1E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Painting 1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EE0AA-E892-480B-B94C-F56CD87CC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4020648"/>
            <a:ext cx="3543300" cy="814820"/>
          </a:xfrm>
        </p:spPr>
        <p:txBody>
          <a:bodyPr>
            <a:normAutofit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i="1" dirty="0"/>
              <a:t>Kiowa Buffalo Dancer</a:t>
            </a:r>
          </a:p>
          <a:p>
            <a:pPr marL="0" indent="0" algn="r">
              <a:buNone/>
            </a:pPr>
            <a:r>
              <a:rPr lang="en-US" sz="1600" dirty="0">
                <a:solidFill>
                  <a:schemeClr val="accent2"/>
                </a:solidFill>
              </a:rPr>
              <a:t>James </a:t>
            </a:r>
            <a:r>
              <a:rPr lang="en-US" sz="1600" dirty="0" err="1">
                <a:solidFill>
                  <a:schemeClr val="accent2"/>
                </a:solidFill>
              </a:rPr>
              <a:t>Auchiah</a:t>
            </a:r>
            <a:r>
              <a:rPr lang="en-US" sz="1600" dirty="0">
                <a:solidFill>
                  <a:schemeClr val="accent2"/>
                </a:solidFill>
              </a:rPr>
              <a:t>, 1930</a:t>
            </a:r>
          </a:p>
        </p:txBody>
      </p:sp>
      <p:pic>
        <p:nvPicPr>
          <p:cNvPr id="1026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E70B897-61BB-4AB5-91B0-312C894F4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2227" y="266082"/>
            <a:ext cx="3134591" cy="456938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5183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EE0AA-E892-480B-B94C-F56CD87CC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561" y="4104167"/>
            <a:ext cx="3155569" cy="807270"/>
          </a:xfrm>
        </p:spPr>
        <p:txBody>
          <a:bodyPr/>
          <a:lstStyle/>
          <a:p>
            <a:pPr marL="0" indent="0" algn="r">
              <a:spcBef>
                <a:spcPts val="0"/>
              </a:spcBef>
              <a:buNone/>
            </a:pPr>
            <a:r>
              <a:rPr lang="en-US" i="1" dirty="0"/>
              <a:t>Belo Cozad</a:t>
            </a:r>
          </a:p>
          <a:p>
            <a:pPr marL="0" indent="0" algn="r">
              <a:buNone/>
            </a:pPr>
            <a:r>
              <a:rPr lang="en-US" sz="1600" dirty="0">
                <a:solidFill>
                  <a:schemeClr val="accent2"/>
                </a:solidFill>
              </a:rPr>
              <a:t>Monroe </a:t>
            </a:r>
            <a:r>
              <a:rPr lang="en-US" sz="1600" dirty="0" err="1">
                <a:solidFill>
                  <a:schemeClr val="accent2"/>
                </a:solidFill>
              </a:rPr>
              <a:t>Tsatoke</a:t>
            </a:r>
            <a:r>
              <a:rPr lang="en-US" sz="1600" dirty="0">
                <a:solidFill>
                  <a:schemeClr val="accent2"/>
                </a:solidFill>
              </a:rPr>
              <a:t>, (date unknown)</a:t>
            </a:r>
          </a:p>
        </p:txBody>
      </p:sp>
      <p:pic>
        <p:nvPicPr>
          <p:cNvPr id="5" name="Picture 4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8BAC2418-A96A-4742-9074-17C03D017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977" y="178266"/>
            <a:ext cx="3428717" cy="47331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C2E42B-D84A-4A91-8BF0-62BC0C495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8638"/>
            <a:ext cx="8229600" cy="660929"/>
          </a:xfrm>
        </p:spPr>
        <p:txBody>
          <a:bodyPr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1B1E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Painting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D571B799-4704-4173-9AD7-AC2B87F35E4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11969" r="2372" b="26468"/>
          <a:stretch/>
        </p:blipFill>
        <p:spPr bwMode="auto">
          <a:xfrm>
            <a:off x="457200" y="1328073"/>
            <a:ext cx="3801533" cy="341436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A30C8923-93FB-4652-BA31-33C2B102C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6226" y="3981894"/>
            <a:ext cx="3252353" cy="7605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/>
              <a:t>Apache Ben</a:t>
            </a:r>
            <a:endParaRPr lang="en-US" dirty="0"/>
          </a:p>
          <a:p>
            <a:pPr marL="0" indent="0">
              <a:lnSpc>
                <a:spcPct val="110000"/>
              </a:lnSpc>
              <a:spcBef>
                <a:spcPts val="520"/>
              </a:spcBef>
              <a:buNone/>
            </a:pPr>
            <a:r>
              <a:rPr lang="en-US" sz="1600" dirty="0">
                <a:solidFill>
                  <a:schemeClr val="accent2"/>
                </a:solidFill>
              </a:rPr>
              <a:t>Stephen </a:t>
            </a:r>
            <a:r>
              <a:rPr lang="en-US" sz="1600" dirty="0" err="1">
                <a:solidFill>
                  <a:schemeClr val="accent2"/>
                </a:solidFill>
              </a:rPr>
              <a:t>Mopope</a:t>
            </a:r>
            <a:r>
              <a:rPr lang="en-US" sz="1600" dirty="0">
                <a:solidFill>
                  <a:schemeClr val="accent2"/>
                </a:solidFill>
              </a:rPr>
              <a:t>, 1928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77D085-C38F-4CB8-82BD-BC913C9DA9F9}"/>
              </a:ext>
            </a:extLst>
          </p:cNvPr>
          <p:cNvSpPr txBox="1">
            <a:spLocks/>
          </p:cNvSpPr>
          <p:nvPr/>
        </p:nvSpPr>
        <p:spPr>
          <a:xfrm>
            <a:off x="457200" y="528638"/>
            <a:ext cx="8229600" cy="660929"/>
          </a:xfrm>
          <a:prstGeom prst="rect">
            <a:avLst/>
          </a:prstGeom>
        </p:spPr>
        <p:txBody>
          <a:bodyPr vert="horz" lIns="0" tIns="45718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0" kern="1200">
                <a:ln>
                  <a:noFill/>
                </a:ln>
                <a:solidFill>
                  <a:schemeClr val="accent4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1B1E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rial"/>
              </a:rPr>
              <a:t>Painting 3</a:t>
            </a:r>
          </a:p>
        </p:txBody>
      </p:sp>
    </p:spTree>
    <p:extLst>
      <p:ext uri="{BB962C8B-B14F-4D97-AF65-F5344CB8AC3E}">
        <p14:creationId xmlns:p14="http://schemas.microsoft.com/office/powerpoint/2010/main" val="54912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ontent Placeholder 1">
            <a:extLst>
              <a:ext uri="{FF2B5EF4-FFF2-40B4-BE49-F238E27FC236}">
                <a16:creationId xmlns:a16="http://schemas.microsoft.com/office/drawing/2014/main" id="{9B0FFD9F-DD13-4D0F-996F-DC0F752FC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3924102"/>
            <a:ext cx="4196001" cy="715412"/>
          </a:xfrm>
        </p:spPr>
        <p:txBody>
          <a:bodyPr>
            <a:normAutofit/>
          </a:bodyPr>
          <a:lstStyle/>
          <a:p>
            <a:pPr algn="r"/>
            <a:r>
              <a:rPr lang="en-US" sz="2200" i="1" dirty="0"/>
              <a:t>Feathered Man on Brown Horse</a:t>
            </a:r>
          </a:p>
          <a:p>
            <a:pPr algn="r">
              <a:spcBef>
                <a:spcPts val="520"/>
              </a:spcBef>
            </a:pPr>
            <a:r>
              <a:rPr lang="en-US" sz="1600" dirty="0">
                <a:solidFill>
                  <a:schemeClr val="accent2"/>
                </a:solidFill>
              </a:rPr>
              <a:t>Spencer </a:t>
            </a:r>
            <a:r>
              <a:rPr lang="en-US" sz="1600" dirty="0" err="1">
                <a:solidFill>
                  <a:schemeClr val="accent2"/>
                </a:solidFill>
              </a:rPr>
              <a:t>Asah</a:t>
            </a:r>
            <a:r>
              <a:rPr lang="en-US" sz="1600" dirty="0">
                <a:solidFill>
                  <a:schemeClr val="accent2"/>
                </a:solidFill>
              </a:rPr>
              <a:t>, (date unknown)</a:t>
            </a:r>
          </a:p>
        </p:txBody>
      </p:sp>
      <p:pic>
        <p:nvPicPr>
          <p:cNvPr id="4098" name="Picture 2" descr="A picture containing text, horse&#10;&#10;Description automatically generated">
            <a:extLst>
              <a:ext uri="{FF2B5EF4-FFF2-40B4-BE49-F238E27FC236}">
                <a16:creationId xmlns:a16="http://schemas.microsoft.com/office/drawing/2014/main" id="{0140A7AD-9EE8-4613-9FA5-438C0884B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" r="2359"/>
          <a:stretch/>
        </p:blipFill>
        <p:spPr bwMode="auto">
          <a:xfrm>
            <a:off x="4970721" y="528638"/>
            <a:ext cx="3253741" cy="411087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E166F7-DEF1-4A66-AA55-3F59A3C69690}"/>
              </a:ext>
            </a:extLst>
          </p:cNvPr>
          <p:cNvSpPr txBox="1">
            <a:spLocks/>
          </p:cNvSpPr>
          <p:nvPr/>
        </p:nvSpPr>
        <p:spPr>
          <a:xfrm>
            <a:off x="457200" y="528638"/>
            <a:ext cx="8229600" cy="660929"/>
          </a:xfrm>
          <a:prstGeom prst="rect">
            <a:avLst/>
          </a:prstGeom>
        </p:spPr>
        <p:txBody>
          <a:bodyPr vert="horz" lIns="0" tIns="45718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0" kern="1200">
                <a:ln>
                  <a:noFill/>
                </a:ln>
                <a:solidFill>
                  <a:schemeClr val="accent4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1B1E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rial"/>
              </a:rPr>
              <a:t>Painting 4</a:t>
            </a:r>
          </a:p>
        </p:txBody>
      </p:sp>
    </p:spTree>
    <p:extLst>
      <p:ext uri="{BB962C8B-B14F-4D97-AF65-F5344CB8AC3E}">
        <p14:creationId xmlns:p14="http://schemas.microsoft.com/office/powerpoint/2010/main" val="44478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RN Slides.pptx" id="{FB11AECB-DEBB-4565-9502-161921046C3D}" vid="{8C4B9385-8DD8-4ABC-B82D-B601503170C4}"/>
    </a:ext>
  </a:extLst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RN Slides.pptx" id="{FB11AECB-DEBB-4565-9502-161921046C3D}" vid="{7490C62D-3B0B-4AE8-9E00-D93D1F10E0FE}"/>
    </a:ext>
  </a:extLst>
</a:theme>
</file>

<file path=ppt/theme/theme3.xml><?xml version="1.0" encoding="utf-8"?>
<a:theme xmlns:a="http://schemas.openxmlformats.org/drawingml/2006/main" name="1_LEARN theme">
  <a:themeElements>
    <a:clrScheme name="LEARN Colors">
      <a:dk1>
        <a:sysClr val="windowText" lastClr="000000"/>
      </a:dk1>
      <a:lt1>
        <a:sysClr val="window" lastClr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LEARN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RN Slides Template" id="{59C410D1-3538-4B5B-8113-739484D9CDC4}" vid="{9374FCFC-0A02-4155-AEB0-31819D445A91}"/>
    </a:ext>
  </a:extLst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LEARN Slides</Template>
  <TotalTime>189</TotalTime>
  <Words>1161</Words>
  <Application>Microsoft Office PowerPoint</Application>
  <PresentationFormat>On-screen Show (16:9)</PresentationFormat>
  <Paragraphs>88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Georgia</vt:lpstr>
      <vt:lpstr>Noto Sans Symbols</vt:lpstr>
      <vt:lpstr>Open Sans</vt:lpstr>
      <vt:lpstr>Wingdings 2</vt:lpstr>
      <vt:lpstr>LEARN theme</vt:lpstr>
      <vt:lpstr>LEARN theme</vt:lpstr>
      <vt:lpstr>1_LEARN theme</vt:lpstr>
      <vt:lpstr>PowerPoint Presentation</vt:lpstr>
      <vt:lpstr>Transcending Boundaries:  The Kiowa Six</vt:lpstr>
      <vt:lpstr>Lesson Objectives</vt:lpstr>
      <vt:lpstr>Essential Questions</vt:lpstr>
      <vt:lpstr>It’s OPTIC-al</vt:lpstr>
      <vt:lpstr>Painting 1</vt:lpstr>
      <vt:lpstr>Painting 2</vt:lpstr>
      <vt:lpstr>PowerPoint Presentation</vt:lpstr>
      <vt:lpstr>PowerPoint Presentation</vt:lpstr>
      <vt:lpstr>PowerPoint Presentation</vt:lpstr>
      <vt:lpstr>PowerPoint Presentation</vt:lpstr>
      <vt:lpstr>Art Analysis and Gallery Walk</vt:lpstr>
      <vt:lpstr>The Artists Known as the Kiowa Six</vt:lpstr>
      <vt:lpstr>The Importance of the Kiowa Six</vt:lpstr>
      <vt:lpstr>How does art reflect culture?</vt:lpstr>
      <vt:lpstr>Definitions</vt:lpstr>
      <vt:lpstr>Why-Lighting</vt:lpstr>
      <vt:lpstr>Did acculturation and assimilation help or hinder the work of the Kiowa Six? </vt:lpstr>
      <vt:lpstr>What do you think? </vt:lpstr>
      <vt:lpstr>What is the legacy of the Kiowa Six?</vt:lpstr>
      <vt:lpstr>Letter to the Governor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Transcending Boundaries: The Kiowa Six</dc:title>
  <dc:creator>K20 Center</dc:creator>
  <cp:lastModifiedBy>Daniella Peters</cp:lastModifiedBy>
  <cp:revision>1</cp:revision>
  <dcterms:created xsi:type="dcterms:W3CDTF">2021-08-03T20:22:15Z</dcterms:created>
  <dcterms:modified xsi:type="dcterms:W3CDTF">2021-08-05T18:41:23Z</dcterms:modified>
</cp:coreProperties>
</file>