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3" d="100"/>
          <a:sy n="203" d="100"/>
        </p:scale>
        <p:origin x="580" y="1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Card Sort.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/>
          </a:p>
        </p:txBody>
      </p:sp>
      <p:sp>
        <p:nvSpPr>
          <p:cNvPr id="54" name="Google Shape;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6a06f95bb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Card Sort.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/>
          </a:p>
        </p:txBody>
      </p:sp>
      <p:sp>
        <p:nvSpPr>
          <p:cNvPr id="61" name="Google Shape;61;g36a06f95bb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a06f95bb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Card Sort.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/>
          </a:p>
        </p:txBody>
      </p:sp>
      <p:sp>
        <p:nvSpPr>
          <p:cNvPr id="68" name="Google Shape;68;g36a06f95bb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6a06f95bb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Card Sort.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/>
          </a:p>
        </p:txBody>
      </p:sp>
      <p:sp>
        <p:nvSpPr>
          <p:cNvPr id="75" name="Google Shape;75;g36a06f95bb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a06f95bb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a06f95bb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a06f95bb1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a06f95bb1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a06f95bb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6a06f95bb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a06f95bb1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6a06f95bb1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https://pixabay.com/illustrations/hello-bonjour-hi-greeting-foreign-1502369/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6a06f95bb1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6a06f95bb1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a06f95bb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6a06f95bb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https://pixabay.com/illustrations/hello-bonjour-hi-greeting-foreign-1502369/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3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ctrTitle"/>
          </p:nvPr>
        </p:nvSpPr>
        <p:spPr>
          <a:xfrm>
            <a:off x="455850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Objectiv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Essential Ques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6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1483050" y="1515775"/>
            <a:ext cx="6177900" cy="90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title" idx="2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  <a:defRPr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Content - 1 Column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Content - 2 column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Video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" name="Google Shape;40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</a:pPr>
            <a:r>
              <a:rPr lang="en-US" dirty="0"/>
              <a:t> Writing a Professional E-mail</a:t>
            </a:r>
            <a:endParaRPr dirty="0"/>
          </a:p>
        </p:txBody>
      </p:sp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455850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To Whom It May Concern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Card Sort</a:t>
            </a: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Sort the cards into the following categories: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Wingdings" panose="05000000000000000000" pitchFamily="2" charset="2"/>
              <a:buChar char="§"/>
            </a:pPr>
            <a:r>
              <a:rPr lang="en-US" dirty="0"/>
              <a:t>Introductory Salutation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Wingdings" panose="05000000000000000000" pitchFamily="2" charset="2"/>
              <a:buChar char="§"/>
            </a:pPr>
            <a:r>
              <a:rPr lang="en-US" dirty="0"/>
              <a:t>Body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Wingdings" panose="05000000000000000000" pitchFamily="2" charset="2"/>
              <a:buChar char="§"/>
            </a:pPr>
            <a:r>
              <a:rPr lang="en-US" dirty="0"/>
              <a:t>Closing Salutation </a:t>
            </a: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9406" y="2639079"/>
            <a:ext cx="3361500" cy="1920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Card Sort</a:t>
            </a:r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Sort the cards into the following categories: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Wingdings" panose="05000000000000000000" pitchFamily="2" charset="2"/>
              <a:buChar char="§"/>
            </a:pPr>
            <a:r>
              <a:rPr lang="en-US" dirty="0"/>
              <a:t>Professional Communication</a:t>
            </a:r>
            <a:endParaRPr dirty="0"/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Wingdings" panose="05000000000000000000" pitchFamily="2" charset="2"/>
              <a:buChar char="§"/>
            </a:pPr>
            <a:r>
              <a:rPr lang="en-US" dirty="0"/>
              <a:t>Unprofessional Communication </a:t>
            </a: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5700" y="3018097"/>
            <a:ext cx="3361500" cy="1920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Professional Communication</a:t>
            </a:r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How would you describe a professional email?</a:t>
            </a:r>
            <a:endParaRPr dirty="0"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8125" y="2401072"/>
            <a:ext cx="3361500" cy="1920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Professional Communication</a:t>
            </a:r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How would you describe an unprofessional email?</a:t>
            </a:r>
            <a:endParaRPr dirty="0"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8125" y="2401072"/>
            <a:ext cx="3361500" cy="1920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Why does professional communication matter?</a:t>
            </a:r>
            <a:endParaRPr dirty="0"/>
          </a:p>
          <a:p>
            <a:pPr marL="5715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ctrTitle"/>
          </p:nvPr>
        </p:nvSpPr>
        <p:spPr>
          <a:xfrm>
            <a:off x="458282" y="628709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Objective</a:t>
            </a: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subTitle" idx="1"/>
          </p:nvPr>
        </p:nvSpPr>
        <p:spPr>
          <a:xfrm>
            <a:off x="458282" y="2681309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Write an organized, focused email that adheres to a professional tone and structure and abides by the writing process.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>
                <a:solidFill>
                  <a:srgbClr val="991B1E"/>
                </a:solidFill>
              </a:rPr>
              <a:t>Reasons to Write an Email to a Teacher</a:t>
            </a:r>
            <a:endParaRPr>
              <a:solidFill>
                <a:srgbClr val="991B1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456175" y="1372714"/>
            <a:ext cx="8225400" cy="2579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Question about homework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Ideas to share that weren’t shared in class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Thanks for the help given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Notification about an absence or a problem</a:t>
            </a:r>
            <a:endParaRPr dirty="0"/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Scheduling time to meet after class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Elements of an Email</a:t>
            </a:r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Subject line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Formal greeting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Personal context about yourself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Context about a request, sentiment, or action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State the request, sentiment, or action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Statement of gratitude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Formal closing</a:t>
            </a:r>
            <a:endParaRPr sz="2200"/>
          </a:p>
        </p:txBody>
      </p:sp>
      <p:pic>
        <p:nvPicPr>
          <p:cNvPr id="104" name="Google Shape;104;p21"/>
          <p:cNvPicPr preferRelativeResize="0"/>
          <p:nvPr/>
        </p:nvPicPr>
        <p:blipFill rotWithShape="1">
          <a:blip r:embed="rId3">
            <a:alphaModFix/>
          </a:blip>
          <a:srcRect b="24058"/>
          <a:stretch/>
        </p:blipFill>
        <p:spPr>
          <a:xfrm>
            <a:off x="4351475" y="1390775"/>
            <a:ext cx="4460524" cy="254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57775" y="0"/>
            <a:ext cx="6150600" cy="49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1900" dirty="0"/>
              <a:t>Question about the Quiz Grade</a:t>
            </a: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1900" dirty="0"/>
              <a:t>Dear Mr. Jones,</a:t>
            </a: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1900" dirty="0"/>
              <a:t>This is Chris Mears from your 2nd Current Events Class.  I have a question about the graded quiz that was passed back today.  The quiz I received in class has a 92% on it, but my online grade is an 82%.  When you are able, would you please check my online grade?</a:t>
            </a: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1900" dirty="0"/>
              <a:t>I appreciate your help.</a:t>
            </a: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1900" dirty="0"/>
              <a:t>Thank you,</a:t>
            </a:r>
            <a:endParaRPr sz="19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1900" dirty="0"/>
              <a:t>Chris Mears</a:t>
            </a:r>
            <a:endParaRPr sz="1900" dirty="0"/>
          </a:p>
        </p:txBody>
      </p:sp>
      <p:grpSp>
        <p:nvGrpSpPr>
          <p:cNvPr id="110" name="Google Shape;110;p22"/>
          <p:cNvGrpSpPr/>
          <p:nvPr/>
        </p:nvGrpSpPr>
        <p:grpSpPr>
          <a:xfrm>
            <a:off x="2225287" y="688850"/>
            <a:ext cx="2468506" cy="400200"/>
            <a:chOff x="5083200" y="123900"/>
            <a:chExt cx="3034800" cy="400200"/>
          </a:xfrm>
        </p:grpSpPr>
        <p:cxnSp>
          <p:nvCxnSpPr>
            <p:cNvPr id="111" name="Google Shape;111;p22"/>
            <p:cNvCxnSpPr/>
            <p:nvPr/>
          </p:nvCxnSpPr>
          <p:spPr>
            <a:xfrm flipH="1">
              <a:off x="5083200" y="324000"/>
              <a:ext cx="748800" cy="540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12" name="Google Shape;112;p2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Formal Greeting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22"/>
          <p:cNvGrpSpPr/>
          <p:nvPr/>
        </p:nvGrpSpPr>
        <p:grpSpPr>
          <a:xfrm>
            <a:off x="6370377" y="1444613"/>
            <a:ext cx="2447765" cy="400200"/>
            <a:chOff x="5108700" y="123900"/>
            <a:chExt cx="3009300" cy="400200"/>
          </a:xfrm>
        </p:grpSpPr>
        <p:cxnSp>
          <p:nvCxnSpPr>
            <p:cNvPr id="114" name="Google Shape;114;p22"/>
            <p:cNvCxnSpPr/>
            <p:nvPr/>
          </p:nvCxnSpPr>
          <p:spPr>
            <a:xfrm flipH="1">
              <a:off x="5108700" y="324000"/>
              <a:ext cx="723300" cy="240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15" name="Google Shape;115;p2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Personal Context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22"/>
          <p:cNvGrpSpPr/>
          <p:nvPr/>
        </p:nvGrpSpPr>
        <p:grpSpPr>
          <a:xfrm>
            <a:off x="6134759" y="1879950"/>
            <a:ext cx="2919004" cy="615600"/>
            <a:chOff x="5074200" y="200100"/>
            <a:chExt cx="3043800" cy="615600"/>
          </a:xfrm>
        </p:grpSpPr>
        <p:cxnSp>
          <p:nvCxnSpPr>
            <p:cNvPr id="117" name="Google Shape;117;p22"/>
            <p:cNvCxnSpPr/>
            <p:nvPr/>
          </p:nvCxnSpPr>
          <p:spPr>
            <a:xfrm rot="10800000">
              <a:off x="5074200" y="476400"/>
              <a:ext cx="757800" cy="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18" name="Google Shape;118;p22"/>
            <p:cNvSpPr txBox="1"/>
            <p:nvPr/>
          </p:nvSpPr>
          <p:spPr>
            <a:xfrm>
              <a:off x="5832000" y="200100"/>
              <a:ext cx="2286000" cy="615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Context about the request, sentiment, or action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p22"/>
          <p:cNvGrpSpPr/>
          <p:nvPr/>
        </p:nvGrpSpPr>
        <p:grpSpPr>
          <a:xfrm>
            <a:off x="6298213" y="2530675"/>
            <a:ext cx="2433855" cy="615600"/>
            <a:chOff x="5125800" y="47700"/>
            <a:chExt cx="2992200" cy="615600"/>
          </a:xfrm>
        </p:grpSpPr>
        <p:cxnSp>
          <p:nvCxnSpPr>
            <p:cNvPr id="120" name="Google Shape;120;p22"/>
            <p:cNvCxnSpPr/>
            <p:nvPr/>
          </p:nvCxnSpPr>
          <p:spPr>
            <a:xfrm flipH="1">
              <a:off x="5125800" y="324000"/>
              <a:ext cx="706200" cy="570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21" name="Google Shape;121;p22"/>
            <p:cNvSpPr txBox="1"/>
            <p:nvPr/>
          </p:nvSpPr>
          <p:spPr>
            <a:xfrm>
              <a:off x="5832000" y="47700"/>
              <a:ext cx="2286000" cy="615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State the request, sentiment, or action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22"/>
          <p:cNvGrpSpPr/>
          <p:nvPr/>
        </p:nvGrpSpPr>
        <p:grpSpPr>
          <a:xfrm>
            <a:off x="2652268" y="3332525"/>
            <a:ext cx="2501937" cy="400200"/>
            <a:chOff x="5042100" y="123900"/>
            <a:chExt cx="3075900" cy="400200"/>
          </a:xfrm>
        </p:grpSpPr>
        <p:cxnSp>
          <p:nvCxnSpPr>
            <p:cNvPr id="123" name="Google Shape;123;p22"/>
            <p:cNvCxnSpPr/>
            <p:nvPr/>
          </p:nvCxnSpPr>
          <p:spPr>
            <a:xfrm flipH="1">
              <a:off x="5042100" y="324000"/>
              <a:ext cx="789900" cy="360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24" name="Google Shape;124;p2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Statement of gratitude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22"/>
          <p:cNvGrpSpPr/>
          <p:nvPr/>
        </p:nvGrpSpPr>
        <p:grpSpPr>
          <a:xfrm>
            <a:off x="4188274" y="52500"/>
            <a:ext cx="2429219" cy="400200"/>
            <a:chOff x="5131500" y="123900"/>
            <a:chExt cx="2986500" cy="400200"/>
          </a:xfrm>
        </p:grpSpPr>
        <p:cxnSp>
          <p:nvCxnSpPr>
            <p:cNvPr id="126" name="Google Shape;126;p22"/>
            <p:cNvCxnSpPr/>
            <p:nvPr/>
          </p:nvCxnSpPr>
          <p:spPr>
            <a:xfrm flipH="1">
              <a:off x="5131500" y="324000"/>
              <a:ext cx="700500" cy="90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27" name="Google Shape;127;p2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Subject Line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" name="Google Shape;128;p22"/>
          <p:cNvGrpSpPr/>
          <p:nvPr/>
        </p:nvGrpSpPr>
        <p:grpSpPr>
          <a:xfrm>
            <a:off x="1749044" y="4216900"/>
            <a:ext cx="2439224" cy="400200"/>
            <a:chOff x="5119200" y="123900"/>
            <a:chExt cx="2998800" cy="400200"/>
          </a:xfrm>
        </p:grpSpPr>
        <p:cxnSp>
          <p:nvCxnSpPr>
            <p:cNvPr id="129" name="Google Shape;129;p22"/>
            <p:cNvCxnSpPr/>
            <p:nvPr/>
          </p:nvCxnSpPr>
          <p:spPr>
            <a:xfrm flipH="1">
              <a:off x="5119200" y="324000"/>
              <a:ext cx="712800" cy="750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30" name="Google Shape;130;p2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Formal Closing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Brainstorming Your Email</a:t>
            </a:r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lvl="0" indent="-457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dirty="0"/>
              <a:t>Who can you write an email to?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/>
          </a:p>
          <a:p>
            <a:pPr marL="571500" lvl="0" indent="-457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dirty="0"/>
              <a:t>Why are you going to write that person an email?</a:t>
            </a:r>
            <a:endParaRPr dirty="0"/>
          </a:p>
        </p:txBody>
      </p:sp>
      <p:pic>
        <p:nvPicPr>
          <p:cNvPr id="137" name="Google Shape;13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5822" y="1020595"/>
            <a:ext cx="4661769" cy="3102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Subject line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Formal greeting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Personal context about yourself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Context about a request, sentiment, or action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State the request, sentiment, or action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Statement of gratitude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200"/>
              <a:buFont typeface="Arial"/>
              <a:buAutoNum type="arabicPeriod"/>
            </a:pPr>
            <a:r>
              <a:rPr lang="en-US" sz="2200"/>
              <a:t>Formal closing</a:t>
            </a:r>
            <a:endParaRPr sz="2200"/>
          </a:p>
        </p:txBody>
      </p:sp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Writing Your Email- Don’t Forget!</a:t>
            </a:r>
            <a:endParaRPr/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24058"/>
          <a:stretch/>
        </p:blipFill>
        <p:spPr>
          <a:xfrm>
            <a:off x="4450200" y="1421675"/>
            <a:ext cx="4484475" cy="255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body" idx="1"/>
          </p:nvPr>
        </p:nvSpPr>
        <p:spPr>
          <a:xfrm>
            <a:off x="456300" y="1263110"/>
            <a:ext cx="3993900" cy="34717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00"/>
              <a:buChar char="●"/>
            </a:pPr>
            <a:r>
              <a:rPr lang="en-US" sz="1900" dirty="0"/>
              <a:t>Make sure to check the following:</a:t>
            </a:r>
            <a:endParaRPr sz="1900" dirty="0"/>
          </a:p>
          <a:p>
            <a:pPr marL="97155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900" dirty="0"/>
              <a:t>Tone</a:t>
            </a:r>
          </a:p>
          <a:p>
            <a:pPr marL="97155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900" dirty="0"/>
              <a:t>Proofread</a:t>
            </a:r>
          </a:p>
          <a:p>
            <a:pPr marL="97155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900" dirty="0"/>
              <a:t>Clarity</a:t>
            </a:r>
          </a:p>
          <a:p>
            <a:pPr marL="97155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900" dirty="0"/>
              <a:t>Word Choice</a:t>
            </a:r>
          </a:p>
          <a:p>
            <a:pPr marL="97155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900" dirty="0"/>
              <a:t>Length</a:t>
            </a:r>
          </a:p>
          <a:p>
            <a:pPr marL="97155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900" dirty="0"/>
              <a:t>Time</a:t>
            </a:r>
          </a:p>
          <a:p>
            <a:pPr marL="97155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900" dirty="0"/>
              <a:t>Recipient’s Name</a:t>
            </a:r>
            <a:endParaRPr sz="1900" dirty="0"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900" dirty="0"/>
              <a:t>Complete your email self-review and include it at the bottom of your email.</a:t>
            </a:r>
            <a:endParaRPr sz="1900" dirty="0"/>
          </a:p>
        </p:txBody>
      </p:sp>
      <p:sp>
        <p:nvSpPr>
          <p:cNvPr id="150" name="Google Shape;150;p2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Revising and Editing Your Email</a:t>
            </a:r>
            <a:endParaRPr/>
          </a:p>
        </p:txBody>
      </p:sp>
      <p:pic>
        <p:nvPicPr>
          <p:cNvPr id="151" name="Google Shape;15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22875" y="1153401"/>
            <a:ext cx="4816326" cy="330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Office PowerPoint</Application>
  <PresentationFormat>On-screen Show (16:9)</PresentationFormat>
  <Paragraphs>78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Courier New</vt:lpstr>
      <vt:lpstr>Noto Sans Symbols</vt:lpstr>
      <vt:lpstr>NTR</vt:lpstr>
      <vt:lpstr>Wingdings</vt:lpstr>
      <vt:lpstr>K20 LEARN</vt:lpstr>
      <vt:lpstr>PowerPoint Presentation</vt:lpstr>
      <vt:lpstr>To Whom It May Concern</vt:lpstr>
      <vt:lpstr>Card Sort</vt:lpstr>
      <vt:lpstr>Card Sort</vt:lpstr>
      <vt:lpstr>Professional Communication</vt:lpstr>
      <vt:lpstr>Professional Communication</vt:lpstr>
      <vt:lpstr>Essential Question</vt:lpstr>
      <vt:lpstr>Objective</vt:lpstr>
      <vt:lpstr>Reasons to Write an Email to a Teacher </vt:lpstr>
      <vt:lpstr>Elements of an Email</vt:lpstr>
      <vt:lpstr>PowerPoint Presentation</vt:lpstr>
      <vt:lpstr>Brainstorming Your Email</vt:lpstr>
      <vt:lpstr>Writing Your Email- Don’t Forget!</vt:lpstr>
      <vt:lpstr>Revising and Editing Your Email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McLeod Porter, Delma</dc:creator>
  <cp:lastModifiedBy>McLeod Porter, Delma</cp:lastModifiedBy>
  <cp:revision>1</cp:revision>
  <dcterms:modified xsi:type="dcterms:W3CDTF">2025-07-02T12:44:18Z</dcterms:modified>
</cp:coreProperties>
</file>