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25"/>
  </p:notesMasterIdLst>
  <p:sldIdLst>
    <p:sldId id="256" r:id="rId3"/>
    <p:sldId id="257" r:id="rId4"/>
    <p:sldId id="258" r:id="rId5"/>
    <p:sldId id="260" r:id="rId6"/>
    <p:sldId id="266" r:id="rId7"/>
    <p:sldId id="259" r:id="rId8"/>
    <p:sldId id="267" r:id="rId9"/>
    <p:sldId id="269" r:id="rId10"/>
    <p:sldId id="270" r:id="rId11"/>
    <p:sldId id="271" r:id="rId12"/>
    <p:sldId id="272" r:id="rId13"/>
    <p:sldId id="273" r:id="rId14"/>
    <p:sldId id="268" r:id="rId15"/>
    <p:sldId id="275" r:id="rId16"/>
    <p:sldId id="276" r:id="rId17"/>
    <p:sldId id="277" r:id="rId18"/>
    <p:sldId id="278" r:id="rId19"/>
    <p:sldId id="279" r:id="rId20"/>
    <p:sldId id="274" r:id="rId21"/>
    <p:sldId id="281" r:id="rId22"/>
    <p:sldId id="282" r:id="rId23"/>
    <p:sldId id="283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0D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32D792-AC2F-4D1C-B3DC-FB3D962BF5D9}" v="4" dt="2021-08-16T21:32:15.894"/>
  </p1510:revLst>
</p1510:revInfo>
</file>

<file path=ppt/tableStyles.xml><?xml version="1.0" encoding="utf-8"?>
<a:tblStyleLst xmlns:a="http://schemas.openxmlformats.org/drawingml/2006/main" def="{4FE1FFAE-C277-41DE-B313-73A80C984298}">
  <a:tblStyle styleId="{4FE1FFAE-C277-41DE-B313-73A80C9842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6490" autoAdjust="0"/>
  </p:normalViewPr>
  <p:slideViewPr>
    <p:cSldViewPr snapToGrid="0">
      <p:cViewPr varScale="1">
        <p:scale>
          <a:sx n="210" d="100"/>
          <a:sy n="210" d="100"/>
        </p:scale>
        <p:origin x="412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Daniella M." userId="87fb469b-cd7a-4b12-a1ae-bba5f0610088" providerId="ADAL" clId="{3DECA920-67EA-4284-A747-93CC00883574}"/>
    <pc:docChg chg="undo custSel modSld">
      <pc:chgData name="Peters, Daniella M." userId="87fb469b-cd7a-4b12-a1ae-bba5f0610088" providerId="ADAL" clId="{3DECA920-67EA-4284-A747-93CC00883574}" dt="2021-06-01T21:25:55.805" v="2220" actId="20577"/>
      <pc:docMkLst>
        <pc:docMk/>
      </pc:docMkLst>
      <pc:sldChg chg="addSp delSp modSp mod delAnim modNotesTx">
        <pc:chgData name="Peters, Daniella M." userId="87fb469b-cd7a-4b12-a1ae-bba5f0610088" providerId="ADAL" clId="{3DECA920-67EA-4284-A747-93CC00883574}" dt="2021-05-26T19:59:04.590" v="339" actId="20577"/>
        <pc:sldMkLst>
          <pc:docMk/>
          <pc:sldMk cId="0" sldId="260"/>
        </pc:sldMkLst>
        <pc:spChg chg="mod">
          <ac:chgData name="Peters, Daniella M." userId="87fb469b-cd7a-4b12-a1ae-bba5f0610088" providerId="ADAL" clId="{3DECA920-67EA-4284-A747-93CC00883574}" dt="2021-05-26T18:52:21.467" v="39" actId="20577"/>
          <ac:spMkLst>
            <pc:docMk/>
            <pc:sldMk cId="0" sldId="260"/>
            <ac:spMk id="112" creationId="{00000000-0000-0000-0000-000000000000}"/>
          </ac:spMkLst>
        </pc:spChg>
        <pc:picChg chg="del">
          <ac:chgData name="Peters, Daniella M." userId="87fb469b-cd7a-4b12-a1ae-bba5f0610088" providerId="ADAL" clId="{3DECA920-67EA-4284-A747-93CC00883574}" dt="2021-05-26T19:40:25.566" v="51" actId="478"/>
          <ac:picMkLst>
            <pc:docMk/>
            <pc:sldMk cId="0" sldId="260"/>
            <ac:picMk id="2" creationId="{4258D9DF-69FB-4797-9955-1179621E7082}"/>
          </ac:picMkLst>
        </pc:picChg>
        <pc:picChg chg="add mod modCrop">
          <ac:chgData name="Peters, Daniella M." userId="87fb469b-cd7a-4b12-a1ae-bba5f0610088" providerId="ADAL" clId="{3DECA920-67EA-4284-A747-93CC00883574}" dt="2021-05-26T19:55:16.146" v="243" actId="14100"/>
          <ac:picMkLst>
            <pc:docMk/>
            <pc:sldMk cId="0" sldId="260"/>
            <ac:picMk id="4" creationId="{4A570428-6E9E-4EB2-987F-D8B4D1BDF9D8}"/>
          </ac:picMkLst>
        </pc:picChg>
      </pc:sldChg>
      <pc:sldChg chg="modSp mod modNotesTx">
        <pc:chgData name="Peters, Daniella M." userId="87fb469b-cd7a-4b12-a1ae-bba5f0610088" providerId="ADAL" clId="{3DECA920-67EA-4284-A747-93CC00883574}" dt="2021-06-01T17:55:41.017" v="2188" actId="20577"/>
        <pc:sldMkLst>
          <pc:docMk/>
          <pc:sldMk cId="3397509492" sldId="267"/>
        </pc:sldMkLst>
        <pc:spChg chg="mod">
          <ac:chgData name="Peters, Daniella M." userId="87fb469b-cd7a-4b12-a1ae-bba5f0610088" providerId="ADAL" clId="{3DECA920-67EA-4284-A747-93CC00883574}" dt="2021-06-01T17:55:41.017" v="2188" actId="20577"/>
          <ac:spMkLst>
            <pc:docMk/>
            <pc:sldMk cId="3397509492" sldId="267"/>
            <ac:spMk id="112" creationId="{00000000-0000-0000-0000-000000000000}"/>
          </ac:spMkLst>
        </pc:spChg>
      </pc:sldChg>
      <pc:sldChg chg="modSp mod">
        <pc:chgData name="Peters, Daniella M." userId="87fb469b-cd7a-4b12-a1ae-bba5f0610088" providerId="ADAL" clId="{3DECA920-67EA-4284-A747-93CC00883574}" dt="2021-06-01T20:14:52.775" v="2211" actId="20577"/>
        <pc:sldMkLst>
          <pc:docMk/>
          <pc:sldMk cId="2487593786" sldId="268"/>
        </pc:sldMkLst>
        <pc:spChg chg="mod">
          <ac:chgData name="Peters, Daniella M." userId="87fb469b-cd7a-4b12-a1ae-bba5f0610088" providerId="ADAL" clId="{3DECA920-67EA-4284-A747-93CC00883574}" dt="2021-06-01T20:14:52.775" v="2211" actId="20577"/>
          <ac:spMkLst>
            <pc:docMk/>
            <pc:sldMk cId="2487593786" sldId="268"/>
            <ac:spMk id="112" creationId="{00000000-0000-0000-0000-000000000000}"/>
          </ac:spMkLst>
        </pc:spChg>
      </pc:sldChg>
      <pc:sldChg chg="modNotesTx">
        <pc:chgData name="Peters, Daniella M." userId="87fb469b-cd7a-4b12-a1ae-bba5f0610088" providerId="ADAL" clId="{3DECA920-67EA-4284-A747-93CC00883574}" dt="2021-06-01T17:35:40.371" v="2182" actId="20577"/>
        <pc:sldMkLst>
          <pc:docMk/>
          <pc:sldMk cId="1933121097" sldId="269"/>
        </pc:sldMkLst>
      </pc:sldChg>
      <pc:sldChg chg="modSp mod modNotesTx">
        <pc:chgData name="Peters, Daniella M." userId="87fb469b-cd7a-4b12-a1ae-bba5f0610088" providerId="ADAL" clId="{3DECA920-67EA-4284-A747-93CC00883574}" dt="2021-06-01T18:27:08.375" v="2205" actId="20577"/>
        <pc:sldMkLst>
          <pc:docMk/>
          <pc:sldMk cId="440967138" sldId="272"/>
        </pc:sldMkLst>
        <pc:spChg chg="mod">
          <ac:chgData name="Peters, Daniella M." userId="87fb469b-cd7a-4b12-a1ae-bba5f0610088" providerId="ADAL" clId="{3DECA920-67EA-4284-A747-93CC00883574}" dt="2021-06-01T18:27:08.375" v="2205" actId="20577"/>
          <ac:spMkLst>
            <pc:docMk/>
            <pc:sldMk cId="440967138" sldId="272"/>
            <ac:spMk id="112" creationId="{00000000-0000-0000-0000-000000000000}"/>
          </ac:spMkLst>
        </pc:spChg>
        <pc:picChg chg="mod">
          <ac:chgData name="Peters, Daniella M." userId="87fb469b-cd7a-4b12-a1ae-bba5f0610088" providerId="ADAL" clId="{3DECA920-67EA-4284-A747-93CC00883574}" dt="2021-05-26T20:36:20.591" v="359" actId="1076"/>
          <ac:picMkLst>
            <pc:docMk/>
            <pc:sldMk cId="440967138" sldId="272"/>
            <ac:picMk id="4" creationId="{E3F2E912-5649-40CB-9188-D4DD7B664C3C}"/>
          </ac:picMkLst>
        </pc:picChg>
      </pc:sldChg>
      <pc:sldChg chg="modNotesTx">
        <pc:chgData name="Peters, Daniella M." userId="87fb469b-cd7a-4b12-a1ae-bba5f0610088" providerId="ADAL" clId="{3DECA920-67EA-4284-A747-93CC00883574}" dt="2021-06-01T18:24:24.192" v="2200" actId="20577"/>
        <pc:sldMkLst>
          <pc:docMk/>
          <pc:sldMk cId="2433616710" sldId="273"/>
        </pc:sldMkLst>
      </pc:sldChg>
      <pc:sldChg chg="addSp modSp mod modAnim modNotesTx">
        <pc:chgData name="Peters, Daniella M." userId="87fb469b-cd7a-4b12-a1ae-bba5f0610088" providerId="ADAL" clId="{3DECA920-67EA-4284-A747-93CC00883574}" dt="2021-06-01T21:25:55.805" v="2220" actId="20577"/>
        <pc:sldMkLst>
          <pc:docMk/>
          <pc:sldMk cId="3278104798" sldId="274"/>
        </pc:sldMkLst>
        <pc:spChg chg="add mod ord">
          <ac:chgData name="Peters, Daniella M." userId="87fb469b-cd7a-4b12-a1ae-bba5f0610088" providerId="ADAL" clId="{3DECA920-67EA-4284-A747-93CC00883574}" dt="2021-05-26T22:37:52.339" v="1509" actId="20577"/>
          <ac:spMkLst>
            <pc:docMk/>
            <pc:sldMk cId="3278104798" sldId="274"/>
            <ac:spMk id="2" creationId="{B7156649-8D51-4A27-9720-48C5B654E276}"/>
          </ac:spMkLst>
        </pc:spChg>
        <pc:spChg chg="mod">
          <ac:chgData name="Peters, Daniella M." userId="87fb469b-cd7a-4b12-a1ae-bba5f0610088" providerId="ADAL" clId="{3DECA920-67EA-4284-A747-93CC00883574}" dt="2021-05-26T22:24:30.410" v="1400" actId="14100"/>
          <ac:spMkLst>
            <pc:docMk/>
            <pc:sldMk cId="3278104798" sldId="274"/>
            <ac:spMk id="112" creationId="{00000000-0000-0000-0000-000000000000}"/>
          </ac:spMkLst>
        </pc:spChg>
        <pc:picChg chg="mod ord">
          <ac:chgData name="Peters, Daniella M." userId="87fb469b-cd7a-4b12-a1ae-bba5f0610088" providerId="ADAL" clId="{3DECA920-67EA-4284-A747-93CC00883574}" dt="2021-05-26T22:29:58.607" v="1410" actId="167"/>
          <ac:picMkLst>
            <pc:docMk/>
            <pc:sldMk cId="3278104798" sldId="274"/>
            <ac:picMk id="4" creationId="{DD74E07E-3808-495A-819E-C184C7BE34F3}"/>
          </ac:picMkLst>
        </pc:picChg>
      </pc:sldChg>
      <pc:sldChg chg="modSp mod">
        <pc:chgData name="Peters, Daniella M." userId="87fb469b-cd7a-4b12-a1ae-bba5f0610088" providerId="ADAL" clId="{3DECA920-67EA-4284-A747-93CC00883574}" dt="2021-05-26T21:52:54.291" v="971" actId="20577"/>
        <pc:sldMkLst>
          <pc:docMk/>
          <pc:sldMk cId="3130166117" sldId="276"/>
        </pc:sldMkLst>
        <pc:spChg chg="mod">
          <ac:chgData name="Peters, Daniella M." userId="87fb469b-cd7a-4b12-a1ae-bba5f0610088" providerId="ADAL" clId="{3DECA920-67EA-4284-A747-93CC00883574}" dt="2021-05-26T20:56:42.820" v="653" actId="1038"/>
          <ac:spMkLst>
            <pc:docMk/>
            <pc:sldMk cId="3130166117" sldId="276"/>
            <ac:spMk id="4" creationId="{91313903-831C-477A-BFEB-EA6BA81DB40B}"/>
          </ac:spMkLst>
        </pc:spChg>
        <pc:spChg chg="mod">
          <ac:chgData name="Peters, Daniella M." userId="87fb469b-cd7a-4b12-a1ae-bba5f0610088" providerId="ADAL" clId="{3DECA920-67EA-4284-A747-93CC00883574}" dt="2021-05-26T20:56:48.024" v="659" actId="1038"/>
          <ac:spMkLst>
            <pc:docMk/>
            <pc:sldMk cId="3130166117" sldId="276"/>
            <ac:spMk id="5" creationId="{850BA59C-8921-40CC-AEA3-D358BF7E67A2}"/>
          </ac:spMkLst>
        </pc:spChg>
        <pc:spChg chg="mod">
          <ac:chgData name="Peters, Daniella M." userId="87fb469b-cd7a-4b12-a1ae-bba5f0610088" providerId="ADAL" clId="{3DECA920-67EA-4284-A747-93CC00883574}" dt="2021-05-26T21:52:54.291" v="971" actId="20577"/>
          <ac:spMkLst>
            <pc:docMk/>
            <pc:sldMk cId="3130166117" sldId="276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3DECA920-67EA-4284-A747-93CC00883574}" dt="2021-05-26T20:52:40.270" v="617" actId="14100"/>
          <ac:spMkLst>
            <pc:docMk/>
            <pc:sldMk cId="3130166117" sldId="276"/>
            <ac:spMk id="113" creationId="{00000000-0000-0000-0000-000000000000}"/>
          </ac:spMkLst>
        </pc:spChg>
      </pc:sldChg>
      <pc:sldChg chg="modSp mod modNotesTx">
        <pc:chgData name="Peters, Daniella M." userId="87fb469b-cd7a-4b12-a1ae-bba5f0610088" providerId="ADAL" clId="{3DECA920-67EA-4284-A747-93CC00883574}" dt="2021-05-26T21:46:33.481" v="969"/>
        <pc:sldMkLst>
          <pc:docMk/>
          <pc:sldMk cId="3848807617" sldId="277"/>
        </pc:sldMkLst>
        <pc:picChg chg="mod">
          <ac:chgData name="Peters, Daniella M." userId="87fb469b-cd7a-4b12-a1ae-bba5f0610088" providerId="ADAL" clId="{3DECA920-67EA-4284-A747-93CC00883574}" dt="2021-05-26T21:38:50.006" v="916" actId="1076"/>
          <ac:picMkLst>
            <pc:docMk/>
            <pc:sldMk cId="3848807617" sldId="277"/>
            <ac:picMk id="4" creationId="{8F3666E9-0189-46BC-8B2B-7E27B39544B5}"/>
          </ac:picMkLst>
        </pc:picChg>
      </pc:sldChg>
      <pc:sldChg chg="modSp mod modNotesTx">
        <pc:chgData name="Peters, Daniella M." userId="87fb469b-cd7a-4b12-a1ae-bba5f0610088" providerId="ADAL" clId="{3DECA920-67EA-4284-A747-93CC00883574}" dt="2021-05-26T20:39:49.749" v="414" actId="20577"/>
        <pc:sldMkLst>
          <pc:docMk/>
          <pc:sldMk cId="3390566066" sldId="278"/>
        </pc:sldMkLst>
        <pc:picChg chg="mod">
          <ac:chgData name="Peters, Daniella M." userId="87fb469b-cd7a-4b12-a1ae-bba5f0610088" providerId="ADAL" clId="{3DECA920-67EA-4284-A747-93CC00883574}" dt="2021-05-26T20:38:50.992" v="362" actId="1076"/>
          <ac:picMkLst>
            <pc:docMk/>
            <pc:sldMk cId="3390566066" sldId="278"/>
            <ac:picMk id="4" creationId="{5182705D-0261-4EFB-AA4C-47C501A09D0B}"/>
          </ac:picMkLst>
        </pc:picChg>
      </pc:sldChg>
      <pc:sldChg chg="modSp mod modNotesTx">
        <pc:chgData name="Peters, Daniella M." userId="87fb469b-cd7a-4b12-a1ae-bba5f0610088" providerId="ADAL" clId="{3DECA920-67EA-4284-A747-93CC00883574}" dt="2021-06-01T17:34:07.460" v="2092" actId="1076"/>
        <pc:sldMkLst>
          <pc:docMk/>
          <pc:sldMk cId="2005198823" sldId="279"/>
        </pc:sldMkLst>
        <pc:spChg chg="mod">
          <ac:chgData name="Peters, Daniella M." userId="87fb469b-cd7a-4b12-a1ae-bba5f0610088" providerId="ADAL" clId="{3DECA920-67EA-4284-A747-93CC00883574}" dt="2021-06-01T17:33:50.570" v="2091" actId="20577"/>
          <ac:spMkLst>
            <pc:docMk/>
            <pc:sldMk cId="2005198823" sldId="279"/>
            <ac:spMk id="112" creationId="{00000000-0000-0000-0000-000000000000}"/>
          </ac:spMkLst>
        </pc:spChg>
        <pc:picChg chg="mod">
          <ac:chgData name="Peters, Daniella M." userId="87fb469b-cd7a-4b12-a1ae-bba5f0610088" providerId="ADAL" clId="{3DECA920-67EA-4284-A747-93CC00883574}" dt="2021-06-01T17:34:07.460" v="2092" actId="1076"/>
          <ac:picMkLst>
            <pc:docMk/>
            <pc:sldMk cId="2005198823" sldId="279"/>
            <ac:picMk id="4" creationId="{8C97E757-8A18-4AE4-8B5C-708719EA3EBE}"/>
          </ac:picMkLst>
        </pc:picChg>
      </pc:sldChg>
      <pc:sldChg chg="modSp mod modAnim modShow modNotesTx">
        <pc:chgData name="Peters, Daniella M." userId="87fb469b-cd7a-4b12-a1ae-bba5f0610088" providerId="ADAL" clId="{3DECA920-67EA-4284-A747-93CC00883574}" dt="2021-06-01T17:32:13.627" v="2010" actId="20577"/>
        <pc:sldMkLst>
          <pc:docMk/>
          <pc:sldMk cId="1775002935" sldId="281"/>
        </pc:sldMkLst>
        <pc:spChg chg="mod">
          <ac:chgData name="Peters, Daniella M." userId="87fb469b-cd7a-4b12-a1ae-bba5f0610088" providerId="ADAL" clId="{3DECA920-67EA-4284-A747-93CC00883574}" dt="2021-05-26T22:38:29.860" v="1510" actId="114"/>
          <ac:spMkLst>
            <pc:docMk/>
            <pc:sldMk cId="1775002935" sldId="281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3DECA920-67EA-4284-A747-93CC00883574}" dt="2021-05-26T22:36:43.660" v="1501" actId="20577"/>
          <ac:spMkLst>
            <pc:docMk/>
            <pc:sldMk cId="1775002935" sldId="281"/>
            <ac:spMk id="113" creationId="{00000000-0000-0000-0000-000000000000}"/>
          </ac:spMkLst>
        </pc:spChg>
      </pc:sldChg>
      <pc:sldChg chg="modSp mod">
        <pc:chgData name="Peters, Daniella M." userId="87fb469b-cd7a-4b12-a1ae-bba5f0610088" providerId="ADAL" clId="{3DECA920-67EA-4284-A747-93CC00883574}" dt="2021-05-26T22:48:32.638" v="1972" actId="20577"/>
        <pc:sldMkLst>
          <pc:docMk/>
          <pc:sldMk cId="4182054192" sldId="282"/>
        </pc:sldMkLst>
        <pc:spChg chg="mod">
          <ac:chgData name="Peters, Daniella M." userId="87fb469b-cd7a-4b12-a1ae-bba5f0610088" providerId="ADAL" clId="{3DECA920-67EA-4284-A747-93CC00883574}" dt="2021-05-26T22:48:32.638" v="1972" actId="20577"/>
          <ac:spMkLst>
            <pc:docMk/>
            <pc:sldMk cId="4182054192" sldId="282"/>
            <ac:spMk id="112" creationId="{00000000-0000-0000-0000-000000000000}"/>
          </ac:spMkLst>
        </pc:spChg>
      </pc:sldChg>
    </pc:docChg>
  </pc:docChgLst>
  <pc:docChgLst>
    <pc:chgData name="Peters, Daniella M." userId="87fb469b-cd7a-4b12-a1ae-bba5f0610088" providerId="ADAL" clId="{2800481E-D603-4A6B-A4B6-5D3D2F563D1A}"/>
    <pc:docChg chg="undo redo custSel addSld delSld modSld sldOrd">
      <pc:chgData name="Peters, Daniella M." userId="87fb469b-cd7a-4b12-a1ae-bba5f0610088" providerId="ADAL" clId="{2800481E-D603-4A6B-A4B6-5D3D2F563D1A}" dt="2021-06-08T21:23:57.071" v="2718" actId="20577"/>
      <pc:docMkLst>
        <pc:docMk/>
      </pc:docMkLst>
      <pc:sldChg chg="modSp mod">
        <pc:chgData name="Peters, Daniella M." userId="87fb469b-cd7a-4b12-a1ae-bba5f0610088" providerId="ADAL" clId="{2800481E-D603-4A6B-A4B6-5D3D2F563D1A}" dt="2021-05-24T12:04:24.643" v="41" actId="948"/>
        <pc:sldMkLst>
          <pc:docMk/>
          <pc:sldMk cId="0" sldId="258"/>
        </pc:sldMkLst>
        <pc:spChg chg="mod">
          <ac:chgData name="Peters, Daniella M." userId="87fb469b-cd7a-4b12-a1ae-bba5f0610088" providerId="ADAL" clId="{2800481E-D603-4A6B-A4B6-5D3D2F563D1A}" dt="2021-05-24T12:04:24.643" v="41" actId="948"/>
          <ac:spMkLst>
            <pc:docMk/>
            <pc:sldMk cId="0" sldId="258"/>
            <ac:spMk id="101" creationId="{00000000-0000-0000-0000-000000000000}"/>
          </ac:spMkLst>
        </pc:spChg>
      </pc:sldChg>
      <pc:sldChg chg="modSp mod">
        <pc:chgData name="Peters, Daniella M." userId="87fb469b-cd7a-4b12-a1ae-bba5f0610088" providerId="ADAL" clId="{2800481E-D603-4A6B-A4B6-5D3D2F563D1A}" dt="2021-05-24T15:46:06.632" v="2374" actId="20577"/>
        <pc:sldMkLst>
          <pc:docMk/>
          <pc:sldMk cId="0" sldId="259"/>
        </pc:sldMkLst>
        <pc:spChg chg="mod">
          <ac:chgData name="Peters, Daniella M." userId="87fb469b-cd7a-4b12-a1ae-bba5f0610088" providerId="ADAL" clId="{2800481E-D603-4A6B-A4B6-5D3D2F563D1A}" dt="2021-05-24T15:46:06.632" v="2374" actId="20577"/>
          <ac:spMkLst>
            <pc:docMk/>
            <pc:sldMk cId="0" sldId="259"/>
            <ac:spMk id="107" creationId="{00000000-0000-0000-0000-000000000000}"/>
          </ac:spMkLst>
        </pc:spChg>
      </pc:sldChg>
      <pc:sldChg chg="addSp modSp mod ord modAnim modNotes modNotesTx">
        <pc:chgData name="Peters, Daniella M." userId="87fb469b-cd7a-4b12-a1ae-bba5f0610088" providerId="ADAL" clId="{2800481E-D603-4A6B-A4B6-5D3D2F563D1A}" dt="2021-06-08T21:05:03.713" v="2407" actId="20577"/>
        <pc:sldMkLst>
          <pc:docMk/>
          <pc:sldMk cId="0" sldId="260"/>
        </pc:sldMkLst>
        <pc:spChg chg="mod">
          <ac:chgData name="Peters, Daniella M." userId="87fb469b-cd7a-4b12-a1ae-bba5f0610088" providerId="ADAL" clId="{2800481E-D603-4A6B-A4B6-5D3D2F563D1A}" dt="2021-05-24T12:36:02.174" v="182" actId="20577"/>
          <ac:spMkLst>
            <pc:docMk/>
            <pc:sldMk cId="0" sldId="260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2800481E-D603-4A6B-A4B6-5D3D2F563D1A}" dt="2021-06-08T21:05:03.713" v="2407" actId="20577"/>
          <ac:spMkLst>
            <pc:docMk/>
            <pc:sldMk cId="0" sldId="260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2800481E-D603-4A6B-A4B6-5D3D2F563D1A}" dt="2021-05-24T12:19:54.028" v="159" actId="1076"/>
          <ac:picMkLst>
            <pc:docMk/>
            <pc:sldMk cId="0" sldId="260"/>
            <ac:picMk id="2" creationId="{4258D9DF-69FB-4797-9955-1179621E7082}"/>
          </ac:picMkLst>
        </pc:picChg>
      </pc:sldChg>
      <pc:sldChg chg="del">
        <pc:chgData name="Peters, Daniella M." userId="87fb469b-cd7a-4b12-a1ae-bba5f0610088" providerId="ADAL" clId="{2800481E-D603-4A6B-A4B6-5D3D2F563D1A}" dt="2021-05-24T15:35:48.739" v="2294" actId="2696"/>
        <pc:sldMkLst>
          <pc:docMk/>
          <pc:sldMk cId="0" sldId="261"/>
        </pc:sldMkLst>
      </pc:sldChg>
      <pc:sldChg chg="del">
        <pc:chgData name="Peters, Daniella M." userId="87fb469b-cd7a-4b12-a1ae-bba5f0610088" providerId="ADAL" clId="{2800481E-D603-4A6B-A4B6-5D3D2F563D1A}" dt="2021-05-24T15:35:50.530" v="2295" actId="2696"/>
        <pc:sldMkLst>
          <pc:docMk/>
          <pc:sldMk cId="0" sldId="262"/>
        </pc:sldMkLst>
      </pc:sldChg>
      <pc:sldChg chg="del">
        <pc:chgData name="Peters, Daniella M." userId="87fb469b-cd7a-4b12-a1ae-bba5f0610088" providerId="ADAL" clId="{2800481E-D603-4A6B-A4B6-5D3D2F563D1A}" dt="2021-05-24T15:35:52.772" v="2296" actId="2696"/>
        <pc:sldMkLst>
          <pc:docMk/>
          <pc:sldMk cId="0" sldId="263"/>
        </pc:sldMkLst>
      </pc:sldChg>
      <pc:sldChg chg="del">
        <pc:chgData name="Peters, Daniella M." userId="87fb469b-cd7a-4b12-a1ae-bba5f0610088" providerId="ADAL" clId="{2800481E-D603-4A6B-A4B6-5D3D2F563D1A}" dt="2021-05-24T13:26:27.439" v="1003" actId="2696"/>
        <pc:sldMkLst>
          <pc:docMk/>
          <pc:sldMk cId="0" sldId="264"/>
        </pc:sldMkLst>
      </pc:sldChg>
      <pc:sldChg chg="del">
        <pc:chgData name="Peters, Daniella M." userId="87fb469b-cd7a-4b12-a1ae-bba5f0610088" providerId="ADAL" clId="{2800481E-D603-4A6B-A4B6-5D3D2F563D1A}" dt="2021-05-24T13:26:17.367" v="1002" actId="2696"/>
        <pc:sldMkLst>
          <pc:docMk/>
          <pc:sldMk cId="0" sldId="265"/>
        </pc:sldMkLst>
      </pc:sldChg>
      <pc:sldChg chg="addSp modSp add mod ord modNotesTx">
        <pc:chgData name="Peters, Daniella M." userId="87fb469b-cd7a-4b12-a1ae-bba5f0610088" providerId="ADAL" clId="{2800481E-D603-4A6B-A4B6-5D3D2F563D1A}" dt="2021-05-24T15:38:46.985" v="2326" actId="20577"/>
        <pc:sldMkLst>
          <pc:docMk/>
          <pc:sldMk cId="1135707496" sldId="266"/>
        </pc:sldMkLst>
        <pc:spChg chg="mod">
          <ac:chgData name="Peters, Daniella M." userId="87fb469b-cd7a-4b12-a1ae-bba5f0610088" providerId="ADAL" clId="{2800481E-D603-4A6B-A4B6-5D3D2F563D1A}" dt="2021-05-24T15:38:46.985" v="2326" actId="20577"/>
          <ac:spMkLst>
            <pc:docMk/>
            <pc:sldMk cId="1135707496" sldId="266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2800481E-D603-4A6B-A4B6-5D3D2F563D1A}" dt="2021-05-24T12:42:16.457" v="226" actId="20577"/>
          <ac:spMkLst>
            <pc:docMk/>
            <pc:sldMk cId="1135707496" sldId="266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2800481E-D603-4A6B-A4B6-5D3D2F563D1A}" dt="2021-05-24T12:45:11.488" v="264" actId="1037"/>
          <ac:picMkLst>
            <pc:docMk/>
            <pc:sldMk cId="1135707496" sldId="266"/>
            <ac:picMk id="4" creationId="{8BDF0547-0E5F-4912-8D4D-A35C7EB407CF}"/>
          </ac:picMkLst>
        </pc:picChg>
      </pc:sldChg>
      <pc:sldChg chg="addSp modSp add mod modNotesTx">
        <pc:chgData name="Peters, Daniella M." userId="87fb469b-cd7a-4b12-a1ae-bba5f0610088" providerId="ADAL" clId="{2800481E-D603-4A6B-A4B6-5D3D2F563D1A}" dt="2021-06-08T21:20:36.040" v="2694" actId="20577"/>
        <pc:sldMkLst>
          <pc:docMk/>
          <pc:sldMk cId="3397509492" sldId="267"/>
        </pc:sldMkLst>
        <pc:spChg chg="mod">
          <ac:chgData name="Peters, Daniella M." userId="87fb469b-cd7a-4b12-a1ae-bba5f0610088" providerId="ADAL" clId="{2800481E-D603-4A6B-A4B6-5D3D2F563D1A}" dt="2021-05-24T12:55:02.438" v="350" actId="948"/>
          <ac:spMkLst>
            <pc:docMk/>
            <pc:sldMk cId="3397509492" sldId="267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2800481E-D603-4A6B-A4B6-5D3D2F563D1A}" dt="2021-05-24T12:58:24.498" v="427" actId="20577"/>
          <ac:spMkLst>
            <pc:docMk/>
            <pc:sldMk cId="3397509492" sldId="267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2800481E-D603-4A6B-A4B6-5D3D2F563D1A}" dt="2021-05-24T12:55:46.304" v="359" actId="1038"/>
          <ac:picMkLst>
            <pc:docMk/>
            <pc:sldMk cId="3397509492" sldId="267"/>
            <ac:picMk id="4" creationId="{5601B329-3C0A-4B81-9719-4297823EB57B}"/>
          </ac:picMkLst>
        </pc:picChg>
        <pc:picChg chg="add mod">
          <ac:chgData name="Peters, Daniella M." userId="87fb469b-cd7a-4b12-a1ae-bba5f0610088" providerId="ADAL" clId="{2800481E-D603-4A6B-A4B6-5D3D2F563D1A}" dt="2021-05-24T12:55:51.051" v="360" actId="1076"/>
          <ac:picMkLst>
            <pc:docMk/>
            <pc:sldMk cId="3397509492" sldId="267"/>
            <ac:picMk id="5" creationId="{E3D25C70-1952-4AA4-98D4-D75E82700CA6}"/>
          </ac:picMkLst>
        </pc:picChg>
        <pc:picChg chg="add mod">
          <ac:chgData name="Peters, Daniella M." userId="87fb469b-cd7a-4b12-a1ae-bba5f0610088" providerId="ADAL" clId="{2800481E-D603-4A6B-A4B6-5D3D2F563D1A}" dt="2021-05-24T12:55:53.150" v="361" actId="1076"/>
          <ac:picMkLst>
            <pc:docMk/>
            <pc:sldMk cId="3397509492" sldId="267"/>
            <ac:picMk id="6" creationId="{DEDBD7BE-9950-43F7-91E5-00FD215F2A97}"/>
          </ac:picMkLst>
        </pc:picChg>
      </pc:sldChg>
      <pc:sldChg chg="modSp add mod">
        <pc:chgData name="Peters, Daniella M." userId="87fb469b-cd7a-4b12-a1ae-bba5f0610088" providerId="ADAL" clId="{2800481E-D603-4A6B-A4B6-5D3D2F563D1A}" dt="2021-05-24T14:09:58.670" v="1269" actId="20577"/>
        <pc:sldMkLst>
          <pc:docMk/>
          <pc:sldMk cId="2487593786" sldId="268"/>
        </pc:sldMkLst>
        <pc:spChg chg="mod">
          <ac:chgData name="Peters, Daniella M." userId="87fb469b-cd7a-4b12-a1ae-bba5f0610088" providerId="ADAL" clId="{2800481E-D603-4A6B-A4B6-5D3D2F563D1A}" dt="2021-05-24T14:09:58.670" v="1269" actId="20577"/>
          <ac:spMkLst>
            <pc:docMk/>
            <pc:sldMk cId="2487593786" sldId="268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2800481E-D603-4A6B-A4B6-5D3D2F563D1A}" dt="2021-05-24T13:48:36.246" v="1199" actId="20577"/>
          <ac:spMkLst>
            <pc:docMk/>
            <pc:sldMk cId="2487593786" sldId="268"/>
            <ac:spMk id="113" creationId="{00000000-0000-0000-0000-000000000000}"/>
          </ac:spMkLst>
        </pc:spChg>
      </pc:sldChg>
      <pc:sldChg chg="addSp modSp add mod modNotesTx">
        <pc:chgData name="Peters, Daniella M." userId="87fb469b-cd7a-4b12-a1ae-bba5f0610088" providerId="ADAL" clId="{2800481E-D603-4A6B-A4B6-5D3D2F563D1A}" dt="2021-06-08T21:19:13.568" v="2540" actId="20577"/>
        <pc:sldMkLst>
          <pc:docMk/>
          <pc:sldMk cId="1933121097" sldId="269"/>
        </pc:sldMkLst>
        <pc:spChg chg="mod">
          <ac:chgData name="Peters, Daniella M." userId="87fb469b-cd7a-4b12-a1ae-bba5f0610088" providerId="ADAL" clId="{2800481E-D603-4A6B-A4B6-5D3D2F563D1A}" dt="2021-06-08T21:19:06.594" v="2539" actId="255"/>
          <ac:spMkLst>
            <pc:docMk/>
            <pc:sldMk cId="1933121097" sldId="269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2800481E-D603-4A6B-A4B6-5D3D2F563D1A}" dt="2021-05-24T12:57:40.101" v="419" actId="20577"/>
          <ac:spMkLst>
            <pc:docMk/>
            <pc:sldMk cId="1933121097" sldId="269"/>
            <ac:spMk id="113" creationId="{00000000-0000-0000-0000-000000000000}"/>
          </ac:spMkLst>
        </pc:spChg>
        <pc:picChg chg="add mod modCrop">
          <ac:chgData name="Peters, Daniella M." userId="87fb469b-cd7a-4b12-a1ae-bba5f0610088" providerId="ADAL" clId="{2800481E-D603-4A6B-A4B6-5D3D2F563D1A}" dt="2021-05-24T13:02:37.499" v="461" actId="1038"/>
          <ac:picMkLst>
            <pc:docMk/>
            <pc:sldMk cId="1933121097" sldId="269"/>
            <ac:picMk id="4" creationId="{0F61A157-9513-4A3E-B570-8EF061174721}"/>
          </ac:picMkLst>
        </pc:picChg>
        <pc:picChg chg="add mod">
          <ac:chgData name="Peters, Daniella M." userId="87fb469b-cd7a-4b12-a1ae-bba5f0610088" providerId="ADAL" clId="{2800481E-D603-4A6B-A4B6-5D3D2F563D1A}" dt="2021-05-24T13:02:39.312" v="465" actId="1038"/>
          <ac:picMkLst>
            <pc:docMk/>
            <pc:sldMk cId="1933121097" sldId="269"/>
            <ac:picMk id="5" creationId="{C55FCA8E-1F48-47E6-AC5A-1E0EE2C242D4}"/>
          </ac:picMkLst>
        </pc:picChg>
      </pc:sldChg>
      <pc:sldChg chg="modSp add mod">
        <pc:chgData name="Peters, Daniella M." userId="87fb469b-cd7a-4b12-a1ae-bba5f0610088" providerId="ADAL" clId="{2800481E-D603-4A6B-A4B6-5D3D2F563D1A}" dt="2021-06-08T21:04:39.218" v="2392" actId="20577"/>
        <pc:sldMkLst>
          <pc:docMk/>
          <pc:sldMk cId="1147714739" sldId="270"/>
        </pc:sldMkLst>
        <pc:spChg chg="mod">
          <ac:chgData name="Peters, Daniella M." userId="87fb469b-cd7a-4b12-a1ae-bba5f0610088" providerId="ADAL" clId="{2800481E-D603-4A6B-A4B6-5D3D2F563D1A}" dt="2021-06-08T21:04:05.902" v="2390" actId="20577"/>
          <ac:spMkLst>
            <pc:docMk/>
            <pc:sldMk cId="1147714739" sldId="270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2800481E-D603-4A6B-A4B6-5D3D2F563D1A}" dt="2021-06-08T21:04:39.218" v="2392" actId="20577"/>
          <ac:spMkLst>
            <pc:docMk/>
            <pc:sldMk cId="1147714739" sldId="270"/>
            <ac:spMk id="113" creationId="{00000000-0000-0000-0000-000000000000}"/>
          </ac:spMkLst>
        </pc:spChg>
      </pc:sldChg>
      <pc:sldChg chg="modSp add mod">
        <pc:chgData name="Peters, Daniella M." userId="87fb469b-cd7a-4b12-a1ae-bba5f0610088" providerId="ADAL" clId="{2800481E-D603-4A6B-A4B6-5D3D2F563D1A}" dt="2021-05-24T13:16:58.601" v="862" actId="948"/>
        <pc:sldMkLst>
          <pc:docMk/>
          <pc:sldMk cId="3891017847" sldId="271"/>
        </pc:sldMkLst>
        <pc:spChg chg="mod">
          <ac:chgData name="Peters, Daniella M." userId="87fb469b-cd7a-4b12-a1ae-bba5f0610088" providerId="ADAL" clId="{2800481E-D603-4A6B-A4B6-5D3D2F563D1A}" dt="2021-05-24T13:16:58.601" v="862" actId="948"/>
          <ac:spMkLst>
            <pc:docMk/>
            <pc:sldMk cId="3891017847" sldId="271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2800481E-D603-4A6B-A4B6-5D3D2F563D1A}" dt="2021-05-24T13:11:22.692" v="771" actId="20577"/>
          <ac:spMkLst>
            <pc:docMk/>
            <pc:sldMk cId="3891017847" sldId="271"/>
            <ac:spMk id="113" creationId="{00000000-0000-0000-0000-000000000000}"/>
          </ac:spMkLst>
        </pc:spChg>
      </pc:sldChg>
      <pc:sldChg chg="addSp modSp add mod modNotesTx">
        <pc:chgData name="Peters, Daniella M." userId="87fb469b-cd7a-4b12-a1ae-bba5f0610088" providerId="ADAL" clId="{2800481E-D603-4A6B-A4B6-5D3D2F563D1A}" dt="2021-05-24T13:25:03.484" v="972" actId="20577"/>
        <pc:sldMkLst>
          <pc:docMk/>
          <pc:sldMk cId="440967138" sldId="272"/>
        </pc:sldMkLst>
        <pc:spChg chg="mod">
          <ac:chgData name="Peters, Daniella M." userId="87fb469b-cd7a-4b12-a1ae-bba5f0610088" providerId="ADAL" clId="{2800481E-D603-4A6B-A4B6-5D3D2F563D1A}" dt="2021-05-24T13:23:04.709" v="941" actId="14100"/>
          <ac:spMkLst>
            <pc:docMk/>
            <pc:sldMk cId="440967138" sldId="272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2800481E-D603-4A6B-A4B6-5D3D2F563D1A}" dt="2021-05-24T13:19:07.635" v="880" actId="20577"/>
          <ac:spMkLst>
            <pc:docMk/>
            <pc:sldMk cId="440967138" sldId="272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2800481E-D603-4A6B-A4B6-5D3D2F563D1A}" dt="2021-05-24T13:24:22.856" v="965" actId="1036"/>
          <ac:picMkLst>
            <pc:docMk/>
            <pc:sldMk cId="440967138" sldId="272"/>
            <ac:picMk id="4" creationId="{E3F2E912-5649-40CB-9188-D4DD7B664C3C}"/>
          </ac:picMkLst>
        </pc:picChg>
      </pc:sldChg>
      <pc:sldChg chg="addSp modSp add mod modNotesTx">
        <pc:chgData name="Peters, Daniella M." userId="87fb469b-cd7a-4b12-a1ae-bba5f0610088" providerId="ADAL" clId="{2800481E-D603-4A6B-A4B6-5D3D2F563D1A}" dt="2021-05-24T15:43:37.451" v="2367" actId="948"/>
        <pc:sldMkLst>
          <pc:docMk/>
          <pc:sldMk cId="2433616710" sldId="273"/>
        </pc:sldMkLst>
        <pc:spChg chg="mod">
          <ac:chgData name="Peters, Daniella M." userId="87fb469b-cd7a-4b12-a1ae-bba5f0610088" providerId="ADAL" clId="{2800481E-D603-4A6B-A4B6-5D3D2F563D1A}" dt="2021-05-24T15:43:37.451" v="2367" actId="948"/>
          <ac:spMkLst>
            <pc:docMk/>
            <pc:sldMk cId="2433616710" sldId="273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2800481E-D603-4A6B-A4B6-5D3D2F563D1A}" dt="2021-05-24T13:45:03.439" v="1121" actId="20577"/>
          <ac:spMkLst>
            <pc:docMk/>
            <pc:sldMk cId="2433616710" sldId="273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2800481E-D603-4A6B-A4B6-5D3D2F563D1A}" dt="2021-05-24T13:46:33.857" v="1145" actId="1076"/>
          <ac:picMkLst>
            <pc:docMk/>
            <pc:sldMk cId="2433616710" sldId="273"/>
            <ac:picMk id="4" creationId="{03AC9CB4-A961-4C0A-A336-2098A865DC91}"/>
          </ac:picMkLst>
        </pc:picChg>
      </pc:sldChg>
      <pc:sldChg chg="addSp modSp add mod modNotesTx">
        <pc:chgData name="Peters, Daniella M." userId="87fb469b-cd7a-4b12-a1ae-bba5f0610088" providerId="ADAL" clId="{2800481E-D603-4A6B-A4B6-5D3D2F563D1A}" dt="2021-05-24T15:29:40.025" v="2212" actId="1038"/>
        <pc:sldMkLst>
          <pc:docMk/>
          <pc:sldMk cId="3278104798" sldId="274"/>
        </pc:sldMkLst>
        <pc:spChg chg="mod">
          <ac:chgData name="Peters, Daniella M." userId="87fb469b-cd7a-4b12-a1ae-bba5f0610088" providerId="ADAL" clId="{2800481E-D603-4A6B-A4B6-5D3D2F563D1A}" dt="2021-05-24T15:29:19.252" v="2187" actId="14100"/>
          <ac:spMkLst>
            <pc:docMk/>
            <pc:sldMk cId="3278104798" sldId="274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2800481E-D603-4A6B-A4B6-5D3D2F563D1A}" dt="2021-05-24T14:37:08.744" v="1871" actId="20577"/>
          <ac:spMkLst>
            <pc:docMk/>
            <pc:sldMk cId="3278104798" sldId="274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2800481E-D603-4A6B-A4B6-5D3D2F563D1A}" dt="2021-05-24T15:29:40.025" v="2212" actId="1038"/>
          <ac:picMkLst>
            <pc:docMk/>
            <pc:sldMk cId="3278104798" sldId="274"/>
            <ac:picMk id="4" creationId="{DD74E07E-3808-495A-819E-C184C7BE34F3}"/>
          </ac:picMkLst>
        </pc:picChg>
      </pc:sldChg>
      <pc:sldChg chg="modSp add mod">
        <pc:chgData name="Peters, Daniella M." userId="87fb469b-cd7a-4b12-a1ae-bba5f0610088" providerId="ADAL" clId="{2800481E-D603-4A6B-A4B6-5D3D2F563D1A}" dt="2021-05-24T15:47:19.949" v="2376" actId="20577"/>
        <pc:sldMkLst>
          <pc:docMk/>
          <pc:sldMk cId="3743394262" sldId="275"/>
        </pc:sldMkLst>
        <pc:spChg chg="mod">
          <ac:chgData name="Peters, Daniella M." userId="87fb469b-cd7a-4b12-a1ae-bba5f0610088" providerId="ADAL" clId="{2800481E-D603-4A6B-A4B6-5D3D2F563D1A}" dt="2021-05-24T15:47:19.949" v="2376" actId="20577"/>
          <ac:spMkLst>
            <pc:docMk/>
            <pc:sldMk cId="3743394262" sldId="275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2800481E-D603-4A6B-A4B6-5D3D2F563D1A}" dt="2021-05-24T14:10:14.824" v="1301" actId="20577"/>
          <ac:spMkLst>
            <pc:docMk/>
            <pc:sldMk cId="3743394262" sldId="275"/>
            <ac:spMk id="113" creationId="{00000000-0000-0000-0000-000000000000}"/>
          </ac:spMkLst>
        </pc:spChg>
      </pc:sldChg>
      <pc:sldChg chg="addSp modSp add mod">
        <pc:chgData name="Peters, Daniella M." userId="87fb469b-cd7a-4b12-a1ae-bba5f0610088" providerId="ADAL" clId="{2800481E-D603-4A6B-A4B6-5D3D2F563D1A}" dt="2021-05-24T14:19:40.263" v="1703" actId="20577"/>
        <pc:sldMkLst>
          <pc:docMk/>
          <pc:sldMk cId="3130166117" sldId="276"/>
        </pc:sldMkLst>
        <pc:spChg chg="add mod">
          <ac:chgData name="Peters, Daniella M." userId="87fb469b-cd7a-4b12-a1ae-bba5f0610088" providerId="ADAL" clId="{2800481E-D603-4A6B-A4B6-5D3D2F563D1A}" dt="2021-05-24T14:18:27.702" v="1668" actId="1037"/>
          <ac:spMkLst>
            <pc:docMk/>
            <pc:sldMk cId="3130166117" sldId="276"/>
            <ac:spMk id="4" creationId="{91313903-831C-477A-BFEB-EA6BA81DB40B}"/>
          </ac:spMkLst>
        </pc:spChg>
        <pc:spChg chg="add mod">
          <ac:chgData name="Peters, Daniella M." userId="87fb469b-cd7a-4b12-a1ae-bba5f0610088" providerId="ADAL" clId="{2800481E-D603-4A6B-A4B6-5D3D2F563D1A}" dt="2021-05-24T14:19:40.263" v="1703" actId="20577"/>
          <ac:spMkLst>
            <pc:docMk/>
            <pc:sldMk cId="3130166117" sldId="276"/>
            <ac:spMk id="5" creationId="{850BA59C-8921-40CC-AEA3-D358BF7E67A2}"/>
          </ac:spMkLst>
        </pc:spChg>
        <pc:spChg chg="mod">
          <ac:chgData name="Peters, Daniella M." userId="87fb469b-cd7a-4b12-a1ae-bba5f0610088" providerId="ADAL" clId="{2800481E-D603-4A6B-A4B6-5D3D2F563D1A}" dt="2021-05-24T14:16:46.701" v="1546" actId="20577"/>
          <ac:spMkLst>
            <pc:docMk/>
            <pc:sldMk cId="3130166117" sldId="276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2800481E-D603-4A6B-A4B6-5D3D2F563D1A}" dt="2021-05-24T14:18:09.494" v="1625" actId="14100"/>
          <ac:spMkLst>
            <pc:docMk/>
            <pc:sldMk cId="3130166117" sldId="276"/>
            <ac:spMk id="113" creationId="{00000000-0000-0000-0000-000000000000}"/>
          </ac:spMkLst>
        </pc:spChg>
      </pc:sldChg>
      <pc:sldChg chg="addSp modSp add mod modNotesTx">
        <pc:chgData name="Peters, Daniella M." userId="87fb469b-cd7a-4b12-a1ae-bba5f0610088" providerId="ADAL" clId="{2800481E-D603-4A6B-A4B6-5D3D2F563D1A}" dt="2021-05-24T15:42:18.444" v="2362" actId="948"/>
        <pc:sldMkLst>
          <pc:docMk/>
          <pc:sldMk cId="3848807617" sldId="277"/>
        </pc:sldMkLst>
        <pc:spChg chg="mod">
          <ac:chgData name="Peters, Daniella M." userId="87fb469b-cd7a-4b12-a1ae-bba5f0610088" providerId="ADAL" clId="{2800481E-D603-4A6B-A4B6-5D3D2F563D1A}" dt="2021-05-24T15:42:18.444" v="2362" actId="948"/>
          <ac:spMkLst>
            <pc:docMk/>
            <pc:sldMk cId="3848807617" sldId="277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2800481E-D603-4A6B-A4B6-5D3D2F563D1A}" dt="2021-05-24T14:13:36.639" v="1382" actId="20577"/>
          <ac:spMkLst>
            <pc:docMk/>
            <pc:sldMk cId="3848807617" sldId="277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2800481E-D603-4A6B-A4B6-5D3D2F563D1A}" dt="2021-05-24T14:27:12.644" v="1787" actId="1036"/>
          <ac:picMkLst>
            <pc:docMk/>
            <pc:sldMk cId="3848807617" sldId="277"/>
            <ac:picMk id="4" creationId="{8F3666E9-0189-46BC-8B2B-7E27B39544B5}"/>
          </ac:picMkLst>
        </pc:picChg>
      </pc:sldChg>
      <pc:sldChg chg="addSp modSp add mod modNotesTx">
        <pc:chgData name="Peters, Daniella M." userId="87fb469b-cd7a-4b12-a1ae-bba5f0610088" providerId="ADAL" clId="{2800481E-D603-4A6B-A4B6-5D3D2F563D1A}" dt="2021-05-24T14:30:21.309" v="1801" actId="20577"/>
        <pc:sldMkLst>
          <pc:docMk/>
          <pc:sldMk cId="3390566066" sldId="278"/>
        </pc:sldMkLst>
        <pc:picChg chg="add mod">
          <ac:chgData name="Peters, Daniella M." userId="87fb469b-cd7a-4b12-a1ae-bba5f0610088" providerId="ADAL" clId="{2800481E-D603-4A6B-A4B6-5D3D2F563D1A}" dt="2021-05-24T14:29:12.744" v="1798" actId="1076"/>
          <ac:picMkLst>
            <pc:docMk/>
            <pc:sldMk cId="3390566066" sldId="278"/>
            <ac:picMk id="4" creationId="{5182705D-0261-4EFB-AA4C-47C501A09D0B}"/>
          </ac:picMkLst>
        </pc:picChg>
      </pc:sldChg>
      <pc:sldChg chg="addSp modSp add mod modNotesTx">
        <pc:chgData name="Peters, Daniella M." userId="87fb469b-cd7a-4b12-a1ae-bba5f0610088" providerId="ADAL" clId="{2800481E-D603-4A6B-A4B6-5D3D2F563D1A}" dt="2021-05-24T14:36:18.683" v="1858" actId="20577"/>
        <pc:sldMkLst>
          <pc:docMk/>
          <pc:sldMk cId="2005198823" sldId="279"/>
        </pc:sldMkLst>
        <pc:spChg chg="mod">
          <ac:chgData name="Peters, Daniella M." userId="87fb469b-cd7a-4b12-a1ae-bba5f0610088" providerId="ADAL" clId="{2800481E-D603-4A6B-A4B6-5D3D2F563D1A}" dt="2021-05-24T14:33:45.368" v="1841" actId="14100"/>
          <ac:spMkLst>
            <pc:docMk/>
            <pc:sldMk cId="2005198823" sldId="279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2800481E-D603-4A6B-A4B6-5D3D2F563D1A}" dt="2021-05-24T14:33:13.056" v="1809" actId="20577"/>
          <ac:spMkLst>
            <pc:docMk/>
            <pc:sldMk cId="2005198823" sldId="279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2800481E-D603-4A6B-A4B6-5D3D2F563D1A}" dt="2021-05-24T14:34:15.148" v="1843" actId="1076"/>
          <ac:picMkLst>
            <pc:docMk/>
            <pc:sldMk cId="2005198823" sldId="279"/>
            <ac:picMk id="4" creationId="{8C97E757-8A18-4AE4-8B5C-708719EA3EBE}"/>
          </ac:picMkLst>
        </pc:picChg>
      </pc:sldChg>
      <pc:sldChg chg="add del">
        <pc:chgData name="Peters, Daniella M." userId="87fb469b-cd7a-4b12-a1ae-bba5f0610088" providerId="ADAL" clId="{2800481E-D603-4A6B-A4B6-5D3D2F563D1A}" dt="2021-05-24T15:40:02.510" v="2337" actId="2696"/>
        <pc:sldMkLst>
          <pc:docMk/>
          <pc:sldMk cId="2295712435" sldId="280"/>
        </pc:sldMkLst>
      </pc:sldChg>
      <pc:sldChg chg="modSp add mod">
        <pc:chgData name="Peters, Daniella M." userId="87fb469b-cd7a-4b12-a1ae-bba5f0610088" providerId="ADAL" clId="{2800481E-D603-4A6B-A4B6-5D3D2F563D1A}" dt="2021-05-24T15:28:45.797" v="2185" actId="948"/>
        <pc:sldMkLst>
          <pc:docMk/>
          <pc:sldMk cId="1775002935" sldId="281"/>
        </pc:sldMkLst>
        <pc:spChg chg="mod">
          <ac:chgData name="Peters, Daniella M." userId="87fb469b-cd7a-4b12-a1ae-bba5f0610088" providerId="ADAL" clId="{2800481E-D603-4A6B-A4B6-5D3D2F563D1A}" dt="2021-05-24T15:28:45.797" v="2185" actId="948"/>
          <ac:spMkLst>
            <pc:docMk/>
            <pc:sldMk cId="1775002935" sldId="281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2800481E-D603-4A6B-A4B6-5D3D2F563D1A}" dt="2021-05-24T14:53:44.600" v="2045" actId="20577"/>
          <ac:spMkLst>
            <pc:docMk/>
            <pc:sldMk cId="1775002935" sldId="281"/>
            <ac:spMk id="113" creationId="{00000000-0000-0000-0000-000000000000}"/>
          </ac:spMkLst>
        </pc:spChg>
      </pc:sldChg>
      <pc:sldChg chg="addSp modSp add mod modNotesTx">
        <pc:chgData name="Peters, Daniella M." userId="87fb469b-cd7a-4b12-a1ae-bba5f0610088" providerId="ADAL" clId="{2800481E-D603-4A6B-A4B6-5D3D2F563D1A}" dt="2021-06-08T21:23:57.071" v="2718" actId="20577"/>
        <pc:sldMkLst>
          <pc:docMk/>
          <pc:sldMk cId="4182054192" sldId="282"/>
        </pc:sldMkLst>
        <pc:spChg chg="mod">
          <ac:chgData name="Peters, Daniella M." userId="87fb469b-cd7a-4b12-a1ae-bba5f0610088" providerId="ADAL" clId="{2800481E-D603-4A6B-A4B6-5D3D2F563D1A}" dt="2021-06-08T21:23:57.071" v="2718" actId="20577"/>
          <ac:spMkLst>
            <pc:docMk/>
            <pc:sldMk cId="4182054192" sldId="282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2800481E-D603-4A6B-A4B6-5D3D2F563D1A}" dt="2021-05-24T15:30:22.089" v="2244" actId="20577"/>
          <ac:spMkLst>
            <pc:docMk/>
            <pc:sldMk cId="4182054192" sldId="282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2800481E-D603-4A6B-A4B6-5D3D2F563D1A}" dt="2021-05-24T15:35:09.952" v="2293" actId="1076"/>
          <ac:picMkLst>
            <pc:docMk/>
            <pc:sldMk cId="4182054192" sldId="282"/>
            <ac:picMk id="4" creationId="{5C51665F-70FC-493C-993A-5A21C5FE21A4}"/>
          </ac:picMkLst>
        </pc:picChg>
      </pc:sldChg>
      <pc:sldChg chg="modSp add mod ord">
        <pc:chgData name="Peters, Daniella M." userId="87fb469b-cd7a-4b12-a1ae-bba5f0610088" providerId="ADAL" clId="{2800481E-D603-4A6B-A4B6-5D3D2F563D1A}" dt="2021-05-24T15:39:43.437" v="2336" actId="20577"/>
        <pc:sldMkLst>
          <pc:docMk/>
          <pc:sldMk cId="4179462125" sldId="283"/>
        </pc:sldMkLst>
        <pc:spChg chg="mod">
          <ac:chgData name="Peters, Daniella M." userId="87fb469b-cd7a-4b12-a1ae-bba5f0610088" providerId="ADAL" clId="{2800481E-D603-4A6B-A4B6-5D3D2F563D1A}" dt="2021-05-24T15:39:43.437" v="2336" actId="20577"/>
          <ac:spMkLst>
            <pc:docMk/>
            <pc:sldMk cId="4179462125" sldId="283"/>
            <ac:spMk id="112" creationId="{00000000-0000-0000-0000-000000000000}"/>
          </ac:spMkLst>
        </pc:spChg>
      </pc:sldChg>
      <pc:sldMasterChg chg="delSldLayout">
        <pc:chgData name="Peters, Daniella M." userId="87fb469b-cd7a-4b12-a1ae-bba5f0610088" providerId="ADAL" clId="{2800481E-D603-4A6B-A4B6-5D3D2F563D1A}" dt="2021-05-24T15:35:52.772" v="2296" actId="2696"/>
        <pc:sldMasterMkLst>
          <pc:docMk/>
          <pc:sldMasterMk cId="0" sldId="2147483667"/>
        </pc:sldMasterMkLst>
        <pc:sldLayoutChg chg="del">
          <pc:chgData name="Peters, Daniella M." userId="87fb469b-cd7a-4b12-a1ae-bba5f0610088" providerId="ADAL" clId="{2800481E-D603-4A6B-A4B6-5D3D2F563D1A}" dt="2021-05-24T15:35:52.772" v="2296" actId="2696"/>
          <pc:sldLayoutMkLst>
            <pc:docMk/>
            <pc:sldMasterMk cId="0" sldId="2147483667"/>
            <pc:sldLayoutMk cId="0" sldId="2147483650"/>
          </pc:sldLayoutMkLst>
        </pc:sldLayoutChg>
        <pc:sldLayoutChg chg="del">
          <pc:chgData name="Peters, Daniella M." userId="87fb469b-cd7a-4b12-a1ae-bba5f0610088" providerId="ADAL" clId="{2800481E-D603-4A6B-A4B6-5D3D2F563D1A}" dt="2021-05-24T13:26:27.439" v="1003" actId="2696"/>
          <pc:sldLayoutMkLst>
            <pc:docMk/>
            <pc:sldMasterMk cId="0" sldId="2147483667"/>
            <pc:sldLayoutMk cId="0" sldId="2147483651"/>
          </pc:sldLayoutMkLst>
        </pc:sldLayoutChg>
        <pc:sldLayoutChg chg="del">
          <pc:chgData name="Peters, Daniella M." userId="87fb469b-cd7a-4b12-a1ae-bba5f0610088" providerId="ADAL" clId="{2800481E-D603-4A6B-A4B6-5D3D2F563D1A}" dt="2021-05-24T13:26:17.367" v="1002" actId="2696"/>
          <pc:sldLayoutMkLst>
            <pc:docMk/>
            <pc:sldMasterMk cId="0" sldId="2147483667"/>
            <pc:sldLayoutMk cId="0" sldId="2147483652"/>
          </pc:sldLayoutMkLst>
        </pc:sldLayoutChg>
      </pc:sldMasterChg>
    </pc:docChg>
  </pc:docChgLst>
  <pc:docChgLst>
    <pc:chgData name="Peters, Daniella M." userId="87fb469b-cd7a-4b12-a1ae-bba5f0610088" providerId="ADAL" clId="{A532D792-AC2F-4D1C-B3DC-FB3D962BF5D9}"/>
    <pc:docChg chg="undo custSel modSld">
      <pc:chgData name="Peters, Daniella M." userId="87fb469b-cd7a-4b12-a1ae-bba5f0610088" providerId="ADAL" clId="{A532D792-AC2F-4D1C-B3DC-FB3D962BF5D9}" dt="2021-08-16T21:35:36.827" v="267" actId="1076"/>
      <pc:docMkLst>
        <pc:docMk/>
      </pc:docMkLst>
      <pc:sldChg chg="addSp delSp modSp mod modNotesTx">
        <pc:chgData name="Peters, Daniella M." userId="87fb469b-cd7a-4b12-a1ae-bba5f0610088" providerId="ADAL" clId="{A532D792-AC2F-4D1C-B3DC-FB3D962BF5D9}" dt="2021-08-16T21:35:36.827" v="267" actId="1076"/>
        <pc:sldMkLst>
          <pc:docMk/>
          <pc:sldMk cId="3397509492" sldId="267"/>
        </pc:sldMkLst>
        <pc:picChg chg="add mod modCrop">
          <ac:chgData name="Peters, Daniella M." userId="87fb469b-cd7a-4b12-a1ae-bba5f0610088" providerId="ADAL" clId="{A532D792-AC2F-4D1C-B3DC-FB3D962BF5D9}" dt="2021-08-16T21:35:36.827" v="267" actId="1076"/>
          <ac:picMkLst>
            <pc:docMk/>
            <pc:sldMk cId="3397509492" sldId="267"/>
            <ac:picMk id="3" creationId="{1F2A54C0-968B-470C-A606-606692F0D76A}"/>
          </ac:picMkLst>
        </pc:picChg>
        <pc:picChg chg="mod">
          <ac:chgData name="Peters, Daniella M." userId="87fb469b-cd7a-4b12-a1ae-bba5f0610088" providerId="ADAL" clId="{A532D792-AC2F-4D1C-B3DC-FB3D962BF5D9}" dt="2021-08-16T21:32:56.064" v="64" actId="1076"/>
          <ac:picMkLst>
            <pc:docMk/>
            <pc:sldMk cId="3397509492" sldId="267"/>
            <ac:picMk id="4" creationId="{5601B329-3C0A-4B81-9719-4297823EB57B}"/>
          </ac:picMkLst>
        </pc:picChg>
        <pc:picChg chg="mod modCrop">
          <ac:chgData name="Peters, Daniella M." userId="87fb469b-cd7a-4b12-a1ae-bba5f0610088" providerId="ADAL" clId="{A532D792-AC2F-4D1C-B3DC-FB3D962BF5D9}" dt="2021-08-16T21:33:24.467" v="71" actId="1076"/>
          <ac:picMkLst>
            <pc:docMk/>
            <pc:sldMk cId="3397509492" sldId="267"/>
            <ac:picMk id="5" creationId="{E3D25C70-1952-4AA4-98D4-D75E82700CA6}"/>
          </ac:picMkLst>
        </pc:picChg>
        <pc:picChg chg="del">
          <ac:chgData name="Peters, Daniella M." userId="87fb469b-cd7a-4b12-a1ae-bba5f0610088" providerId="ADAL" clId="{A532D792-AC2F-4D1C-B3DC-FB3D962BF5D9}" dt="2021-08-16T21:32:44.383" v="60" actId="478"/>
          <ac:picMkLst>
            <pc:docMk/>
            <pc:sldMk cId="3397509492" sldId="267"/>
            <ac:picMk id="6" creationId="{DEDBD7BE-9950-43F7-91E5-00FD215F2A9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cnews.com/nightly-news/video/dramatic-video-shows-alaska-glacier-collapse-near-kayakers-66385477968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kahoot.it/v2/?quizId=4911091f-48ba-46aa-a0c5-3979f0294068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6680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Video link: </a:t>
            </a:r>
            <a:r>
              <a:rPr lang="en-US" u="sng" dirty="0"/>
              <a:t>https://vimeo.com/6039933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 i="1" dirty="0">
              <a:solidFill>
                <a:srgbClr val="9E9E9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i="0" dirty="0">
                <a:solidFill>
                  <a:srgbClr val="9E9E9E"/>
                </a:solidFill>
              </a:rPr>
              <a:t>Video source: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i="0" dirty="0">
                <a:solidFill>
                  <a:srgbClr val="9E9E9E"/>
                </a:solidFill>
              </a:rPr>
              <a:t>Extreme Ice Survey</a:t>
            </a:r>
            <a:r>
              <a:rPr lang="en-US" sz="1100" i="0" dirty="0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rPr>
              <a:t>. (2009, August 10). IL-05 </a:t>
            </a:r>
            <a:r>
              <a:rPr lang="en-US" sz="1100" i="0" dirty="0" err="1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rPr>
              <a:t>Sólheimajökulll</a:t>
            </a:r>
            <a:r>
              <a:rPr lang="en-US" sz="1100" i="0" dirty="0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rPr>
              <a:t> Glacier (Iceland) Time-lapse [Video]. Vimeo. https://vimeo.com/6039933</a:t>
            </a:r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5669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333333"/>
                </a:solidFill>
              </a:rPr>
              <a:t>If students don’t make a connection right away, replay the video and ask them to note the date stamps (April 2007 to June 2016) of the time-lapse photography. You may also prompt them to look at debris.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K20 Center. (n.d.). T-chart. Strategies. https://learn.k20center.ou.edu/strategy/86</a:t>
            </a: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2314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0115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1356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2186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dirty="0"/>
              <a:t>Image source: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i="0" dirty="0" err="1">
                <a:solidFill>
                  <a:srgbClr val="9E9E9E"/>
                </a:solidFill>
              </a:rPr>
              <a:t>Weith</a:t>
            </a:r>
            <a:r>
              <a:rPr lang="en-US" sz="1100" i="0" dirty="0">
                <a:solidFill>
                  <a:srgbClr val="9E9E9E"/>
                </a:solidFill>
              </a:rPr>
              <a:t>, A. (2016, December 6). Glacier decrease on Svalbard in the years 1900-1960-2015 [Photographs]. Wikimedia Commons. https://commons.wikimedia.org/wiki/File:Glacier_decrease_on_Svalbard_in_the_years_1900-1960-2015.jpg</a:t>
            </a:r>
            <a:endParaRPr lang="en-US" sz="1200" i="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9723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Video link: </a:t>
            </a:r>
            <a:r>
              <a:rPr lang="en-US" sz="1100" u="sng" dirty="0">
                <a:solidFill>
                  <a:srgbClr val="1A73E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https://www.nbcnews.com/nightly-news/video/dramatic-video-shows-alaska-glacier-collapse-near-kayakers-66385477968</a:t>
            </a:r>
            <a:endParaRPr lang="en-US" sz="1100" u="sng" dirty="0">
              <a:solidFill>
                <a:srgbClr val="1A73E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 i="0" u="none" dirty="0">
              <a:solidFill>
                <a:srgbClr val="1A73E8"/>
              </a:solidFill>
              <a:highlight>
                <a:srgbClr val="FFFFFF"/>
              </a:highlight>
              <a:latin typeface="Roboto"/>
              <a:ea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i="0" u="none" dirty="0">
                <a:solidFill>
                  <a:srgbClr val="1A73E8"/>
                </a:solidFill>
                <a:highlight>
                  <a:srgbClr val="FFFFFF"/>
                </a:highlight>
                <a:latin typeface="Roboto"/>
                <a:ea typeface="Roboto"/>
                <a:sym typeface="Roboto"/>
              </a:rPr>
              <a:t>Video source: </a:t>
            </a:r>
            <a:endParaRPr lang="en-US" i="0" u="non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i="0" dirty="0">
                <a:solidFill>
                  <a:srgbClr val="9E9E9E"/>
                </a:solidFill>
              </a:rPr>
              <a:t>NBC Nightly News. (2019, August 17). Dramatic video shows Alaska glacier collapse near kayakers [Video]. NBC. </a:t>
            </a:r>
            <a:r>
              <a:rPr lang="en-US" sz="1100" i="0" dirty="0">
                <a:solidFill>
                  <a:srgbClr val="9E9E9E"/>
                </a:solidFill>
                <a:uFill>
                  <a:noFill/>
                </a:uFill>
                <a:hlinkClick r:id="rId3"/>
              </a:rPr>
              <a:t>https://www.nbcnews.com/nightly-news/video/dramatic-video-shows-alaska-glacier-collapse-near-kayakers-66385477968</a:t>
            </a:r>
            <a:r>
              <a:rPr lang="en-US" sz="1100" i="0" dirty="0">
                <a:solidFill>
                  <a:srgbClr val="9E9E9E"/>
                </a:solidFill>
              </a:rPr>
              <a:t> </a:t>
            </a:r>
            <a:endParaRPr lang="en-US" sz="1200" i="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875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on the iceberg to play, or paste this link into your browser: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https://play.kahoot.it/v2/?quizId=4911091f-48ba-46aa-a0c5-3979f0294068</a:t>
            </a: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2218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noProof="0" dirty="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Click again to show students the requirements for the “About” group presentation, then click once more </a:t>
            </a:r>
            <a:r>
              <a:rPr lang="en-US" sz="1200" noProof="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to reveal </a:t>
            </a:r>
            <a:r>
              <a:rPr lang="en-US" sz="1200" noProof="0" dirty="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the “Obit” individual writing project guidelines.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fr-FR" sz="1200" dirty="0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sz="1200" dirty="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Image source: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sz="1200" dirty="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Raimondi1337. (2014, May 6). </a:t>
            </a:r>
            <a:r>
              <a:rPr lang="fr-FR" sz="1200" dirty="0" err="1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Tombstone</a:t>
            </a:r>
            <a:r>
              <a:rPr lang="fr-FR" sz="1200" dirty="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[Illustration]. </a:t>
            </a:r>
            <a:r>
              <a:rPr lang="fr-FR" sz="1200" dirty="0" err="1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Openclipart</a:t>
            </a:r>
            <a:r>
              <a:rPr lang="fr-FR" sz="1200" dirty="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. https://openclipart.org/detail/193304/tombstone</a:t>
            </a:r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0138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slide is hidden, but you may choose to show it to students if they need to see the project requirements in a larger font size. To make the slide visible to students before you present, right-click on the slide preview (on the left side of your screen) and deselect “Hide Slide” near the bottom. </a:t>
            </a: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20508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K20 Center. (n.d.). Spend a Buck. Strategies. https://learn.k20center.ou.edu/strategy/154</a:t>
            </a: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06418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K20 Center. (n.d.). Tip of the Iceberg. Strategies. https://learn.k20center.ou.edu/strategy/67</a:t>
            </a: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7223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Play the video by clicking on the image or pasting this link into your browser: </a:t>
            </a:r>
            <a:r>
              <a:rPr lang="en-US" u="sng" dirty="0"/>
              <a:t>https://www.youtube.com/watch?v=vCTNioSW730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dirty="0"/>
              <a:t>Stop the video at 2:06, as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end of the video (where two glaciers start sliding into each other) is not relevant to the glacial movement described in this lesson. </a:t>
            </a:r>
            <a:endParaRPr lang="en-US" u="non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dirty="0"/>
              <a:t>Video source: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u="none" dirty="0"/>
              <a:t>Ichbinverrukt46. (2008, December 12). </a:t>
            </a:r>
            <a:r>
              <a:rPr lang="en-US" u="none" dirty="0" err="1"/>
              <a:t>Scrat</a:t>
            </a:r>
            <a:r>
              <a:rPr lang="en-US" u="none" dirty="0"/>
              <a:t> Ice Age 1 [Video]. YouTube. </a:t>
            </a:r>
            <a:r>
              <a:rPr lang="en-US" u="sng" dirty="0"/>
              <a:t>https://www.youtube.com/watch?v=vCTNioSW730</a:t>
            </a:r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K20 Center. (n.d.). Tip of the Iceberg. Strategies. https://learn.k20center.ou.edu/strategy/67</a:t>
            </a: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692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As students complete the third step, be sure they mark each cm on the </a:t>
            </a:r>
            <a:r>
              <a:rPr lang="en-US" b="1" i="1" dirty="0"/>
              <a:t>side</a:t>
            </a:r>
            <a:r>
              <a:rPr lang="en-US" dirty="0"/>
              <a:t> of the foil-covered chute so they can read measurements even after they put the Gak in. </a:t>
            </a:r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3318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0342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172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media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603993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cnews.com/nightly-news/video/dramatic-video-shows-alaska-glacier-collapse-near-kayakers-66385477968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kahoot.it/v2/?quizId=4911091f-48ba-46aa-a0c5-3979f0294068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CTNioSW73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12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How far (cm) did your glacier move by the end of class? How long did it take the glacier to move that distance? </a:t>
            </a:r>
          </a:p>
          <a:p>
            <a:pPr lvl="0" indent="-457200" algn="l" rtl="0">
              <a:spcBef>
                <a:spcPts val="0"/>
              </a:spcBef>
              <a:buSzPts val="2600"/>
              <a:buFont typeface="Arial" panose="020B0604020202020204" pitchFamily="34" charset="0"/>
              <a:buChar char="•"/>
            </a:pPr>
            <a:r>
              <a:rPr lang="en-US" i="1" dirty="0"/>
              <a:t>Speed = </a:t>
            </a:r>
            <a:r>
              <a:rPr lang="en-US" i="1" u="sng" dirty="0"/>
              <a:t>distance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i="1" dirty="0"/>
              <a:t>	            time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Who had the fastest glacier?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Speedy Glaciers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101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1" y="1309352"/>
            <a:ext cx="3709282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Why </a:t>
            </a:r>
            <a:r>
              <a:rPr lang="en-US"/>
              <a:t>did you </a:t>
            </a:r>
            <a:r>
              <a:rPr lang="en-US" dirty="0"/>
              <a:t>have to take so many time readings </a:t>
            </a:r>
            <a:r>
              <a:rPr lang="en-US"/>
              <a:t>while your glacier </a:t>
            </a:r>
            <a:r>
              <a:rPr lang="en-US" dirty="0"/>
              <a:t>moved?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The Real Deal</a:t>
            </a:r>
            <a:endParaRPr dirty="0"/>
          </a:p>
        </p:txBody>
      </p:sp>
      <p:pic>
        <p:nvPicPr>
          <p:cNvPr id="4" name="Google Shape;137;g871d7efe91_0_27">
            <a:hlinkClick r:id="rId3"/>
            <a:extLst>
              <a:ext uri="{FF2B5EF4-FFF2-40B4-BE49-F238E27FC236}">
                <a16:creationId xmlns:a16="http://schemas.microsoft.com/office/drawing/2014/main" id="{E3F2E912-5649-40CB-9188-D4DD7B664C3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8877" y="735872"/>
            <a:ext cx="4257922" cy="3260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096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410748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12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What are the similarities and differences you noticed between your simulated glacier and a real glacier? List them on your handout. 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What are the benefits of using simulations and models in science? What are the drawbacks?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T-chart</a:t>
            </a:r>
            <a:endParaRPr dirty="0"/>
          </a:p>
        </p:txBody>
      </p:sp>
      <p:pic>
        <p:nvPicPr>
          <p:cNvPr id="4" name="Google Shape;146;g871d7efe91_0_32">
            <a:extLst>
              <a:ext uri="{FF2B5EF4-FFF2-40B4-BE49-F238E27FC236}">
                <a16:creationId xmlns:a16="http://schemas.microsoft.com/office/drawing/2014/main" id="{03AC9CB4-A961-4C0A-A336-2098A865DC9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 rot="-1363450">
            <a:off x="6125741" y="586525"/>
            <a:ext cx="1818112" cy="1700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361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When a glacier moves, along with the rocks it carries, what does it do to the valley underneath? 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What happens over a long period of time if the glacier continues to scratch the ground?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What shape is the valley that forms when a glacier moves through?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Let’s Dig Deeper, Part 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75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600"/>
              </a:spcAft>
              <a:buSzPts val="2600"/>
              <a:buFont typeface="+mj-lt"/>
              <a:buAutoNum type="arabicPeriod" startAt="4"/>
            </a:pPr>
            <a:r>
              <a:rPr lang="en-US" dirty="0"/>
              <a:t>What causes glaciers to move and keep moving? </a:t>
            </a:r>
          </a:p>
          <a:p>
            <a:pPr marL="514350" lvl="0" indent="-514350" algn="l" rtl="0">
              <a:spcBef>
                <a:spcPts val="0"/>
              </a:spcBef>
              <a:spcAft>
                <a:spcPts val="600"/>
              </a:spcAft>
              <a:buSzPts val="2600"/>
              <a:buFont typeface="+mj-lt"/>
              <a:buAutoNum type="arabicPeriod" startAt="4"/>
            </a:pPr>
            <a:r>
              <a:rPr lang="en-US" dirty="0"/>
              <a:t>In your glacier simulation, what did the different colors of Gak represent? 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 startAt="4"/>
            </a:pPr>
            <a:r>
              <a:rPr lang="en-US" dirty="0"/>
              <a:t>Did you have any rocks deposited along the way as your glacier moved?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Let’s Dig Deeper, Part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339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3739662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First idea of how Earth's surface was shaped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Suggested land was shaped by a worldwide flood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Also referred to as </a:t>
            </a:r>
            <a:br>
              <a:rPr lang="en-US" sz="2200" dirty="0"/>
            </a:br>
            <a:r>
              <a:rPr lang="en-US" sz="2200" dirty="0"/>
              <a:t>“flood geology” </a:t>
            </a:r>
          </a:p>
          <a:p>
            <a:pPr marL="342900" indent="-342900">
              <a:spcBef>
                <a:spcPts val="0"/>
              </a:spcBef>
            </a:pPr>
            <a:r>
              <a:rPr lang="en-US" sz="2200" dirty="0"/>
              <a:t>Not supported by geological evidence and has been replaced by glacial theory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739661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Diluvial Theory</a:t>
            </a:r>
            <a:endParaRPr dirty="0"/>
          </a:p>
        </p:txBody>
      </p:sp>
      <p:sp>
        <p:nvSpPr>
          <p:cNvPr id="4" name="Google Shape;113;p26">
            <a:extLst>
              <a:ext uri="{FF2B5EF4-FFF2-40B4-BE49-F238E27FC236}">
                <a16:creationId xmlns:a16="http://schemas.microsoft.com/office/drawing/2014/main" id="{91313903-831C-477A-BFEB-EA6BA81DB40B}"/>
              </a:ext>
            </a:extLst>
          </p:cNvPr>
          <p:cNvSpPr txBox="1">
            <a:spLocks/>
          </p:cNvSpPr>
          <p:nvPr/>
        </p:nvSpPr>
        <p:spPr>
          <a:xfrm>
            <a:off x="4430132" y="308348"/>
            <a:ext cx="274539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Glacial Theory</a:t>
            </a:r>
          </a:p>
        </p:txBody>
      </p:sp>
      <p:sp>
        <p:nvSpPr>
          <p:cNvPr id="5" name="Google Shape;112;p26">
            <a:extLst>
              <a:ext uri="{FF2B5EF4-FFF2-40B4-BE49-F238E27FC236}">
                <a16:creationId xmlns:a16="http://schemas.microsoft.com/office/drawing/2014/main" id="{850BA59C-8921-40CC-AEA3-D358BF7E67A2}"/>
              </a:ext>
            </a:extLst>
          </p:cNvPr>
          <p:cNvSpPr txBox="1">
            <a:spLocks/>
          </p:cNvSpPr>
          <p:nvPr/>
        </p:nvSpPr>
        <p:spPr>
          <a:xfrm>
            <a:off x="4430132" y="1309352"/>
            <a:ext cx="4022205" cy="3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 eaLnBrk="1" hangingPunct="1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 eaLnBrk="1" hangingPunct="1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 eaLnBrk="1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0039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0039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Accepted since late 1800s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Louis Agassiz, a Swiss geologist, tracked actual glaciers’ movements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Land was shaped by ice sheets that covered Earth’s surface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As ice sheets moved, they carved out the land, </a:t>
            </a:r>
            <a:br>
              <a:rPr lang="en-US" sz="2200" dirty="0"/>
            </a:br>
            <a:r>
              <a:rPr lang="en-US" sz="2200" dirty="0"/>
              <a:t>deposited rocks, etc. </a:t>
            </a:r>
          </a:p>
        </p:txBody>
      </p:sp>
    </p:spTree>
    <p:extLst>
      <p:ext uri="{BB962C8B-B14F-4D97-AF65-F5344CB8AC3E}">
        <p14:creationId xmlns:p14="http://schemas.microsoft.com/office/powerpoint/2010/main" val="313016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41148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dirty="0"/>
              <a:t>How do we continue to learn about glaciers? </a:t>
            </a:r>
          </a:p>
          <a:p>
            <a:pPr marL="0" lvl="0" indent="0" algn="l" rtl="0">
              <a:spcBef>
                <a:spcPts val="0"/>
              </a:spcBef>
              <a:spcAft>
                <a:spcPts val="300"/>
              </a:spcAft>
              <a:buSzPts val="2600"/>
              <a:buNone/>
            </a:pPr>
            <a:r>
              <a:rPr lang="en-US" dirty="0"/>
              <a:t>Scientists called glaciologists study them using: </a:t>
            </a:r>
          </a:p>
          <a:p>
            <a:pPr marL="514350" lvl="0" indent="-514350" algn="l" rtl="0">
              <a:spcBef>
                <a:spcPts val="0"/>
              </a:spcBef>
              <a:buSzPts val="2600"/>
              <a:buFont typeface="+mj-lt"/>
              <a:buAutoNum type="arabicPeriod"/>
            </a:pPr>
            <a:r>
              <a:rPr lang="en-US" dirty="0"/>
              <a:t>still photos, </a:t>
            </a:r>
          </a:p>
          <a:p>
            <a:pPr marL="514350" lvl="0" indent="-514350" algn="l" rtl="0">
              <a:spcBef>
                <a:spcPts val="0"/>
              </a:spcBef>
              <a:buSzPts val="2600"/>
              <a:buFont typeface="+mj-lt"/>
              <a:buAutoNum type="arabicPeriod"/>
            </a:pPr>
            <a:r>
              <a:rPr lang="en-US" dirty="0"/>
              <a:t>videos, and 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satellite images. </a:t>
            </a: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Here Today, Gone Tomorrow?</a:t>
            </a:r>
            <a:endParaRPr dirty="0"/>
          </a:p>
        </p:txBody>
      </p:sp>
      <p:pic>
        <p:nvPicPr>
          <p:cNvPr id="4" name="Google Shape;171;g859c3f9c51_0_0">
            <a:extLst>
              <a:ext uri="{FF2B5EF4-FFF2-40B4-BE49-F238E27FC236}">
                <a16:creationId xmlns:a16="http://schemas.microsoft.com/office/drawing/2014/main" id="{8F3666E9-0189-46BC-8B2B-7E27B39544B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6726" y="1309352"/>
            <a:ext cx="4203609" cy="3673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880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endParaRPr/>
          </a:p>
        </p:txBody>
      </p:sp>
      <p:pic>
        <p:nvPicPr>
          <p:cNvPr id="4" name="Google Shape;178;g859c3f9c51_0_5">
            <a:hlinkClick r:id="rId3"/>
            <a:extLst>
              <a:ext uri="{FF2B5EF4-FFF2-40B4-BE49-F238E27FC236}">
                <a16:creationId xmlns:a16="http://schemas.microsoft.com/office/drawing/2014/main" id="{5182705D-0261-4EFB-AA4C-47C501A09D0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51" y="0"/>
            <a:ext cx="9126298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056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Kahoot!</a:t>
            </a:r>
            <a:endParaRPr dirty="0"/>
          </a:p>
        </p:txBody>
      </p:sp>
      <p:pic>
        <p:nvPicPr>
          <p:cNvPr id="4" name="Google Shape;185;g859c3f9c51_0_10">
            <a:hlinkClick r:id="rId3"/>
            <a:extLst>
              <a:ext uri="{FF2B5EF4-FFF2-40B4-BE49-F238E27FC236}">
                <a16:creationId xmlns:a16="http://schemas.microsoft.com/office/drawing/2014/main" id="{8C97E757-8A18-4AE4-8B5C-708719EA3EB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0162" y="179912"/>
            <a:ext cx="4783675" cy="4783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19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4;g808b075ace_0_1">
            <a:extLst>
              <a:ext uri="{FF2B5EF4-FFF2-40B4-BE49-F238E27FC236}">
                <a16:creationId xmlns:a16="http://schemas.microsoft.com/office/drawing/2014/main" id="{DD74E07E-3808-495A-819E-C184C7BE34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5604" y="1655737"/>
            <a:ext cx="1499375" cy="18320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156649-8D51-4A27-9720-48C5B654E276}"/>
              </a:ext>
            </a:extLst>
          </p:cNvPr>
          <p:cNvSpPr txBox="1"/>
          <p:nvPr/>
        </p:nvSpPr>
        <p:spPr>
          <a:xfrm>
            <a:off x="4665785" y="463261"/>
            <a:ext cx="3552092" cy="4372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91B1E"/>
              </a:buClr>
              <a:buSzPts val="2600"/>
              <a:buFont typeface="Arial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All information must be in </a:t>
            </a:r>
            <a:b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your own words. </a:t>
            </a:r>
            <a:r>
              <a:rPr kumimoji="0" lang="en-US" sz="20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Include: </a:t>
            </a:r>
            <a:endParaRPr kumimoji="0" lang="en-US" sz="2000" b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910D2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In your “About” presentation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910D2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991B1E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Glacier’s name, location, and status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991B1E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 image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91B1E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 interesting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or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unusual fact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910D2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In your written obituary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910D2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991B1E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Glacier’s name and picture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991B1E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Date of birth, date of death, and cause of death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991B1E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Narrative that includes at least 1 important life event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Real organization or charity for a “fake” GoFundMe, which friends 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and family of the glacier can 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donate to in lieu of flowers</a:t>
            </a:r>
          </a:p>
        </p:txBody>
      </p:sp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1" y="1309352"/>
            <a:ext cx="3821722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r>
              <a:rPr lang="en-US" sz="2400" dirty="0"/>
              <a:t>Imagine you are glaciologists.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As a team, develop a presentation to help your classmates learn more about a U.S. glacier.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Individually, you will write an obituary for the glacier. </a:t>
            </a:r>
          </a:p>
          <a:p>
            <a:pPr indent="-457200">
              <a:spcBef>
                <a:spcPts val="0"/>
              </a:spcBef>
            </a:pPr>
            <a:r>
              <a:rPr lang="en-US" sz="2200" dirty="0"/>
              <a:t>We will share our presentations next time. </a:t>
            </a:r>
            <a:endParaRPr sz="2200"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About &amp; Obit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810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Glaciers: Here Today, </a:t>
            </a:r>
            <a:br>
              <a:rPr lang="en-US" dirty="0"/>
            </a:br>
            <a:r>
              <a:rPr lang="en-US" dirty="0"/>
              <a:t>Gone Tomorrow?</a:t>
            </a:r>
            <a:endParaRPr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Glacial Theory and Earth’s Systems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i="1" dirty="0"/>
              <a:t>All information must be in your own words</a:t>
            </a:r>
            <a:r>
              <a:rPr lang="en-US" sz="2200" dirty="0"/>
              <a:t>. Include: </a:t>
            </a:r>
            <a:endParaRPr lang="en-US" sz="22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000" b="1" dirty="0"/>
              <a:t>In your “About” group presentation</a:t>
            </a:r>
            <a:r>
              <a:rPr lang="en-US" sz="2000" dirty="0"/>
              <a:t>: </a:t>
            </a:r>
          </a:p>
          <a:p>
            <a:pPr marL="342900" indent="-342900">
              <a:spcBef>
                <a:spcPts val="0"/>
              </a:spcBef>
              <a:spcAft>
                <a:spcPts val="100"/>
              </a:spcAft>
            </a:pPr>
            <a:r>
              <a:rPr lang="en-US" sz="2000" dirty="0"/>
              <a:t>Glacier’s name, location, and status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1 image and 1 interesting/unusual fact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In your individually written obituary</a:t>
            </a:r>
            <a:r>
              <a:rPr lang="en-US" sz="2000" dirty="0"/>
              <a:t>: </a:t>
            </a:r>
          </a:p>
          <a:p>
            <a:pPr marL="342900" indent="-342900">
              <a:spcBef>
                <a:spcPts val="0"/>
              </a:spcBef>
              <a:spcAft>
                <a:spcPts val="100"/>
              </a:spcAft>
            </a:pPr>
            <a:r>
              <a:rPr lang="en-US" sz="2000" dirty="0"/>
              <a:t>Glacier’s name and picture</a:t>
            </a:r>
          </a:p>
          <a:p>
            <a:pPr marL="342900" indent="-342900">
              <a:spcBef>
                <a:spcPts val="0"/>
              </a:spcBef>
              <a:spcAft>
                <a:spcPts val="100"/>
              </a:spcAft>
            </a:pPr>
            <a:r>
              <a:rPr lang="en-US" sz="2000" dirty="0"/>
              <a:t>Date of birth, date of death, and cause of death</a:t>
            </a:r>
          </a:p>
          <a:p>
            <a:pPr marL="342900" indent="-342900">
              <a:spcBef>
                <a:spcPts val="0"/>
              </a:spcBef>
              <a:spcAft>
                <a:spcPts val="100"/>
              </a:spcAft>
            </a:pPr>
            <a:r>
              <a:rPr lang="en-US" sz="2000" dirty="0"/>
              <a:t>Narrative that includes at least 1 important life event</a:t>
            </a:r>
          </a:p>
          <a:p>
            <a:pPr marL="342900" indent="-342900">
              <a:spcBef>
                <a:spcPts val="0"/>
              </a:spcBef>
            </a:pPr>
            <a:r>
              <a:rPr lang="en-US" sz="2000" dirty="0"/>
              <a:t>Real organization or charity for a “fake” GoFundMe, which friends </a:t>
            </a:r>
            <a:br>
              <a:rPr lang="en-US" sz="2000" dirty="0"/>
            </a:br>
            <a:r>
              <a:rPr lang="en-US" sz="2000" dirty="0"/>
              <a:t>and family of the glacier can donate to in lieu of flowers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About &amp; Obit Requirements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500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r>
              <a:rPr lang="en-US" b="1" dirty="0"/>
              <a:t>Groups</a:t>
            </a:r>
            <a:r>
              <a:rPr lang="en-US" dirty="0"/>
              <a:t>: Each member should have </a:t>
            </a:r>
            <a:br>
              <a:rPr lang="en-US" dirty="0"/>
            </a:br>
            <a:r>
              <a:rPr lang="en-US" dirty="0"/>
              <a:t>a part in the presentation. 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b="1" dirty="0"/>
              <a:t>Individuals</a:t>
            </a:r>
            <a:r>
              <a:rPr lang="en-US" dirty="0"/>
              <a:t>: Share your obituary.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Each of you will receive a fake $100 bill to “donate” </a:t>
            </a:r>
            <a:br>
              <a:rPr lang="en-US" dirty="0"/>
            </a:br>
            <a:r>
              <a:rPr lang="en-US" dirty="0"/>
              <a:t>to any </a:t>
            </a:r>
            <a:r>
              <a:rPr lang="en-US"/>
              <a:t>organization but </a:t>
            </a:r>
            <a:r>
              <a:rPr lang="en-US" dirty="0"/>
              <a:t>your own. </a:t>
            </a:r>
          </a:p>
          <a:p>
            <a:pPr lvl="1"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You may “spend” all $100 on the same organization or divide </a:t>
            </a:r>
            <a:br>
              <a:rPr lang="en-US" dirty="0"/>
            </a:br>
            <a:r>
              <a:rPr lang="en-US" dirty="0"/>
              <a:t>your fake money among several organizations. </a:t>
            </a:r>
          </a:p>
          <a:p>
            <a:pPr lvl="1"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Each strip on your bill represents $10.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About &amp; Obit Presentations</a:t>
            </a:r>
            <a:endParaRPr dirty="0"/>
          </a:p>
        </p:txBody>
      </p:sp>
      <p:pic>
        <p:nvPicPr>
          <p:cNvPr id="4" name="Google Shape;201;g859c3f9c51_1_6">
            <a:extLst>
              <a:ext uri="{FF2B5EF4-FFF2-40B4-BE49-F238E27FC236}">
                <a16:creationId xmlns:a16="http://schemas.microsoft.com/office/drawing/2014/main" id="{5C51665F-70FC-493C-993A-5A21C5FE21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761941">
            <a:off x="6135700" y="-103465"/>
            <a:ext cx="2825633" cy="2825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205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450619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Below the waterline, write what you have learned about glaciers during the lesson.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Are you able to answer the question(s) you wrote along the waterline now?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Tip of the Iceberg</a:t>
            </a:r>
            <a:endParaRPr dirty="0"/>
          </a:p>
        </p:txBody>
      </p:sp>
      <p:pic>
        <p:nvPicPr>
          <p:cNvPr id="4" name="Google Shape;95;p4">
            <a:extLst>
              <a:ext uri="{FF2B5EF4-FFF2-40B4-BE49-F238E27FC236}">
                <a16:creationId xmlns:a16="http://schemas.microsoft.com/office/drawing/2014/main" id="{8BDF0547-0E5F-4912-8D4D-A35C7EB407C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6015" y="307247"/>
            <a:ext cx="3156575" cy="3156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46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What is happening to modern-day glaciers?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Destination: Ice Age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18,000 years ago</a:t>
            </a: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Field Trip Time</a:t>
            </a:r>
            <a:endParaRPr dirty="0"/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A570428-6E9E-4EB2-987F-D8B4D1BDF9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02" t="1573" r="5524" b="1971"/>
          <a:stretch/>
        </p:blipFill>
        <p:spPr>
          <a:xfrm>
            <a:off x="3540371" y="1309352"/>
            <a:ext cx="4618891" cy="2784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450619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Write what you </a:t>
            </a:r>
            <a:r>
              <a:rPr lang="en-US" i="1" dirty="0"/>
              <a:t>already know </a:t>
            </a:r>
            <a:r>
              <a:rPr lang="en-US" dirty="0"/>
              <a:t>about glaciers above the waterline.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Write anything you </a:t>
            </a:r>
            <a:r>
              <a:rPr lang="en-US" i="1" dirty="0"/>
              <a:t>want to know </a:t>
            </a:r>
            <a:r>
              <a:rPr lang="en-US" dirty="0"/>
              <a:t>about glaciers along the waterline.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Save the space below the waterline for later in the lesson.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Tip of the Iceberg</a:t>
            </a:r>
            <a:endParaRPr dirty="0"/>
          </a:p>
        </p:txBody>
      </p:sp>
      <p:pic>
        <p:nvPicPr>
          <p:cNvPr id="4" name="Google Shape;95;p4">
            <a:extLst>
              <a:ext uri="{FF2B5EF4-FFF2-40B4-BE49-F238E27FC236}">
                <a16:creationId xmlns:a16="http://schemas.microsoft.com/office/drawing/2014/main" id="{8BDF0547-0E5F-4912-8D4D-A35C7EB407C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6015" y="307247"/>
            <a:ext cx="3156575" cy="3156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570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212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Model how glaciers move.</a:t>
            </a:r>
          </a:p>
          <a:p>
            <a:pPr lvl="0" indent="-45720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Describe the role glaciers played in the formation of the Earth’s surface.</a:t>
            </a:r>
          </a:p>
          <a:p>
            <a:pPr lvl="0" indent="-45720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Predict what’s happening to glaciers and how they </a:t>
            </a:r>
            <a:br>
              <a:rPr lang="en-US" dirty="0"/>
            </a:br>
            <a:r>
              <a:rPr lang="en-US" dirty="0"/>
              <a:t>will determine the Earth’s surface in the future.</a:t>
            </a:r>
          </a:p>
          <a:p>
            <a:pPr marL="398463" lvl="0" indent="-177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1" y="1309352"/>
            <a:ext cx="4226118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600"/>
              </a:spcAft>
              <a:buSzPts val="2600"/>
              <a:buFont typeface="+mj-lt"/>
              <a:buAutoNum type="arabicPeriod"/>
            </a:pPr>
            <a:r>
              <a:rPr lang="en-US" dirty="0"/>
              <a:t>Cut the paper towel tube in half, lengthwise, so you have two open channels. </a:t>
            </a:r>
          </a:p>
          <a:p>
            <a:pPr marL="514350" lvl="0" indent="-514350" algn="l" rtl="0">
              <a:spcBef>
                <a:spcPts val="0"/>
              </a:spcBef>
              <a:spcAft>
                <a:spcPts val="600"/>
              </a:spcAft>
              <a:buSzPts val="2600"/>
              <a:buFont typeface="+mj-lt"/>
              <a:buAutoNum type="arabicPeriod"/>
            </a:pPr>
            <a:r>
              <a:rPr lang="en-US" dirty="0"/>
              <a:t>Cover the channels with aluminum foil. 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Mark the sides of each chute in 1 cm increments from top to bottom. 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Build a Glacier, Part 1</a:t>
            </a:r>
            <a:endParaRPr dirty="0"/>
          </a:p>
        </p:txBody>
      </p:sp>
      <p:pic>
        <p:nvPicPr>
          <p:cNvPr id="4" name="Google Shape;108;g871d7efe91_0_2">
            <a:extLst>
              <a:ext uri="{FF2B5EF4-FFF2-40B4-BE49-F238E27FC236}">
                <a16:creationId xmlns:a16="http://schemas.microsoft.com/office/drawing/2014/main" id="{5601B329-3C0A-4B81-9719-4297823EB5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1101" y="1164497"/>
            <a:ext cx="3793074" cy="909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9;g871d7efe91_0_2">
            <a:extLst>
              <a:ext uri="{FF2B5EF4-FFF2-40B4-BE49-F238E27FC236}">
                <a16:creationId xmlns:a16="http://schemas.microsoft.com/office/drawing/2014/main" id="{E3D25C70-1952-4AA4-98D4-D75E82700C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b="6077"/>
          <a:stretch/>
        </p:blipFill>
        <p:spPr>
          <a:xfrm>
            <a:off x="4831100" y="2336614"/>
            <a:ext cx="3793074" cy="909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Foil-covered channel">
            <a:extLst>
              <a:ext uri="{FF2B5EF4-FFF2-40B4-BE49-F238E27FC236}">
                <a16:creationId xmlns:a16="http://schemas.microsoft.com/office/drawing/2014/main" id="{1F2A54C0-968B-470C-A606-606692F0D7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2555"/>
          <a:stretch/>
        </p:blipFill>
        <p:spPr>
          <a:xfrm rot="5400000">
            <a:off x="5434216" y="2905617"/>
            <a:ext cx="1234720" cy="244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0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199" y="1309352"/>
            <a:ext cx="3892163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600"/>
              </a:spcAft>
              <a:buSzPts val="2600"/>
              <a:buFont typeface="+mj-lt"/>
              <a:buAutoNum type="arabicPeriod" startAt="4"/>
            </a:pPr>
            <a:r>
              <a:rPr lang="en-US" dirty="0"/>
              <a:t>Grab some books and prop up the channel. </a:t>
            </a:r>
          </a:p>
          <a:p>
            <a:pPr marL="514350" lvl="0" indent="-514350" algn="l" rtl="0">
              <a:spcBef>
                <a:spcPts val="0"/>
              </a:spcBef>
              <a:spcAft>
                <a:spcPts val="600"/>
              </a:spcAft>
              <a:buSzPts val="2600"/>
              <a:buFont typeface="+mj-lt"/>
              <a:buAutoNum type="arabicPeriod" startAt="4"/>
            </a:pPr>
            <a:r>
              <a:rPr lang="en-US" dirty="0"/>
              <a:t>Get some Gak of each color and add 10–15 small rocks to it. 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 startAt="4"/>
            </a:pPr>
            <a:r>
              <a:rPr lang="en-US" dirty="0"/>
              <a:t>Layer the two </a:t>
            </a:r>
            <a:r>
              <a:rPr lang="en-US" dirty="0" err="1"/>
              <a:t>Gaks</a:t>
            </a:r>
            <a:r>
              <a:rPr lang="en-US" dirty="0"/>
              <a:t> like a stack of coins, alternating colors. </a:t>
            </a: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Build a Glacier, Part 2</a:t>
            </a:r>
            <a:endParaRPr dirty="0"/>
          </a:p>
        </p:txBody>
      </p:sp>
      <p:pic>
        <p:nvPicPr>
          <p:cNvPr id="4" name="Google Shape;117;g8702f25a10_2_1">
            <a:extLst>
              <a:ext uri="{FF2B5EF4-FFF2-40B4-BE49-F238E27FC236}">
                <a16:creationId xmlns:a16="http://schemas.microsoft.com/office/drawing/2014/main" id="{0F61A157-9513-4A3E-B570-8EF06117472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5375"/>
          <a:stretch/>
        </p:blipFill>
        <p:spPr>
          <a:xfrm>
            <a:off x="4826444" y="735872"/>
            <a:ext cx="1700275" cy="1814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18;g8702f25a10_2_1">
            <a:extLst>
              <a:ext uri="{FF2B5EF4-FFF2-40B4-BE49-F238E27FC236}">
                <a16:creationId xmlns:a16="http://schemas.microsoft.com/office/drawing/2014/main" id="{C55FCA8E-1F48-47E6-AC5A-1E0EE2C242D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4826444" y="2754801"/>
            <a:ext cx="2786737" cy="2081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312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6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First, draw your simulated glacier setup. </a:t>
            </a:r>
          </a:p>
          <a:p>
            <a:pPr lvl="0" indent="-457200" algn="l" rtl="0">
              <a:spcBef>
                <a:spcPts val="0"/>
              </a:spcBef>
              <a:spcAft>
                <a:spcPts val="6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Follow the instructions on your handout to collect data. </a:t>
            </a:r>
          </a:p>
          <a:p>
            <a:pPr lvl="1" indent="-45720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200" dirty="0"/>
              <a:t>Start timing when you place the Gak layers at the top. </a:t>
            </a:r>
          </a:p>
          <a:p>
            <a:pPr lvl="1" indent="-45720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200" dirty="0"/>
              <a:t>In the table, record the time (in seconds) each time your “glacier” moves 1 cm farther. </a:t>
            </a:r>
          </a:p>
          <a:p>
            <a:pPr lvl="0" indent="-457200" algn="l" rtl="0">
              <a:spcBef>
                <a:spcPts val="0"/>
              </a:spcBef>
              <a:spcAft>
                <a:spcPts val="600"/>
              </a:spcAft>
              <a:buSzPts val="2600"/>
              <a:buFont typeface="Arial" panose="020B0604020202020204" pitchFamily="34" charset="0"/>
              <a:buChar char="•"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Go With the Flow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771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.pptx" id="{FB11AECB-DEBB-4565-9502-161921046C3D}" vid="{8C4B9385-8DD8-4ABC-B82D-B601503170C4}"/>
    </a:ext>
  </a:extLst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.pptx" id="{FB11AECB-DEBB-4565-9502-161921046C3D}" vid="{7490C62D-3B0B-4AE8-9E00-D93D1F10E0FE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LEARN Slides</Template>
  <TotalTime>595</TotalTime>
  <Words>1496</Words>
  <Application>Microsoft Office PowerPoint</Application>
  <PresentationFormat>On-screen Show (16:9)</PresentationFormat>
  <Paragraphs>125</Paragraphs>
  <Slides>22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Noto Sans Symbols</vt:lpstr>
      <vt:lpstr>Open Sans</vt:lpstr>
      <vt:lpstr>Roboto</vt:lpstr>
      <vt:lpstr>LEARN theme</vt:lpstr>
      <vt:lpstr>LEARN theme</vt:lpstr>
      <vt:lpstr>PowerPoint Presentation</vt:lpstr>
      <vt:lpstr>Glaciers: Here Today,  Gone Tomorrow?</vt:lpstr>
      <vt:lpstr>Essential Question</vt:lpstr>
      <vt:lpstr>Field Trip Time</vt:lpstr>
      <vt:lpstr>Tip of the Iceberg</vt:lpstr>
      <vt:lpstr>Lesson Objectives</vt:lpstr>
      <vt:lpstr>Build a Glacier, Part 1</vt:lpstr>
      <vt:lpstr>Build a Glacier, Part 2</vt:lpstr>
      <vt:lpstr>Go With the Flow</vt:lpstr>
      <vt:lpstr>Speedy Glaciers</vt:lpstr>
      <vt:lpstr>The Real Deal</vt:lpstr>
      <vt:lpstr>T-chart</vt:lpstr>
      <vt:lpstr>Let’s Dig Deeper, Part 1</vt:lpstr>
      <vt:lpstr>Let’s Dig Deeper, Part 2</vt:lpstr>
      <vt:lpstr>Diluvial Theory</vt:lpstr>
      <vt:lpstr>Here Today, Gone Tomorrow?</vt:lpstr>
      <vt:lpstr>PowerPoint Presentation</vt:lpstr>
      <vt:lpstr>Kahoot!</vt:lpstr>
      <vt:lpstr>About &amp; Obit</vt:lpstr>
      <vt:lpstr>About &amp; Obit Requirements</vt:lpstr>
      <vt:lpstr>About &amp; Obit Presentations</vt:lpstr>
      <vt:lpstr>Tip of the Iceberg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Glaciers: Here Today, Gone Tomorrow?</dc:title>
  <dc:creator>k20center@ou.edu</dc:creator>
  <cp:lastModifiedBy>Daniella Peters</cp:lastModifiedBy>
  <cp:revision>1</cp:revision>
  <dcterms:created xsi:type="dcterms:W3CDTF">2021-05-24T11:57:21Z</dcterms:created>
  <dcterms:modified xsi:type="dcterms:W3CDTF">2021-08-16T21:35:39Z</dcterms:modified>
</cp:coreProperties>
</file>