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1.jpeg" ContentType="image/jpeg"/>
  <Override PartName="/ppt/notesSlides/notesSlide2.xml" ContentType="application/vnd.openxmlformats-officedocument.presentationml.notesSlide+xml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2DEED"/>
          </a:solidFill>
        </a:fill>
      </a:tcStyle>
    </a:wholeTbl>
    <a:band2H>
      <a:tcTxStyle b="def" i="def"/>
      <a:tcStyle>
        <a:tcBdr/>
        <a:fill>
          <a:solidFill>
            <a:srgbClr val="EAEFF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6CB"/>
          </a:solidFill>
        </a:fill>
      </a:tcStyle>
    </a:wholeTbl>
    <a:band2H>
      <a:tcTxStyle b="def" i="def"/>
      <a:tcStyle>
        <a:tcBdr/>
        <a:fill>
          <a:solidFill>
            <a:srgbClr val="F8F3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DDDD2"/>
          </a:solidFill>
        </a:fill>
      </a:tcStyle>
    </a:wholeTbl>
    <a:band2H>
      <a:tcTxStyle b="def" i="def"/>
      <a:tcStyle>
        <a:tcBdr/>
        <a:fill>
          <a:solidFill>
            <a:srgbClr val="EFEF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6CACB"/>
          </a:solidFill>
        </a:fill>
      </a:tcStyle>
    </a:wholeTbl>
    <a:band2H>
      <a:tcTxStyle b="def" i="def"/>
      <a:tcStyle>
        <a:tcBdr/>
        <a:fill>
          <a:solidFill>
            <a:srgbClr val="ECE7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28" name="Shape 22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j-lt"/>
        <a:ea typeface="+mj-ea"/>
        <a:cs typeface="+mj-cs"/>
        <a:sym typeface="Arial"/>
      </a:defRPr>
    </a:lvl1pPr>
    <a:lvl2pPr indent="228600" latinLnBrk="0">
      <a:defRPr sz="1400">
        <a:latin typeface="+mj-lt"/>
        <a:ea typeface="+mj-ea"/>
        <a:cs typeface="+mj-cs"/>
        <a:sym typeface="Arial"/>
      </a:defRPr>
    </a:lvl2pPr>
    <a:lvl3pPr indent="457200" latinLnBrk="0">
      <a:defRPr sz="1400">
        <a:latin typeface="+mj-lt"/>
        <a:ea typeface="+mj-ea"/>
        <a:cs typeface="+mj-cs"/>
        <a:sym typeface="Arial"/>
      </a:defRPr>
    </a:lvl3pPr>
    <a:lvl4pPr indent="685800" latinLnBrk="0">
      <a:defRPr sz="1400">
        <a:latin typeface="+mj-lt"/>
        <a:ea typeface="+mj-ea"/>
        <a:cs typeface="+mj-cs"/>
        <a:sym typeface="Arial"/>
      </a:defRPr>
    </a:lvl4pPr>
    <a:lvl5pPr indent="914400" latinLnBrk="0">
      <a:defRPr sz="1400">
        <a:latin typeface="+mj-lt"/>
        <a:ea typeface="+mj-ea"/>
        <a:cs typeface="+mj-cs"/>
        <a:sym typeface="Arial"/>
      </a:defRPr>
    </a:lvl5pPr>
    <a:lvl6pPr indent="1143000" latinLnBrk="0">
      <a:defRPr sz="1400">
        <a:latin typeface="+mj-lt"/>
        <a:ea typeface="+mj-ea"/>
        <a:cs typeface="+mj-cs"/>
        <a:sym typeface="Arial"/>
      </a:defRPr>
    </a:lvl6pPr>
    <a:lvl7pPr indent="1371600" latinLnBrk="0">
      <a:defRPr sz="1400">
        <a:latin typeface="+mj-lt"/>
        <a:ea typeface="+mj-ea"/>
        <a:cs typeface="+mj-cs"/>
        <a:sym typeface="Arial"/>
      </a:defRPr>
    </a:lvl7pPr>
    <a:lvl8pPr indent="1600200" latinLnBrk="0">
      <a:defRPr sz="1400">
        <a:latin typeface="+mj-lt"/>
        <a:ea typeface="+mj-ea"/>
        <a:cs typeface="+mj-cs"/>
        <a:sym typeface="Arial"/>
      </a:defRPr>
    </a:lvl8pPr>
    <a:lvl9pPr indent="1828800" latinLnBrk="0">
      <a:defRPr sz="14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</Relationships>
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<Relationship Id="rId3" Type="http://schemas.openxmlformats.org/officeDocument/2006/relationships/hyperlink" Target="https://www.youtube.com/watch?v=gJ5KV3rzuag" TargetMode="Externa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50" name="Shape 25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marL="228600">
              <a:defRPr sz="1100"/>
            </a:lvl1pPr>
          </a:lstStyle>
          <a:p>
            <a:pPr/>
            <a:r>
              <a:t>The Verge. (2014, October 16). Can we colonize Mars? - THE BIG FUTURE Ep. 2 [Video]. YouTube. https://www.youtube.com/watch?v=9yI3U_yCfj8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Shape 41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12" name="Shape 41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00">
              <a:defRPr sz="1100"/>
            </a:pPr>
            <a:r>
              <a:t>PBS Space Time. (2015, March 4). Should we colonize Venus instead of Mars? [Video]. YouTube. </a:t>
            </a:r>
            <a:r>
              <a:rPr u="sng">
                <a:solidFill>
                  <a:srgbClr val="5D94C1"/>
                </a:solidFill>
                <a:uFill>
                  <a:solidFill>
                    <a:srgbClr val="5D94C1"/>
                  </a:solidFill>
                </a:uFill>
                <a:hlinkClick r:id="rId3" invalidUrl="" action="" tgtFrame="" tooltip="" history="1" highlightClick="0" endSnd="0"/>
              </a:rPr>
              <a:t>https://www.youtube.com/watch?v=gJ5KV3rzuag</a:t>
            </a: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Text"/>
          <p:cNvSpPr txBox="1"/>
          <p:nvPr>
            <p:ph type="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3" name="Body Level One…"/>
          <p:cNvSpPr txBox="1"/>
          <p:nvPr>
            <p:ph type="body" sz="half" idx="1"/>
          </p:nvPr>
        </p:nvSpPr>
        <p:spPr>
          <a:xfrm>
            <a:off x="533400" y="2421402"/>
            <a:ext cx="7854696" cy="1314451"/>
          </a:xfrm>
          <a:prstGeom prst="rect">
            <a:avLst/>
          </a:prstGeom>
        </p:spPr>
        <p:txBody>
          <a:bodyPr lIns="0" tIns="0" rIns="0" bIns="0"/>
          <a:lstStyle>
            <a:lvl1pPr marL="393700" marR="34289" indent="-330200">
              <a:buClrTx/>
              <a:buSzTx/>
              <a:buFontTx/>
              <a:buNone/>
            </a:lvl1pPr>
            <a:lvl2pPr marL="393700" marR="34289" indent="194944">
              <a:buClrTx/>
              <a:buSzTx/>
              <a:buFontTx/>
              <a:buNone/>
            </a:lvl2pPr>
            <a:lvl3pPr marL="393700" marR="34289" indent="679259">
              <a:buClrTx/>
              <a:buSzTx/>
              <a:buFontTx/>
              <a:buNone/>
            </a:lvl3pPr>
            <a:lvl4pPr marL="393700" marR="34289" indent="1144587">
              <a:buClrTx/>
              <a:buSzTx/>
              <a:buFontTx/>
              <a:buNone/>
            </a:lvl4pPr>
            <a:lvl5pPr marL="393700" marR="34289" indent="1601788">
              <a:buClrTx/>
              <a:buSzTx/>
              <a:buFont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4" name="Google Shape;70;p17" descr="Google Shape;70;p1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27847" y="3943350"/>
            <a:ext cx="914401" cy="914400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Picture 20" descr="Picture 2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27847" y="3943350"/>
            <a:ext cx="914401" cy="914400"/>
          </a:xfrm>
          <a:prstGeom prst="rect">
            <a:avLst/>
          </a:prstGeom>
          <a:ln w="12700">
            <a:miter lim="400000"/>
          </a:ln>
        </p:spPr>
      </p:pic>
      <p:sp>
        <p:nvSpPr>
          <p:cNvPr id="101" name="Media Placeholder 2"/>
          <p:cNvSpPr/>
          <p:nvPr>
            <p:ph type="media" idx="13"/>
          </p:nvPr>
        </p:nvSpPr>
        <p:spPr>
          <a:xfrm>
            <a:off x="457200" y="1343695"/>
            <a:ext cx="6125827" cy="340834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2" name="Title Text"/>
          <p:cNvSpPr txBox="1"/>
          <p:nvPr>
            <p:ph type="title"/>
          </p:nvPr>
        </p:nvSpPr>
        <p:spPr>
          <a:xfrm>
            <a:off x="457200" y="307246"/>
            <a:ext cx="8229600" cy="85725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Picture 20" descr="Picture 2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27847" y="3943350"/>
            <a:ext cx="914401" cy="914400"/>
          </a:xfrm>
          <a:prstGeom prst="rect">
            <a:avLst/>
          </a:prstGeom>
          <a:ln w="12700">
            <a:miter lim="400000"/>
          </a:ln>
        </p:spPr>
      </p:pic>
      <p:sp>
        <p:nvSpPr>
          <p:cNvPr id="111" name="Title Text"/>
          <p:cNvSpPr txBox="1"/>
          <p:nvPr>
            <p:ph type="title"/>
          </p:nvPr>
        </p:nvSpPr>
        <p:spPr>
          <a:xfrm>
            <a:off x="457200" y="307246"/>
            <a:ext cx="8229600" cy="85725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1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trategy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27847" y="3943350"/>
            <a:ext cx="914401" cy="914400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Title Text"/>
          <p:cNvSpPr txBox="1"/>
          <p:nvPr>
            <p:ph type="title"/>
          </p:nvPr>
        </p:nvSpPr>
        <p:spPr>
          <a:xfrm>
            <a:off x="457200" y="307246"/>
            <a:ext cx="8229600" cy="85725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1" name="Body Level One…"/>
          <p:cNvSpPr txBox="1"/>
          <p:nvPr>
            <p:ph type="body" sz="half" idx="1"/>
          </p:nvPr>
        </p:nvSpPr>
        <p:spPr>
          <a:xfrm>
            <a:off x="457200" y="1305059"/>
            <a:ext cx="5020615" cy="3620866"/>
          </a:xfrm>
          <a:prstGeom prst="rect">
            <a:avLst/>
          </a:prstGeom>
        </p:spPr>
        <p:txBody>
          <a:bodyPr lIns="91421" tIns="91421" rIns="91421" bIns="91421"/>
          <a:lstStyle>
            <a:lvl1pPr marL="231775" indent="-231775">
              <a:spcBef>
                <a:spcPts val="600"/>
              </a:spcBef>
              <a:buSzPct val="100000"/>
              <a:defRPr>
                <a:solidFill>
                  <a:srgbClr val="000000"/>
                </a:solidFill>
              </a:defRPr>
            </a:lvl1pPr>
            <a:lvl2pPr marL="562326" indent="-267447">
              <a:spcBef>
                <a:spcPts val="600"/>
              </a:spcBef>
              <a:buSzPct val="85000"/>
              <a:buChar char="●"/>
              <a:defRPr>
                <a:solidFill>
                  <a:srgbClr val="000000"/>
                </a:solidFill>
              </a:defRPr>
            </a:lvl2pPr>
            <a:lvl3pPr marL="821546" indent="-320937">
              <a:spcBef>
                <a:spcPts val="600"/>
              </a:spcBef>
              <a:buSzPct val="70000"/>
              <a:buChar char="●"/>
              <a:defRPr>
                <a:solidFill>
                  <a:srgbClr val="000000"/>
                </a:solidFill>
              </a:defRPr>
            </a:lvl3pPr>
            <a:lvl4pPr marL="1007159" indent="-273391">
              <a:spcBef>
                <a:spcPts val="600"/>
              </a:spcBef>
              <a:buSzPct val="65000"/>
              <a:buChar char="●"/>
              <a:defRPr>
                <a:solidFill>
                  <a:srgbClr val="000000"/>
                </a:solidFill>
              </a:defRPr>
            </a:lvl4pPr>
            <a:lvl5pPr marL="1254950" indent="-315452">
              <a:spcBef>
                <a:spcPts val="600"/>
              </a:spcBef>
              <a:buSzPct val="65000"/>
              <a:buChar char="●"/>
              <a:defRPr>
                <a:solidFill>
                  <a:srgbClr val="000000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2" name="Picture Placeholder 6"/>
          <p:cNvSpPr/>
          <p:nvPr>
            <p:ph type="pic" sz="quarter" idx="13"/>
          </p:nvPr>
        </p:nvSpPr>
        <p:spPr>
          <a:xfrm>
            <a:off x="5911850" y="1663336"/>
            <a:ext cx="1828800" cy="182801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trategy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27847" y="3943350"/>
            <a:ext cx="914401" cy="914400"/>
          </a:xfrm>
          <a:prstGeom prst="rect">
            <a:avLst/>
          </a:prstGeom>
          <a:ln w="12700">
            <a:miter lim="400000"/>
          </a:ln>
        </p:spPr>
      </p:pic>
      <p:sp>
        <p:nvSpPr>
          <p:cNvPr id="131" name="Title Text"/>
          <p:cNvSpPr txBox="1"/>
          <p:nvPr>
            <p:ph type="title"/>
          </p:nvPr>
        </p:nvSpPr>
        <p:spPr>
          <a:xfrm>
            <a:off x="457200" y="307246"/>
            <a:ext cx="8229600" cy="85725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32" name="Body Level One…"/>
          <p:cNvSpPr txBox="1"/>
          <p:nvPr>
            <p:ph type="body" sz="half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</p:spPr>
        <p:txBody>
          <a:bodyPr lIns="91421" tIns="91421" rIns="91421" bIns="91421"/>
          <a:lstStyle>
            <a:lvl1pPr marL="231775" indent="-231775">
              <a:spcBef>
                <a:spcPts val="600"/>
              </a:spcBef>
              <a:buSzPct val="100000"/>
              <a:defRPr>
                <a:solidFill>
                  <a:srgbClr val="000000"/>
                </a:solidFill>
              </a:defRPr>
            </a:lvl1pPr>
            <a:lvl2pPr marL="562326" indent="-267447">
              <a:spcBef>
                <a:spcPts val="600"/>
              </a:spcBef>
              <a:buSzPct val="85000"/>
              <a:buChar char="●"/>
              <a:defRPr>
                <a:solidFill>
                  <a:srgbClr val="000000"/>
                </a:solidFill>
              </a:defRPr>
            </a:lvl2pPr>
            <a:lvl3pPr marL="821546" indent="-320937">
              <a:spcBef>
                <a:spcPts val="600"/>
              </a:spcBef>
              <a:buSzPct val="70000"/>
              <a:buChar char="●"/>
              <a:defRPr>
                <a:solidFill>
                  <a:srgbClr val="000000"/>
                </a:solidFill>
              </a:defRPr>
            </a:lvl3pPr>
            <a:lvl4pPr marL="1007159" indent="-273391">
              <a:spcBef>
                <a:spcPts val="600"/>
              </a:spcBef>
              <a:buSzPct val="65000"/>
              <a:buChar char="●"/>
              <a:defRPr>
                <a:solidFill>
                  <a:srgbClr val="000000"/>
                </a:solidFill>
              </a:defRPr>
            </a:lvl4pPr>
            <a:lvl5pPr marL="1254950" indent="-315452">
              <a:spcBef>
                <a:spcPts val="600"/>
              </a:spcBef>
              <a:buSzPct val="65000"/>
              <a:buChar char="●"/>
              <a:defRPr>
                <a:solidFill>
                  <a:srgbClr val="000000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3" name="Picture Placeholder 6"/>
          <p:cNvSpPr/>
          <p:nvPr>
            <p:ph type="pic" sz="quarter" idx="13"/>
          </p:nvPr>
        </p:nvSpPr>
        <p:spPr>
          <a:xfrm>
            <a:off x="4692301" y="1305059"/>
            <a:ext cx="3994151" cy="1420813"/>
          </a:xfrm>
          <a:prstGeom prst="rect">
            <a:avLst/>
          </a:prstGeom>
          <a:ln w="6350">
            <a:solidFill>
              <a:srgbClr val="BDD4EA"/>
            </a:solidFill>
            <a:round/>
          </a:ln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Rectangle: Diagonal Corners Snipped 1"/>
          <p:cNvSpPr/>
          <p:nvPr/>
        </p:nvSpPr>
        <p:spPr>
          <a:xfrm>
            <a:off x="1721475" y="1313643"/>
            <a:ext cx="5701049" cy="32068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9575" y="0"/>
                </a:lnTo>
                <a:lnTo>
                  <a:pt x="21600" y="3600"/>
                </a:lnTo>
                <a:lnTo>
                  <a:pt x="21600" y="21600"/>
                </a:lnTo>
                <a:lnTo>
                  <a:pt x="2025" y="21600"/>
                </a:lnTo>
                <a:lnTo>
                  <a:pt x="0" y="18000"/>
                </a:lnTo>
                <a:lnTo>
                  <a:pt x="0" y="0"/>
                </a:lnTo>
                <a:close/>
              </a:path>
            </a:pathLst>
          </a:custGeom>
          <a:solidFill>
            <a:srgbClr val="1D3C5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pic>
        <p:nvPicPr>
          <p:cNvPr id="142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27847" y="3943350"/>
            <a:ext cx="914401" cy="914400"/>
          </a:xfrm>
          <a:prstGeom prst="rect">
            <a:avLst/>
          </a:prstGeom>
          <a:ln w="12700">
            <a:miter lim="400000"/>
          </a:ln>
        </p:spPr>
      </p:pic>
      <p:sp>
        <p:nvSpPr>
          <p:cNvPr id="143" name="Title Text"/>
          <p:cNvSpPr txBox="1"/>
          <p:nvPr>
            <p:ph type="title"/>
          </p:nvPr>
        </p:nvSpPr>
        <p:spPr>
          <a:xfrm>
            <a:off x="457200" y="307246"/>
            <a:ext cx="8229600" cy="85725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44" name="Body Level One…"/>
          <p:cNvSpPr txBox="1"/>
          <p:nvPr>
            <p:ph type="body" sz="half" idx="1"/>
          </p:nvPr>
        </p:nvSpPr>
        <p:spPr>
          <a:xfrm>
            <a:off x="2574750" y="1534731"/>
            <a:ext cx="3994500" cy="2376155"/>
          </a:xfrm>
          <a:prstGeom prst="rect">
            <a:avLst/>
          </a:prstGeom>
        </p:spPr>
        <p:txBody>
          <a:bodyPr lIns="91421" tIns="91421" rIns="91421" bIns="91421"/>
          <a:lstStyle>
            <a:lvl1pPr marL="0" indent="0">
              <a:spcBef>
                <a:spcPts val="600"/>
              </a:spcBef>
              <a:buClrTx/>
              <a:buSzTx/>
              <a:buFontTx/>
              <a:buNone/>
              <a:defRPr b="1"/>
            </a:lvl1pPr>
            <a:lvl2pPr marL="562326" indent="-267447">
              <a:spcBef>
                <a:spcPts val="600"/>
              </a:spcBef>
              <a:buClrTx/>
              <a:buSzPct val="85000"/>
              <a:buFontTx/>
              <a:buChar char="●"/>
              <a:defRPr b="1"/>
            </a:lvl2pPr>
            <a:lvl3pPr marL="821546" indent="-320937">
              <a:spcBef>
                <a:spcPts val="600"/>
              </a:spcBef>
              <a:buClrTx/>
              <a:buSzPct val="70000"/>
              <a:buFontTx/>
              <a:buChar char="●"/>
              <a:defRPr b="1"/>
            </a:lvl3pPr>
            <a:lvl4pPr marL="1007159" indent="-273391">
              <a:spcBef>
                <a:spcPts val="600"/>
              </a:spcBef>
              <a:buClrTx/>
              <a:buSzPct val="65000"/>
              <a:buFontTx/>
              <a:buChar char="●"/>
              <a:defRPr b="1"/>
            </a:lvl4pPr>
            <a:lvl5pPr marL="1254950" indent="-315452">
              <a:spcBef>
                <a:spcPts val="600"/>
              </a:spcBef>
              <a:buClrTx/>
              <a:buSzPct val="65000"/>
              <a:buFontTx/>
              <a:buChar char="●"/>
              <a:defRPr b="1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5" name="Shape 23"/>
          <p:cNvSpPr txBox="1"/>
          <p:nvPr>
            <p:ph type="body" sz="quarter" idx="13"/>
          </p:nvPr>
        </p:nvSpPr>
        <p:spPr>
          <a:xfrm>
            <a:off x="3017948" y="3943349"/>
            <a:ext cx="3108102" cy="521327"/>
          </a:xfrm>
          <a:prstGeom prst="rect">
            <a:avLst/>
          </a:prstGeom>
        </p:spPr>
        <p:txBody>
          <a:bodyPr lIns="91421" tIns="91421" rIns="91421" bIns="91421"/>
          <a:lstStyle/>
          <a:p>
            <a:pPr marL="0" indent="0">
              <a:spcBef>
                <a:spcPts val="300"/>
              </a:spcBef>
              <a:buClrTx/>
              <a:buSzTx/>
              <a:buFontTx/>
              <a:buNone/>
              <a:defRPr b="1" i="1" sz="1600"/>
            </a:pPr>
          </a:p>
        </p:txBody>
      </p:sp>
      <p:grpSp>
        <p:nvGrpSpPr>
          <p:cNvPr id="148" name="Picture 10"/>
          <p:cNvGrpSpPr/>
          <p:nvPr/>
        </p:nvGrpSpPr>
        <p:grpSpPr>
          <a:xfrm>
            <a:off x="1828288" y="1352281"/>
            <a:ext cx="639651" cy="536621"/>
            <a:chOff x="0" y="0"/>
            <a:chExt cx="639650" cy="536620"/>
          </a:xfrm>
        </p:grpSpPr>
        <p:sp>
          <p:nvSpPr>
            <p:cNvPr id="146" name="Rectangle"/>
            <p:cNvSpPr/>
            <p:nvPr/>
          </p:nvSpPr>
          <p:spPr>
            <a:xfrm>
              <a:off x="0" y="0"/>
              <a:ext cx="639651" cy="536621"/>
            </a:xfrm>
            <a:prstGeom prst="rect">
              <a:avLst/>
            </a:prstGeom>
            <a:solidFill>
              <a:srgbClr val="1D3C5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pic>
          <p:nvPicPr>
            <p:cNvPr id="147" name="image5.png" descr="image5.png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34179" t="21572" r="32618" b="56088"/>
            <a:stretch>
              <a:fillRect/>
            </a:stretch>
          </p:blipFill>
          <p:spPr>
            <a:xfrm>
              <a:off x="-1" y="-1"/>
              <a:ext cx="639652" cy="53662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27847" y="3943350"/>
            <a:ext cx="914401" cy="914400"/>
          </a:xfrm>
          <a:prstGeom prst="rect">
            <a:avLst/>
          </a:prstGeom>
          <a:ln w="12700">
            <a:miter lim="400000"/>
          </a:ln>
        </p:spPr>
      </p:pic>
      <p:sp>
        <p:nvSpPr>
          <p:cNvPr id="157" name="Title Text"/>
          <p:cNvSpPr txBox="1"/>
          <p:nvPr>
            <p:ph type="title"/>
          </p:nvPr>
        </p:nvSpPr>
        <p:spPr>
          <a:xfrm>
            <a:off x="457200" y="307246"/>
            <a:ext cx="8229600" cy="85725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Picture 1" descr="Pictur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27847" y="3943350"/>
            <a:ext cx="914401" cy="914400"/>
          </a:xfrm>
          <a:prstGeom prst="rect">
            <a:avLst/>
          </a:prstGeom>
          <a:ln w="12700">
            <a:miter lim="400000"/>
          </a:ln>
        </p:spPr>
      </p:pic>
      <p:sp>
        <p:nvSpPr>
          <p:cNvPr id="16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 White BG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Picture 1" descr="Pictur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27847" y="3943350"/>
            <a:ext cx="914401" cy="914400"/>
          </a:xfrm>
          <a:prstGeom prst="rect">
            <a:avLst/>
          </a:prstGeom>
          <a:ln w="12700">
            <a:miter lim="400000"/>
          </a:ln>
        </p:spPr>
      </p:pic>
      <p:sp>
        <p:nvSpPr>
          <p:cNvPr id="17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itle Text"/>
          <p:cNvSpPr txBox="1"/>
          <p:nvPr>
            <p:ph type="title"/>
          </p:nvPr>
        </p:nvSpPr>
        <p:spPr>
          <a:xfrm>
            <a:off x="457200" y="528066"/>
            <a:ext cx="8229600" cy="85725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89" name="Body Level One…"/>
          <p:cNvSpPr txBox="1"/>
          <p:nvPr>
            <p:ph type="body" idx="1"/>
          </p:nvPr>
        </p:nvSpPr>
        <p:spPr>
          <a:xfrm>
            <a:off x="457200" y="1451610"/>
            <a:ext cx="8229600" cy="32918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 marL="1597914" indent="-534924">
              <a:defRPr>
                <a:solidFill>
                  <a:srgbClr val="000000"/>
                </a:solidFill>
              </a:defRPr>
            </a:lvl3pPr>
            <a:lvl4pPr marL="2050922" indent="-525016">
              <a:defRPr>
                <a:solidFill>
                  <a:srgbClr val="000000"/>
                </a:solidFill>
              </a:defRPr>
            </a:lvl4pPr>
            <a:lvl5pPr marL="2508123" indent="-525018">
              <a:defRPr>
                <a:solidFill>
                  <a:srgbClr val="000000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9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LEAR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Body Level One…"/>
          <p:cNvSpPr txBox="1"/>
          <p:nvPr>
            <p:ph type="body" sz="half" idx="1"/>
          </p:nvPr>
        </p:nvSpPr>
        <p:spPr>
          <a:xfrm>
            <a:off x="3575050" y="1428750"/>
            <a:ext cx="5111750" cy="3257550"/>
          </a:xfrm>
          <a:prstGeom prst="rect">
            <a:avLst/>
          </a:prstGeom>
        </p:spPr>
        <p:txBody>
          <a:bodyPr lIns="0" tIns="0" rIns="0" bIns="0"/>
          <a:lstStyle>
            <a:lvl1pPr marL="228600" indent="0">
              <a:spcBef>
                <a:spcPts val="400"/>
              </a:spcBef>
              <a:buClrTx/>
              <a:buSzTx/>
              <a:buFontTx/>
              <a:buNone/>
              <a:defRPr sz="2100">
                <a:solidFill>
                  <a:srgbClr val="000000"/>
                </a:solidFill>
              </a:defRPr>
            </a:lvl1pPr>
            <a:lvl2pPr marL="949545" indent="-369028">
              <a:spcBef>
                <a:spcPts val="400"/>
              </a:spcBef>
              <a:buClrTx/>
              <a:buSzPts val="2100"/>
              <a:buFontTx/>
              <a:defRPr sz="2100">
                <a:solidFill>
                  <a:srgbClr val="000000"/>
                </a:solidFill>
              </a:defRPr>
            </a:lvl2pPr>
            <a:lvl3pPr marL="1423035" indent="-360045">
              <a:spcBef>
                <a:spcPts val="400"/>
              </a:spcBef>
              <a:buClrTx/>
              <a:buSzPts val="2100"/>
              <a:buFontTx/>
              <a:defRPr sz="2100">
                <a:solidFill>
                  <a:srgbClr val="000000"/>
                </a:solidFill>
              </a:defRPr>
            </a:lvl3pPr>
            <a:lvl4pPr marL="1945004" indent="-406716">
              <a:spcBef>
                <a:spcPts val="400"/>
              </a:spcBef>
              <a:buClrTx/>
              <a:buSzPts val="2100"/>
              <a:buFontTx/>
              <a:defRPr sz="2100">
                <a:solidFill>
                  <a:srgbClr val="000000"/>
                </a:solidFill>
              </a:defRPr>
            </a:lvl4pPr>
            <a:lvl5pPr marL="2460947" indent="-459236">
              <a:spcBef>
                <a:spcPts val="400"/>
              </a:spcBef>
              <a:buClrTx/>
              <a:buSzPts val="2100"/>
              <a:buFontTx/>
              <a:defRPr sz="2100">
                <a:solidFill>
                  <a:srgbClr val="000000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98" name="Title Text"/>
          <p:cNvSpPr txBox="1"/>
          <p:nvPr>
            <p:ph type="title"/>
          </p:nvPr>
        </p:nvSpPr>
        <p:spPr>
          <a:xfrm>
            <a:off x="457200" y="528066"/>
            <a:ext cx="8229600" cy="85725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99" name="Google Shape;44;p25"/>
          <p:cNvSpPr txBox="1"/>
          <p:nvPr>
            <p:ph type="body" sz="half" idx="13"/>
          </p:nvPr>
        </p:nvSpPr>
        <p:spPr>
          <a:xfrm>
            <a:off x="457200" y="1428750"/>
            <a:ext cx="3124200" cy="3257550"/>
          </a:xfrm>
          <a:prstGeom prst="rect">
            <a:avLst/>
          </a:prstGeom>
        </p:spPr>
        <p:txBody>
          <a:bodyPr lIns="0" tIns="0" rIns="0" bIns="0"/>
          <a:lstStyle/>
          <a:p>
            <a:pPr indent="-342900">
              <a:spcBef>
                <a:spcPts val="300"/>
              </a:spcBef>
              <a:buSzPts val="1800"/>
              <a:defRPr sz="1800">
                <a:solidFill>
                  <a:srgbClr val="000000"/>
                </a:solidFill>
              </a:defRPr>
            </a:pPr>
          </a:p>
        </p:txBody>
      </p:sp>
      <p:sp>
        <p:nvSpPr>
          <p:cNvPr id="20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itle Text"/>
          <p:cNvSpPr txBox="1"/>
          <p:nvPr>
            <p:ph type="title"/>
          </p:nvPr>
        </p:nvSpPr>
        <p:spPr>
          <a:xfrm>
            <a:off x="457200" y="528066"/>
            <a:ext cx="8229600" cy="85725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08" name="Body Level One…"/>
          <p:cNvSpPr txBox="1"/>
          <p:nvPr>
            <p:ph type="body" sz="quarter" idx="1"/>
          </p:nvPr>
        </p:nvSpPr>
        <p:spPr>
          <a:xfrm>
            <a:off x="457200" y="1391435"/>
            <a:ext cx="4040188" cy="494515"/>
          </a:xfrm>
          <a:prstGeom prst="rect">
            <a:avLst/>
          </a:prstGeom>
        </p:spPr>
        <p:txBody>
          <a:bodyPr lIns="0" tIns="0" rIns="0" bIns="0" anchor="ctr"/>
          <a:lstStyle>
            <a:lvl1pPr marL="228600" indent="0">
              <a:spcBef>
                <a:spcPts val="400"/>
              </a:spcBef>
              <a:buClrTx/>
              <a:buSzTx/>
              <a:buFontTx/>
              <a:buNone/>
              <a:defRPr b="1" sz="2400">
                <a:solidFill>
                  <a:srgbClr val="626262"/>
                </a:solidFill>
              </a:defRPr>
            </a:lvl1pPr>
            <a:lvl2pPr marL="228600" indent="457200">
              <a:spcBef>
                <a:spcPts val="400"/>
              </a:spcBef>
              <a:buClrTx/>
              <a:buSzTx/>
              <a:buFontTx/>
              <a:buNone/>
              <a:defRPr b="1" sz="2400">
                <a:solidFill>
                  <a:srgbClr val="626262"/>
                </a:solidFill>
              </a:defRPr>
            </a:lvl2pPr>
            <a:lvl3pPr marL="228600" indent="914400">
              <a:spcBef>
                <a:spcPts val="400"/>
              </a:spcBef>
              <a:buClrTx/>
              <a:buSzTx/>
              <a:buFontTx/>
              <a:buNone/>
              <a:defRPr b="1" sz="2400">
                <a:solidFill>
                  <a:srgbClr val="626262"/>
                </a:solidFill>
              </a:defRPr>
            </a:lvl3pPr>
            <a:lvl4pPr marL="228600" indent="1371600">
              <a:spcBef>
                <a:spcPts val="400"/>
              </a:spcBef>
              <a:buClrTx/>
              <a:buSzTx/>
              <a:buFontTx/>
              <a:buNone/>
              <a:defRPr b="1" sz="2400">
                <a:solidFill>
                  <a:srgbClr val="626262"/>
                </a:solidFill>
              </a:defRPr>
            </a:lvl4pPr>
            <a:lvl5pPr marL="228600" indent="1828800">
              <a:spcBef>
                <a:spcPts val="400"/>
              </a:spcBef>
              <a:buClrTx/>
              <a:buSzTx/>
              <a:buFontTx/>
              <a:buNone/>
              <a:defRPr b="1" sz="2400">
                <a:solidFill>
                  <a:srgbClr val="626262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09" name="Google Shape;28;p19"/>
          <p:cNvSpPr txBox="1"/>
          <p:nvPr>
            <p:ph type="body" sz="quarter" idx="13"/>
          </p:nvPr>
        </p:nvSpPr>
        <p:spPr>
          <a:xfrm>
            <a:off x="4645026" y="1394820"/>
            <a:ext cx="4041776" cy="491132"/>
          </a:xfrm>
          <a:prstGeom prst="rect">
            <a:avLst/>
          </a:prstGeom>
        </p:spPr>
        <p:txBody>
          <a:bodyPr lIns="0" tIns="0" rIns="0" bIns="0" anchor="ctr"/>
          <a:lstStyle/>
          <a:p>
            <a:pPr marL="228600" indent="0">
              <a:spcBef>
                <a:spcPts val="400"/>
              </a:spcBef>
              <a:buClrTx/>
              <a:buSzTx/>
              <a:buFontTx/>
              <a:buNone/>
              <a:defRPr b="1" sz="2400">
                <a:solidFill>
                  <a:srgbClr val="626262"/>
                </a:solidFill>
              </a:defRPr>
            </a:pPr>
          </a:p>
        </p:txBody>
      </p:sp>
      <p:sp>
        <p:nvSpPr>
          <p:cNvPr id="210" name="Google Shape;29;p19"/>
          <p:cNvSpPr txBox="1"/>
          <p:nvPr>
            <p:ph type="body" sz="half" idx="14"/>
          </p:nvPr>
        </p:nvSpPr>
        <p:spPr>
          <a:xfrm>
            <a:off x="457200" y="1885949"/>
            <a:ext cx="4040188" cy="2884292"/>
          </a:xfrm>
          <a:prstGeom prst="rect">
            <a:avLst/>
          </a:prstGeom>
        </p:spPr>
        <p:txBody>
          <a:bodyPr lIns="0" tIns="0" rIns="0" bIns="0"/>
          <a:lstStyle/>
          <a:p>
            <a:pPr indent="-342900">
              <a:spcBef>
                <a:spcPts val="300"/>
              </a:spcBef>
              <a:buSzPts val="1800"/>
              <a:defRPr sz="1800">
                <a:solidFill>
                  <a:srgbClr val="000000"/>
                </a:solidFill>
              </a:defRPr>
            </a:pPr>
          </a:p>
        </p:txBody>
      </p:sp>
      <p:sp>
        <p:nvSpPr>
          <p:cNvPr id="211" name="Google Shape;30;p19"/>
          <p:cNvSpPr txBox="1"/>
          <p:nvPr>
            <p:ph type="body" sz="half" idx="15"/>
          </p:nvPr>
        </p:nvSpPr>
        <p:spPr>
          <a:xfrm>
            <a:off x="4645026" y="1885949"/>
            <a:ext cx="4041776" cy="2884292"/>
          </a:xfrm>
          <a:prstGeom prst="rect">
            <a:avLst/>
          </a:prstGeom>
        </p:spPr>
        <p:txBody>
          <a:bodyPr lIns="0" tIns="0" rIns="0" bIns="0"/>
          <a:lstStyle/>
          <a:p>
            <a:pPr indent="-342900">
              <a:spcBef>
                <a:spcPts val="300"/>
              </a:spcBef>
              <a:buSzPts val="1800"/>
              <a:defRPr sz="1800">
                <a:solidFill>
                  <a:srgbClr val="000000"/>
                </a:solidFill>
              </a:defRPr>
            </a:pPr>
          </a:p>
        </p:txBody>
      </p:sp>
      <p:sp>
        <p:nvSpPr>
          <p:cNvPr id="21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body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Title Text"/>
          <p:cNvSpPr txBox="1"/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</p:spPr>
        <p:txBody>
          <a:bodyPr lIns="91424" tIns="91424" rIns="91424" bIns="91424" anchor="t"/>
          <a:lstStyle/>
          <a:p>
            <a:pPr/>
            <a:r>
              <a:t>Title Text</a:t>
            </a:r>
          </a:p>
        </p:txBody>
      </p:sp>
      <p:sp>
        <p:nvSpPr>
          <p:cNvPr id="220" name="Body Level One…"/>
          <p:cNvSpPr txBox="1"/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</p:spPr>
        <p:txBody>
          <a:bodyPr lIns="91424" tIns="91424" rIns="91424" bIns="91424"/>
          <a:lstStyle>
            <a:lvl1pPr>
              <a:spcBef>
                <a:spcPts val="0"/>
              </a:spcBef>
              <a:defRPr>
                <a:solidFill>
                  <a:srgbClr val="000000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000000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000000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000000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000000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644651" y="1007597"/>
            <a:ext cx="7851649" cy="1371601"/>
          </a:xfrm>
          <a:prstGeom prst="rect">
            <a:avLst/>
          </a:prstGeo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half" idx="1"/>
          </p:nvPr>
        </p:nvSpPr>
        <p:spPr>
          <a:xfrm>
            <a:off x="644651" y="2400300"/>
            <a:ext cx="7854697" cy="1314450"/>
          </a:xfrm>
          <a:prstGeom prst="rect">
            <a:avLst/>
          </a:prstGeom>
        </p:spPr>
        <p:txBody>
          <a:bodyPr lIns="0" tIns="0" rIns="0" bIns="0"/>
          <a:lstStyle>
            <a:lvl1pPr marL="0" marR="34289" indent="0">
              <a:spcBef>
                <a:spcPts val="600"/>
              </a:spcBef>
              <a:buClrTx/>
              <a:buSzTx/>
              <a:buFontTx/>
              <a:buNone/>
            </a:lvl1pPr>
            <a:lvl2pPr marL="0" marR="34289" indent="342882">
              <a:spcBef>
                <a:spcPts val="600"/>
              </a:spcBef>
              <a:buClrTx/>
              <a:buSzTx/>
              <a:buFontTx/>
              <a:buNone/>
            </a:lvl2pPr>
            <a:lvl3pPr marL="0" marR="34289" indent="685765">
              <a:spcBef>
                <a:spcPts val="600"/>
              </a:spcBef>
              <a:buClrTx/>
              <a:buSzTx/>
              <a:buFontTx/>
              <a:buNone/>
            </a:lvl3pPr>
            <a:lvl4pPr marL="0" marR="34289" indent="1028647">
              <a:spcBef>
                <a:spcPts val="600"/>
              </a:spcBef>
              <a:buClrTx/>
              <a:buSzTx/>
              <a:buFontTx/>
              <a:buNone/>
            </a:lvl4pPr>
            <a:lvl5pPr marL="0" marR="34289" indent="1371530">
              <a:spcBef>
                <a:spcPts val="600"/>
              </a:spcBef>
              <a:buClrTx/>
              <a:buSzTx/>
              <a:buFont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31" name="Picture 1" descr="Pictur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27847" y="3943350"/>
            <a:ext cx="914401" cy="914400"/>
          </a:xfrm>
          <a:prstGeom prst="rect">
            <a:avLst/>
          </a:prstGeom>
          <a:ln w="12700">
            <a:miter lim="400000"/>
          </a:ln>
        </p:spPr>
      </p:pic>
      <p:sp>
        <p:nvSpPr>
          <p:cNvPr id="3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Body Level One…"/>
          <p:cNvSpPr txBox="1"/>
          <p:nvPr>
            <p:ph type="body" idx="1"/>
          </p:nvPr>
        </p:nvSpPr>
        <p:spPr>
          <a:xfrm>
            <a:off x="457200" y="1309351"/>
            <a:ext cx="8229600" cy="3434100"/>
          </a:xfrm>
          <a:prstGeom prst="rect">
            <a:avLst/>
          </a:prstGeom>
        </p:spPr>
        <p:txBody>
          <a:bodyPr lIns="45718" tIns="45718" rIns="45718" bIns="45718"/>
          <a:lstStyle>
            <a:lvl1pPr marL="227013" indent="-227013">
              <a:spcBef>
                <a:spcPts val="600"/>
              </a:spcBef>
              <a:buSzPct val="100000"/>
              <a:defRPr>
                <a:solidFill>
                  <a:srgbClr val="000000"/>
                </a:solidFill>
              </a:defRPr>
            </a:lvl1pPr>
            <a:lvl2pPr marL="535581" indent="-240702">
              <a:spcBef>
                <a:spcPts val="600"/>
              </a:spcBef>
              <a:buSzPct val="100000"/>
              <a:buChar char="•"/>
              <a:defRPr>
                <a:solidFill>
                  <a:srgbClr val="000000"/>
                </a:solidFill>
              </a:defRPr>
            </a:lvl2pPr>
            <a:lvl3pPr marL="783788" indent="-283179">
              <a:spcBef>
                <a:spcPts val="600"/>
              </a:spcBef>
              <a:buSzPct val="100000"/>
              <a:buChar char="•"/>
              <a:defRPr>
                <a:solidFill>
                  <a:srgbClr val="000000"/>
                </a:solidFill>
              </a:defRPr>
            </a:lvl3pPr>
            <a:lvl4pPr marL="1007159" indent="-273391">
              <a:spcBef>
                <a:spcPts val="600"/>
              </a:spcBef>
              <a:buSzPct val="100000"/>
              <a:buChar char="•"/>
              <a:defRPr>
                <a:solidFill>
                  <a:srgbClr val="000000"/>
                </a:solidFill>
              </a:defRPr>
            </a:lvl4pPr>
            <a:lvl5pPr marL="1254950" indent="-315452">
              <a:spcBef>
                <a:spcPts val="600"/>
              </a:spcBef>
              <a:buSzPct val="100000"/>
              <a:buChar char="•"/>
              <a:defRPr>
                <a:solidFill>
                  <a:srgbClr val="000000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40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27847" y="3943350"/>
            <a:ext cx="914401" cy="914400"/>
          </a:xfrm>
          <a:prstGeom prst="rect">
            <a:avLst/>
          </a:prstGeom>
          <a:ln w="12700">
            <a:miter lim="400000"/>
          </a:ln>
        </p:spPr>
      </p:pic>
      <p:sp>
        <p:nvSpPr>
          <p:cNvPr id="41" name="Title Text"/>
          <p:cNvSpPr txBox="1"/>
          <p:nvPr>
            <p:ph type="title"/>
          </p:nvPr>
        </p:nvSpPr>
        <p:spPr>
          <a:xfrm>
            <a:off x="457200" y="307246"/>
            <a:ext cx="8229600" cy="85725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Ord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Body Level One…"/>
          <p:cNvSpPr txBox="1"/>
          <p:nvPr>
            <p:ph type="body" idx="1"/>
          </p:nvPr>
        </p:nvSpPr>
        <p:spPr>
          <a:xfrm>
            <a:off x="457200" y="1309351"/>
            <a:ext cx="8229600" cy="3434100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>
              <a:spcBef>
                <a:spcPts val="600"/>
              </a:spcBef>
              <a:buSzPct val="100000"/>
              <a:buFontTx/>
              <a:buAutoNum type="arabicPeriod" startAt="1"/>
              <a:defRPr>
                <a:solidFill>
                  <a:srgbClr val="000000"/>
                </a:solidFill>
              </a:defRPr>
            </a:lvl1pPr>
            <a:lvl2pPr marL="727075" indent="-433387">
              <a:spcBef>
                <a:spcPts val="600"/>
              </a:spcBef>
              <a:buSzPct val="100000"/>
              <a:buFontTx/>
              <a:buAutoNum type="alphaLcParenR" startAt="1"/>
              <a:defRPr>
                <a:solidFill>
                  <a:srgbClr val="000000"/>
                </a:solidFill>
              </a:defRPr>
            </a:lvl2pPr>
            <a:lvl3pPr marL="1034583" indent="-347196">
              <a:spcBef>
                <a:spcPts val="600"/>
              </a:spcBef>
              <a:buSzPct val="100000"/>
              <a:buFontTx/>
              <a:buAutoNum type="romanLcPeriod" startAt="1"/>
              <a:defRPr>
                <a:solidFill>
                  <a:srgbClr val="000000"/>
                </a:solidFill>
              </a:defRPr>
            </a:lvl3pPr>
            <a:lvl4pPr marL="1328128" indent="-594360">
              <a:spcBef>
                <a:spcPts val="600"/>
              </a:spcBef>
              <a:buSzPct val="100000"/>
              <a:buFontTx/>
              <a:buAutoNum type="arabicPeriod" startAt="1"/>
              <a:defRPr>
                <a:solidFill>
                  <a:srgbClr val="000000"/>
                </a:solidFill>
              </a:defRPr>
            </a:lvl4pPr>
            <a:lvl5pPr marL="1625297" indent="-685800">
              <a:spcBef>
                <a:spcPts val="600"/>
              </a:spcBef>
              <a:buSzPct val="100000"/>
              <a:buFontTx/>
              <a:buAutoNum type="arabicPeriod" startAt="1"/>
              <a:defRPr>
                <a:solidFill>
                  <a:srgbClr val="000000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50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27847" y="3943350"/>
            <a:ext cx="914401" cy="914400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Title Text"/>
          <p:cNvSpPr txBox="1"/>
          <p:nvPr>
            <p:ph type="title"/>
          </p:nvPr>
        </p:nvSpPr>
        <p:spPr>
          <a:xfrm>
            <a:off x="457200" y="307246"/>
            <a:ext cx="8229600" cy="85725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itle Text"/>
          <p:cNvSpPr txBox="1"/>
          <p:nvPr>
            <p:ph type="title"/>
          </p:nvPr>
        </p:nvSpPr>
        <p:spPr>
          <a:xfrm>
            <a:off x="530351" y="987552"/>
            <a:ext cx="7772401" cy="1021843"/>
          </a:xfrm>
          <a:prstGeom prst="rect">
            <a:avLst/>
          </a:prstGeo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0" name="Body Level One…"/>
          <p:cNvSpPr txBox="1"/>
          <p:nvPr>
            <p:ph type="body" sz="quarter" idx="1"/>
          </p:nvPr>
        </p:nvSpPr>
        <p:spPr>
          <a:xfrm>
            <a:off x="530351" y="2028498"/>
            <a:ext cx="7772401" cy="1132285"/>
          </a:xfrm>
          <a:prstGeom prst="rect">
            <a:avLst/>
          </a:prstGeom>
        </p:spPr>
        <p:txBody>
          <a:bodyPr lIns="45718" tIns="45718" rIns="45718" bIns="45718"/>
          <a:lstStyle>
            <a:lvl1pPr marL="398463" indent="-342900">
              <a:spcBef>
                <a:spcPts val="600"/>
              </a:spcBef>
              <a:buClr>
                <a:srgbClr val="FFFFFF"/>
              </a:buClr>
              <a:buSzPct val="100000"/>
            </a:lvl1pPr>
            <a:lvl2pPr marL="0" indent="294878">
              <a:spcBef>
                <a:spcPts val="600"/>
              </a:spcBef>
              <a:buClr>
                <a:srgbClr val="FFFFFF"/>
              </a:buClr>
              <a:buSzTx/>
              <a:buNone/>
            </a:lvl2pPr>
            <a:lvl3pPr marL="0" indent="500609">
              <a:spcBef>
                <a:spcPts val="600"/>
              </a:spcBef>
              <a:buClr>
                <a:srgbClr val="FFFFFF"/>
              </a:buClr>
              <a:buSzTx/>
              <a:buNone/>
            </a:lvl3pPr>
            <a:lvl4pPr marL="0" indent="733768">
              <a:spcBef>
                <a:spcPts val="600"/>
              </a:spcBef>
              <a:buClr>
                <a:srgbClr val="FFFFFF"/>
              </a:buClr>
              <a:buSzTx/>
              <a:buNone/>
            </a:lvl4pPr>
            <a:lvl5pPr marL="0" indent="939497">
              <a:spcBef>
                <a:spcPts val="600"/>
              </a:spcBef>
              <a:buClr>
                <a:srgbClr val="FFFFFF"/>
              </a:buClr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61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27847" y="3943350"/>
            <a:ext cx="914401" cy="914400"/>
          </a:xfrm>
          <a:prstGeom prst="rect">
            <a:avLst/>
          </a:prstGeom>
          <a:ln w="12700">
            <a:miter lim="400000"/>
          </a:ln>
        </p:spPr>
      </p:pic>
      <p:sp>
        <p:nvSpPr>
          <p:cNvPr id="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itle Text"/>
          <p:cNvSpPr txBox="1"/>
          <p:nvPr>
            <p:ph type="title"/>
          </p:nvPr>
        </p:nvSpPr>
        <p:spPr>
          <a:xfrm>
            <a:off x="457200" y="302953"/>
            <a:ext cx="8229600" cy="85725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0" name="Body Level One…"/>
          <p:cNvSpPr txBox="1"/>
          <p:nvPr>
            <p:ph type="body" sz="half" idx="1"/>
          </p:nvPr>
        </p:nvSpPr>
        <p:spPr>
          <a:xfrm>
            <a:off x="457200" y="1317937"/>
            <a:ext cx="4038600" cy="3448258"/>
          </a:xfrm>
          <a:prstGeom prst="rect">
            <a:avLst/>
          </a:prstGeom>
        </p:spPr>
        <p:txBody>
          <a:bodyPr lIns="45718" tIns="45718" rIns="45718" bIns="45718"/>
          <a:lstStyle>
            <a:lvl1pPr marL="231775" indent="-231775">
              <a:buSzPct val="100000"/>
              <a:defRPr sz="2400">
                <a:solidFill>
                  <a:srgbClr val="000000"/>
                </a:solidFill>
              </a:defRPr>
            </a:lvl1pPr>
            <a:lvl2pPr marL="517066" indent="-222187">
              <a:buSzPct val="100000"/>
              <a:buChar char="•"/>
              <a:defRPr sz="2400">
                <a:solidFill>
                  <a:srgbClr val="000000"/>
                </a:solidFill>
              </a:defRPr>
            </a:lvl2pPr>
            <a:lvl3pPr marL="747483" indent="-246874">
              <a:buSzPct val="100000"/>
              <a:buChar char="•"/>
              <a:defRPr sz="2400">
                <a:solidFill>
                  <a:srgbClr val="000000"/>
                </a:solidFill>
              </a:defRPr>
            </a:lvl3pPr>
            <a:lvl4pPr marL="986129" indent="-252361">
              <a:buSzPct val="100000"/>
              <a:buChar char="•"/>
              <a:defRPr sz="2400">
                <a:solidFill>
                  <a:srgbClr val="000000"/>
                </a:solidFill>
              </a:defRPr>
            </a:lvl4pPr>
            <a:lvl5pPr marL="1230684" indent="-291186">
              <a:buSzPct val="100000"/>
              <a:buChar char="•"/>
              <a:defRPr sz="2400">
                <a:solidFill>
                  <a:srgbClr val="000000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71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27847" y="3943350"/>
            <a:ext cx="914401" cy="914400"/>
          </a:xfrm>
          <a:prstGeom prst="rect">
            <a:avLst/>
          </a:prstGeom>
          <a:ln w="12700">
            <a:miter lim="400000"/>
          </a:ln>
        </p:spPr>
      </p:pic>
      <p:sp>
        <p:nvSpPr>
          <p:cNvPr id="7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le Text"/>
          <p:cNvSpPr txBox="1"/>
          <p:nvPr>
            <p:ph type="title"/>
          </p:nvPr>
        </p:nvSpPr>
        <p:spPr>
          <a:xfrm>
            <a:off x="457200" y="307246"/>
            <a:ext cx="8229600" cy="85725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0" name="Body Level One…"/>
          <p:cNvSpPr txBox="1"/>
          <p:nvPr>
            <p:ph type="body" sz="quarter" idx="1"/>
          </p:nvPr>
        </p:nvSpPr>
        <p:spPr>
          <a:xfrm>
            <a:off x="457200" y="1391435"/>
            <a:ext cx="4040188" cy="494515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ClrTx/>
              <a:buSzTx/>
              <a:buFontTx/>
              <a:buNone/>
              <a:defRPr b="1" sz="2400">
                <a:solidFill>
                  <a:srgbClr val="626262"/>
                </a:solidFill>
              </a:defRPr>
            </a:lvl1pPr>
            <a:lvl2pPr marL="0" indent="294878">
              <a:buClrTx/>
              <a:buSzTx/>
              <a:buFontTx/>
              <a:buNone/>
              <a:defRPr b="1" sz="2400">
                <a:solidFill>
                  <a:srgbClr val="626262"/>
                </a:solidFill>
              </a:defRPr>
            </a:lvl2pPr>
            <a:lvl3pPr marL="0" indent="500609">
              <a:buClrTx/>
              <a:buSzTx/>
              <a:buFontTx/>
              <a:buNone/>
              <a:defRPr b="1" sz="2400">
                <a:solidFill>
                  <a:srgbClr val="626262"/>
                </a:solidFill>
              </a:defRPr>
            </a:lvl3pPr>
            <a:lvl4pPr marL="0" indent="733768">
              <a:buClrTx/>
              <a:buSzTx/>
              <a:buFontTx/>
              <a:buNone/>
              <a:defRPr b="1" sz="2400">
                <a:solidFill>
                  <a:srgbClr val="626262"/>
                </a:solidFill>
              </a:defRPr>
            </a:lvl4pPr>
            <a:lvl5pPr marL="0" indent="939497">
              <a:buClrTx/>
              <a:buSzTx/>
              <a:buFontTx/>
              <a:buNone/>
              <a:defRPr b="1" sz="2400">
                <a:solidFill>
                  <a:srgbClr val="626262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1" name="Text Placeholder 3"/>
          <p:cNvSpPr/>
          <p:nvPr>
            <p:ph type="body" sz="quarter" idx="13"/>
          </p:nvPr>
        </p:nvSpPr>
        <p:spPr>
          <a:xfrm>
            <a:off x="4645026" y="1394820"/>
            <a:ext cx="4041776" cy="491132"/>
          </a:xfrm>
          <a:prstGeom prst="rect">
            <a:avLst/>
          </a:prstGeom>
        </p:spPr>
        <p:txBody>
          <a:bodyPr lIns="0" tIns="0" rIns="0" bIns="0" anchor="ctr"/>
          <a:lstStyle/>
          <a:p>
            <a:pPr marL="0" indent="0">
              <a:buClrTx/>
              <a:buSzTx/>
              <a:buFontTx/>
              <a:buNone/>
              <a:defRPr b="1" sz="2400">
                <a:solidFill>
                  <a:srgbClr val="626262"/>
                </a:solidFill>
              </a:defRPr>
            </a:pPr>
          </a:p>
        </p:txBody>
      </p:sp>
      <p:pic>
        <p:nvPicPr>
          <p:cNvPr id="82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27847" y="3943350"/>
            <a:ext cx="914401" cy="914400"/>
          </a:xfrm>
          <a:prstGeom prst="rect">
            <a:avLst/>
          </a:prstGeom>
          <a:ln w="12700">
            <a:miter lim="400000"/>
          </a:ln>
        </p:spPr>
      </p:pic>
      <p:sp>
        <p:nvSpPr>
          <p:cNvPr id="8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ontent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Body Level One…"/>
          <p:cNvSpPr txBox="1"/>
          <p:nvPr>
            <p:ph type="body" sz="half" idx="1"/>
          </p:nvPr>
        </p:nvSpPr>
        <p:spPr>
          <a:xfrm>
            <a:off x="3581400" y="1330012"/>
            <a:ext cx="5111750" cy="325755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ClrTx/>
              <a:buSzTx/>
              <a:buFontTx/>
              <a:buNone/>
              <a:defRPr sz="2100">
                <a:solidFill>
                  <a:srgbClr val="000000"/>
                </a:solidFill>
              </a:defRPr>
            </a:lvl1pPr>
            <a:lvl2pPr marL="499525" indent="-204646">
              <a:buClrTx/>
              <a:buSzPct val="85000"/>
              <a:buFontTx/>
              <a:buChar char="●"/>
              <a:defRPr sz="2100">
                <a:solidFill>
                  <a:srgbClr val="000000"/>
                </a:solidFill>
              </a:defRPr>
            </a:lvl2pPr>
            <a:lvl3pPr marL="716624" indent="-216015">
              <a:buClrTx/>
              <a:buSzPct val="70000"/>
              <a:buFontTx/>
              <a:buChar char="●"/>
              <a:defRPr sz="2100">
                <a:solidFill>
                  <a:srgbClr val="000000"/>
                </a:solidFill>
              </a:defRPr>
            </a:lvl3pPr>
            <a:lvl4pPr marL="954584" indent="-220816">
              <a:buClrTx/>
              <a:buSzPct val="65000"/>
              <a:buFontTx/>
              <a:buChar char="●"/>
              <a:defRPr sz="2100">
                <a:solidFill>
                  <a:srgbClr val="000000"/>
                </a:solidFill>
              </a:defRPr>
            </a:lvl4pPr>
            <a:lvl5pPr marL="1194286" indent="-254788">
              <a:buClrTx/>
              <a:buSzPct val="65000"/>
              <a:buFontTx/>
              <a:buChar char="●"/>
              <a:defRPr sz="2100">
                <a:solidFill>
                  <a:srgbClr val="000000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91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27847" y="3943350"/>
            <a:ext cx="914401" cy="914400"/>
          </a:xfrm>
          <a:prstGeom prst="rect">
            <a:avLst/>
          </a:prstGeom>
          <a:ln w="12700">
            <a:miter lim="400000"/>
          </a:ln>
        </p:spPr>
      </p:pic>
      <p:sp>
        <p:nvSpPr>
          <p:cNvPr id="92" name="Title Text"/>
          <p:cNvSpPr txBox="1"/>
          <p:nvPr>
            <p:ph type="title"/>
          </p:nvPr>
        </p:nvSpPr>
        <p:spPr>
          <a:xfrm>
            <a:off x="457200" y="307246"/>
            <a:ext cx="8229600" cy="85725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9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7.xml"/><Relationship Id="rId20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0.xml"/><Relationship Id="rId23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rgbClr val="FFFFFF"/>
            </a:gs>
            <a:gs pos="100000">
              <a:srgbClr val="D9D9D9"/>
            </a:gs>
          </a:gsLst>
          <a:lin ang="564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616452" y="1028700"/>
            <a:ext cx="1911097" cy="3122792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itle Text"/>
          <p:cNvSpPr txBox="1"/>
          <p:nvPr>
            <p:ph type="title"/>
          </p:nvPr>
        </p:nvSpPr>
        <p:spPr>
          <a:xfrm>
            <a:off x="457200" y="0"/>
            <a:ext cx="8229600" cy="10632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457200" y="1200150"/>
            <a:ext cx="8229600" cy="39433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4419600" y="4627562"/>
            <a:ext cx="2133600" cy="2794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  <p:sldLayoutId id="2147483670" r:id="rId24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chemeClr val="accent4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chemeClr val="accent4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chemeClr val="accent4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chemeClr val="accent4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chemeClr val="accent4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chemeClr val="accent4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chemeClr val="accent4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chemeClr val="accent4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chemeClr val="accent4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457200" marR="0" indent="-3937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4"/>
        </a:buClr>
        <a:buSzPts val="2600"/>
        <a:buFont typeface="Arial"/>
        <a:buChar char="•"/>
        <a:tabLst/>
        <a:defRPr b="0" baseline="0" cap="none" i="0" spc="0" strike="noStrike" sz="26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1pPr>
      <a:lvl2pPr marL="1059180" marR="0" indent="-47053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4"/>
        </a:buClr>
        <a:buSzPts val="2600"/>
        <a:buFont typeface="Arial"/>
        <a:buChar char="⚫"/>
        <a:tabLst/>
        <a:defRPr b="0" baseline="0" cap="none" i="0" spc="0" strike="noStrike" sz="26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2pPr>
      <a:lvl3pPr marL="1590602" marR="0" indent="-517642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4"/>
        </a:buClr>
        <a:buSzPts val="2600"/>
        <a:buFont typeface="Arial"/>
        <a:buChar char="⚫"/>
        <a:tabLst/>
        <a:defRPr b="0" baseline="0" cap="none" i="0" spc="0" strike="noStrike" sz="26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3pPr>
      <a:lvl4pPr marL="2041842" marR="0" indent="-503554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4"/>
        </a:buClr>
        <a:buSzPts val="2600"/>
        <a:buFont typeface="Arial"/>
        <a:buChar char="⚫"/>
        <a:tabLst/>
        <a:defRPr b="0" baseline="0" cap="none" i="0" spc="0" strike="noStrike" sz="26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4pPr>
      <a:lvl5pPr marL="2499042" marR="0" indent="-503553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4"/>
        </a:buClr>
        <a:buSzPts val="2600"/>
        <a:buFont typeface="Arial"/>
        <a:buChar char="⚫"/>
        <a:tabLst/>
        <a:defRPr b="0" baseline="0" cap="none" i="0" spc="0" strike="noStrike" sz="26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5pPr>
      <a:lvl6pPr marL="3040378" marR="0" indent="-594357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4"/>
        </a:buClr>
        <a:buSzPts val="2600"/>
        <a:buFont typeface="Arial"/>
        <a:buChar char="⚫"/>
        <a:tabLst/>
        <a:defRPr b="0" baseline="0" cap="none" i="0" spc="0" strike="noStrike" sz="26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6pPr>
      <a:lvl7pPr marL="3538220" marR="0" indent="-62738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4"/>
        </a:buClr>
        <a:buSzPts val="2600"/>
        <a:buFont typeface="Arial"/>
        <a:buChar char="⚫"/>
        <a:tabLst/>
        <a:defRPr b="0" baseline="0" cap="none" i="0" spc="0" strike="noStrike" sz="26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7pPr>
      <a:lvl8pPr marL="4013200" marR="0" indent="-6604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4"/>
        </a:buClr>
        <a:buSzPts val="2600"/>
        <a:buFont typeface="Arial"/>
        <a:buChar char="•"/>
        <a:tabLst/>
        <a:defRPr b="0" baseline="0" cap="none" i="0" spc="0" strike="noStrike" sz="26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8pPr>
      <a:lvl9pPr marL="4587240" marR="0" indent="-76771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4"/>
        </a:buClr>
        <a:buSzPts val="2600"/>
        <a:buFont typeface="Arial"/>
        <a:buChar char="•"/>
        <a:tabLst/>
        <a:defRPr b="0" baseline="0" cap="none" i="0" spc="0" strike="noStrike" sz="26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image" Target="../media/image7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image" Target="../media/image8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2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2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2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2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eg"/><Relationship Id="rId4" Type="http://schemas.openxmlformats.org/officeDocument/2006/relationships/hyperlink" Target="https://youtu.be/gJ5KV3rzuag" TargetMode="Externa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9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Relationship Id="rId4" Type="http://schemas.openxmlformats.org/officeDocument/2006/relationships/hyperlink" Target="https://youtu.be/9yI3U_yCfj8" TargetMode="Externa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image" Target="../media/image6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9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9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Text Placeholder 3"/>
          <p:cNvSpPr txBox="1"/>
          <p:nvPr>
            <p:ph type="body" sz="half" idx="1"/>
          </p:nvPr>
        </p:nvSpPr>
        <p:spPr>
          <a:xfrm>
            <a:off x="457199" y="1428749"/>
            <a:ext cx="3703322" cy="3300986"/>
          </a:xfrm>
          <a:prstGeom prst="rect">
            <a:avLst/>
          </a:prstGeom>
        </p:spPr>
        <p:txBody>
          <a:bodyPr/>
          <a:lstStyle/>
          <a:p>
            <a:pPr marL="571500" indent="-342900">
              <a:lnSpc>
                <a:spcPct val="90000"/>
              </a:lnSpc>
              <a:buClr>
                <a:schemeClr val="accent4"/>
              </a:buClr>
              <a:buSzPts val="1900"/>
              <a:buFont typeface="Arial"/>
              <a:buChar char="•"/>
              <a:defRPr sz="1900"/>
            </a:pPr>
            <a:r>
              <a:t>Form groups of 2–4 and gather materials.</a:t>
            </a:r>
          </a:p>
          <a:p>
            <a:pPr marL="571500" indent="-342900">
              <a:lnSpc>
                <a:spcPct val="90000"/>
              </a:lnSpc>
              <a:buClr>
                <a:schemeClr val="accent4"/>
              </a:buClr>
              <a:buSzPts val="1900"/>
              <a:buFont typeface="Arial"/>
              <a:buChar char="•"/>
              <a:defRPr sz="1900"/>
            </a:pPr>
            <a:r>
              <a:t>Measure Column 2 data.</a:t>
            </a:r>
          </a:p>
          <a:p>
            <a:pPr marL="571500" indent="-342900">
              <a:lnSpc>
                <a:spcPct val="90000"/>
              </a:lnSpc>
              <a:buClr>
                <a:schemeClr val="accent4"/>
              </a:buClr>
              <a:buSzPts val="1900"/>
              <a:buFont typeface="Arial"/>
              <a:buChar char="•"/>
              <a:defRPr sz="1900"/>
            </a:pPr>
            <a:r>
              <a:t>Calculate Column 3–5 data.</a:t>
            </a:r>
          </a:p>
          <a:p>
            <a:pPr marL="571500" indent="-342900">
              <a:lnSpc>
                <a:spcPct val="90000"/>
              </a:lnSpc>
              <a:buClr>
                <a:schemeClr val="accent4"/>
              </a:buClr>
              <a:buSzPts val="1900"/>
              <a:buFont typeface="Arial"/>
              <a:buChar char="•"/>
              <a:defRPr sz="1900">
                <a:solidFill>
                  <a:schemeClr val="accent4"/>
                </a:solidFill>
              </a:defRPr>
            </a:pPr>
            <a:r>
              <a:t>Check calculations with the teacher.</a:t>
            </a:r>
          </a:p>
          <a:p>
            <a:pPr marL="571500" indent="-342900">
              <a:lnSpc>
                <a:spcPct val="90000"/>
              </a:lnSpc>
              <a:buClr>
                <a:schemeClr val="accent4"/>
              </a:buClr>
              <a:buSzPts val="1900"/>
              <a:buFont typeface="Arial"/>
              <a:buChar char="•"/>
              <a:defRPr sz="1900"/>
            </a:pPr>
            <a:r>
              <a:t>Make two graphs:</a:t>
            </a:r>
          </a:p>
          <a:p>
            <a:pPr lvl="1" marL="1028700" indent="-342900">
              <a:lnSpc>
                <a:spcPct val="90000"/>
              </a:lnSpc>
              <a:spcBef>
                <a:spcPts val="300"/>
              </a:spcBef>
              <a:buClr>
                <a:schemeClr val="accent1"/>
              </a:buClr>
              <a:buSzPts val="1700"/>
              <a:buFont typeface="Arial"/>
              <a:buChar char="•"/>
              <a:defRPr sz="1700"/>
            </a:pPr>
            <a:r>
              <a:t>Graph A: Radius vs. Distance</a:t>
            </a:r>
          </a:p>
          <a:p>
            <a:pPr lvl="1" marL="1028700" indent="-342900">
              <a:lnSpc>
                <a:spcPct val="90000"/>
              </a:lnSpc>
              <a:spcBef>
                <a:spcPts val="300"/>
              </a:spcBef>
              <a:buClr>
                <a:schemeClr val="accent1"/>
              </a:buClr>
              <a:buSzPts val="1700"/>
              <a:buFont typeface="Arial"/>
              <a:buChar char="•"/>
              <a:defRPr sz="1700"/>
            </a:pPr>
            <a:r>
              <a:t>Graph B: Brightness vs. Distance</a:t>
            </a:r>
          </a:p>
        </p:txBody>
      </p:sp>
      <p:sp>
        <p:nvSpPr>
          <p:cNvPr id="283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Explore Objectives</a:t>
            </a:r>
          </a:p>
        </p:txBody>
      </p:sp>
      <p:pic>
        <p:nvPicPr>
          <p:cNvPr id="284" name="image8.png" descr="image8.png"/>
          <p:cNvPicPr>
            <a:picLocks noChangeAspect="1"/>
          </p:cNvPicPr>
          <p:nvPr/>
        </p:nvPicPr>
        <p:blipFill>
          <a:blip r:embed="rId2">
            <a:extLst/>
          </a:blip>
          <a:srcRect l="0" t="0" r="0" b="10372"/>
          <a:stretch>
            <a:fillRect/>
          </a:stretch>
        </p:blipFill>
        <p:spPr>
          <a:xfrm>
            <a:off x="4572000" y="921257"/>
            <a:ext cx="3543300" cy="330098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14:prism dir="l" isContent="0" isInverted="1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Title 4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Inverse and Direct Relationships</a:t>
            </a:r>
          </a:p>
        </p:txBody>
      </p:sp>
      <p:sp>
        <p:nvSpPr>
          <p:cNvPr id="287" name="Text Placeholder 5"/>
          <p:cNvSpPr txBox="1"/>
          <p:nvPr>
            <p:ph type="body" sz="quarter" idx="1"/>
          </p:nvPr>
        </p:nvSpPr>
        <p:spPr>
          <a:xfrm>
            <a:off x="457200" y="1391435"/>
            <a:ext cx="4040188" cy="494515"/>
          </a:xfrm>
          <a:prstGeom prst="rect">
            <a:avLst/>
          </a:prstGeom>
        </p:spPr>
        <p:txBody>
          <a:bodyPr/>
          <a:lstStyle/>
          <a:p>
            <a:pPr/>
            <a:r>
              <a:t>Graph C (and Graph B?)</a:t>
            </a:r>
          </a:p>
        </p:txBody>
      </p:sp>
      <p:sp>
        <p:nvSpPr>
          <p:cNvPr id="288" name="Text Placeholder 6"/>
          <p:cNvSpPr txBox="1"/>
          <p:nvPr>
            <p:ph type="body" idx="13"/>
          </p:nvPr>
        </p:nvSpPr>
        <p:spPr>
          <a:xfrm>
            <a:off x="4330582" y="1406247"/>
            <a:ext cx="4041776" cy="49113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marL="228600" indent="0">
              <a:spcBef>
                <a:spcPts val="400"/>
              </a:spcBef>
              <a:buClrTx/>
              <a:buSzTx/>
              <a:buFontTx/>
              <a:buNone/>
              <a:defRPr b="1" sz="2400">
                <a:solidFill>
                  <a:srgbClr val="626262"/>
                </a:solidFill>
              </a:defRPr>
            </a:lvl1pPr>
          </a:lstStyle>
          <a:p>
            <a:pPr/>
            <a:r>
              <a:t>Graph D (and Graph A?)</a:t>
            </a:r>
          </a:p>
        </p:txBody>
      </p:sp>
      <p:sp>
        <p:nvSpPr>
          <p:cNvPr id="289" name="Text Placeholder 7"/>
          <p:cNvSpPr txBox="1"/>
          <p:nvPr>
            <p:ph type="body" idx="14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indent="-342900">
              <a:spcBef>
                <a:spcPts val="300"/>
              </a:spcBef>
              <a:buSzPts val="1800"/>
              <a:defRPr sz="1800">
                <a:solidFill>
                  <a:srgbClr val="000000"/>
                </a:solidFill>
              </a:defRPr>
            </a:lvl1pPr>
          </a:lstStyle>
          <a:p>
            <a:pPr/>
            <a:r>
              <a:t>Inverse Relationship: y ~ 1/x</a:t>
            </a:r>
          </a:p>
        </p:txBody>
      </p:sp>
      <p:sp>
        <p:nvSpPr>
          <p:cNvPr id="290" name="Text Placeholder 8"/>
          <p:cNvSpPr txBox="1"/>
          <p:nvPr>
            <p:ph type="body" idx="15"/>
          </p:nvPr>
        </p:nvSpPr>
        <p:spPr>
          <a:xfrm>
            <a:off x="4205368" y="1897379"/>
            <a:ext cx="4041776" cy="288429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indent="-342900">
              <a:spcBef>
                <a:spcPts val="300"/>
              </a:spcBef>
              <a:buSzPts val="1800"/>
              <a:defRPr sz="1800">
                <a:solidFill>
                  <a:srgbClr val="000000"/>
                </a:solidFill>
              </a:defRPr>
            </a:lvl1pPr>
          </a:lstStyle>
          <a:p>
            <a:pPr/>
            <a:r>
              <a:t>Direct Relationship:  y ~ x</a:t>
            </a:r>
          </a:p>
        </p:txBody>
      </p:sp>
      <p:grpSp>
        <p:nvGrpSpPr>
          <p:cNvPr id="295" name="Group 9"/>
          <p:cNvGrpSpPr/>
          <p:nvPr/>
        </p:nvGrpSpPr>
        <p:grpSpPr>
          <a:xfrm>
            <a:off x="1155263" y="2293766"/>
            <a:ext cx="1765801" cy="2487904"/>
            <a:chOff x="0" y="0"/>
            <a:chExt cx="1765799" cy="2487903"/>
          </a:xfrm>
        </p:grpSpPr>
        <p:pic>
          <p:nvPicPr>
            <p:cNvPr id="291" name="image8.png" descr="image8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0" r="0" b="10372"/>
            <a:stretch>
              <a:fillRect/>
            </a:stretch>
          </p:blipFill>
          <p:spPr>
            <a:xfrm>
              <a:off x="0" y="0"/>
              <a:ext cx="1765800" cy="248790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294" name="Arc 11"/>
            <p:cNvGrpSpPr/>
            <p:nvPr/>
          </p:nvGrpSpPr>
          <p:grpSpPr>
            <a:xfrm>
              <a:off x="169602" y="161495"/>
              <a:ext cx="1428460" cy="2144908"/>
              <a:chOff x="0" y="0"/>
              <a:chExt cx="1428458" cy="2144907"/>
            </a:xfrm>
          </p:grpSpPr>
          <p:sp>
            <p:nvSpPr>
              <p:cNvPr id="292" name="Line"/>
              <p:cNvSpPr/>
              <p:nvPr/>
            </p:nvSpPr>
            <p:spPr>
              <a:xfrm rot="10800000">
                <a:off x="0" y="0"/>
                <a:ext cx="1428459" cy="21449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1973" y="572"/>
                      <a:pt x="21427" y="10026"/>
                      <a:pt x="21600" y="21600"/>
                    </a:cubicBezTo>
                  </a:path>
                </a:pathLst>
              </a:custGeom>
              <a:noFill/>
              <a:ln w="25400" cap="flat">
                <a:solidFill>
                  <a:srgbClr val="FF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lnSpc>
                    <a:spcPct val="115000"/>
                  </a:lnSpc>
                  <a:spcBef>
                    <a:spcPts val="600"/>
                  </a:spcBef>
                </a:pPr>
              </a:p>
            </p:txBody>
          </p:sp>
          <p:sp>
            <p:nvSpPr>
              <p:cNvPr id="293" name="Text"/>
              <p:cNvSpPr txBox="1"/>
              <p:nvPr/>
            </p:nvSpPr>
            <p:spPr>
              <a:xfrm rot="10800000">
                <a:off x="0" y="892128"/>
                <a:ext cx="1428459" cy="36065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91424" tIns="91424" rIns="91424" bIns="91424" numCol="1" anchor="ctr">
                <a:spAutoFit/>
              </a:bodyPr>
              <a:lstStyle>
                <a:lvl1pPr>
                  <a:lnSpc>
                    <a:spcPct val="115000"/>
                  </a:lnSpc>
                  <a:spcBef>
                    <a:spcPts val="600"/>
                  </a:spcBef>
                  <a:defRPr sz="1200">
                    <a:latin typeface="Calibri"/>
                    <a:ea typeface="Calibri"/>
                    <a:cs typeface="Calibri"/>
                    <a:sym typeface="Calibri"/>
                  </a:defRPr>
                </a:lvl1pPr>
              </a:lstStyle>
              <a:p>
                <a:pPr/>
                <a:r>
                  <a:t> </a:t>
                </a:r>
              </a:p>
            </p:txBody>
          </p:sp>
        </p:grpSp>
      </p:grpSp>
      <p:grpSp>
        <p:nvGrpSpPr>
          <p:cNvPr id="298" name="Group 12"/>
          <p:cNvGrpSpPr/>
          <p:nvPr/>
        </p:nvGrpSpPr>
        <p:grpSpPr>
          <a:xfrm>
            <a:off x="4893740" y="2282336"/>
            <a:ext cx="2019657" cy="2487903"/>
            <a:chOff x="0" y="0"/>
            <a:chExt cx="2019655" cy="2487902"/>
          </a:xfrm>
        </p:grpSpPr>
        <p:pic>
          <p:nvPicPr>
            <p:cNvPr id="296" name="image8.png" descr="image8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0" r="0" b="10629"/>
            <a:stretch>
              <a:fillRect/>
            </a:stretch>
          </p:blipFill>
          <p:spPr>
            <a:xfrm>
              <a:off x="0" y="0"/>
              <a:ext cx="2019656" cy="248790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97" name="Straight Arrow Connector 14"/>
            <p:cNvSpPr/>
            <p:nvPr/>
          </p:nvSpPr>
          <p:spPr>
            <a:xfrm flipV="1">
              <a:off x="157084" y="712857"/>
              <a:ext cx="1693248" cy="1713744"/>
            </a:xfrm>
            <a:prstGeom prst="line">
              <a:avLst/>
            </a:prstGeom>
            <a:noFill/>
            <a:ln w="25400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14:prism dir="l" isContent="0" isInverted="1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Title 1"/>
          <p:cNvSpPr txBox="1"/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</p:spPr>
        <p:txBody>
          <a:bodyPr/>
          <a:lstStyle>
            <a:lvl1pPr defTabSz="740663">
              <a:defRPr sz="2592"/>
            </a:lvl1pPr>
          </a:lstStyle>
          <a:p>
            <a:pPr/>
            <a:r>
              <a:t>Inverse or Direct? Explain Questions 1–6</a:t>
            </a:r>
          </a:p>
        </p:txBody>
      </p:sp>
      <p:sp>
        <p:nvSpPr>
          <p:cNvPr id="301" name="Text Placeholder 6"/>
          <p:cNvSpPr txBox="1"/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</p:spPr>
        <p:txBody>
          <a:bodyPr/>
          <a:lstStyle/>
          <a:p>
            <a:pPr/>
            <a:r>
              <a:t>How do these light circle properties relate to the distance of a flashlight from the surface?</a:t>
            </a:r>
          </a:p>
          <a:p>
            <a:pPr/>
          </a:p>
          <a:p>
            <a:pPr lvl="1" marL="0" indent="588644">
              <a:buSzTx/>
              <a:buNone/>
              <a:defRPr sz="1800"/>
            </a:pPr>
            <a:r>
              <a:t>Radius (column 2; graph A)		DIRECT?		INVERSE?</a:t>
            </a:r>
          </a:p>
          <a:p>
            <a:pPr lvl="1" marL="0" indent="588644">
              <a:buSzTx/>
              <a:buNone/>
              <a:defRPr sz="1800"/>
            </a:pPr>
          </a:p>
          <a:p>
            <a:pPr lvl="1" marL="0" indent="588644">
              <a:buSzTx/>
              <a:buNone/>
              <a:defRPr sz="1800"/>
            </a:pPr>
            <a:r>
              <a:t>Area (column 4)			DIRECT? 		INVERSE?</a:t>
            </a:r>
          </a:p>
          <a:p>
            <a:pPr lvl="1" marL="0" indent="588644">
              <a:buSzTx/>
              <a:buNone/>
              <a:defRPr sz="1800"/>
            </a:pPr>
          </a:p>
          <a:p>
            <a:pPr lvl="1" marL="0" indent="588644">
              <a:buSzTx/>
              <a:buNone/>
              <a:defRPr sz="1800"/>
            </a:pPr>
            <a:r>
              <a:t>Brightness (column 5; graph B)	DIRECT? 		INVERSE?</a:t>
            </a:r>
          </a:p>
        </p:txBody>
      </p:sp>
      <p:sp>
        <p:nvSpPr>
          <p:cNvPr id="302" name="Oval 7"/>
          <p:cNvSpPr/>
          <p:nvPr/>
        </p:nvSpPr>
        <p:spPr>
          <a:xfrm>
            <a:off x="4754879" y="2282570"/>
            <a:ext cx="1188721" cy="578359"/>
          </a:xfrm>
          <a:prstGeom prst="ellipse">
            <a:avLst/>
          </a:prstGeom>
          <a:ln w="25400">
            <a:solidFill>
              <a:srgbClr val="3E5C61"/>
            </a:solidFill>
          </a:ln>
        </p:spPr>
        <p:txBody>
          <a:bodyPr lIns="45719" rIns="45719" anchor="ctr"/>
          <a:lstStyle/>
          <a:p>
            <a:pPr algn="ctr">
              <a:defRPr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03" name="Oval 8"/>
          <p:cNvSpPr/>
          <p:nvPr/>
        </p:nvSpPr>
        <p:spPr>
          <a:xfrm>
            <a:off x="4754879" y="2847364"/>
            <a:ext cx="1188721" cy="578359"/>
          </a:xfrm>
          <a:prstGeom prst="ellipse">
            <a:avLst/>
          </a:prstGeom>
          <a:ln w="25400">
            <a:solidFill>
              <a:srgbClr val="3E5C61"/>
            </a:solidFill>
          </a:ln>
        </p:spPr>
        <p:txBody>
          <a:bodyPr lIns="45719" rIns="45719" anchor="ctr"/>
          <a:lstStyle/>
          <a:p>
            <a:pPr algn="ctr">
              <a:defRPr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04" name="Oval 9"/>
          <p:cNvSpPr/>
          <p:nvPr/>
        </p:nvSpPr>
        <p:spPr>
          <a:xfrm>
            <a:off x="6635495" y="3412666"/>
            <a:ext cx="1188721" cy="578359"/>
          </a:xfrm>
          <a:prstGeom prst="ellipse">
            <a:avLst/>
          </a:prstGeom>
          <a:ln w="25400">
            <a:solidFill>
              <a:srgbClr val="3E5C61"/>
            </a:solidFill>
          </a:ln>
        </p:spPr>
        <p:txBody>
          <a:bodyPr lIns="45719" rIns="45719" anchor="ctr"/>
          <a:lstStyle/>
          <a:p>
            <a:pPr algn="ctr">
              <a:defRPr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14:prism dir="l" isContent="0" isInverted="1"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04" grpId="3"/>
      <p:bldP build="whole" bldLvl="1" animBg="1" rev="0" advAuto="0" spid="302" grpId="1"/>
      <p:bldP build="whole" bldLvl="1" animBg="1" rev="0" advAuto="0" spid="303" grpId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Title 1"/>
          <p:cNvSpPr txBox="1"/>
          <p:nvPr>
            <p:ph type="title"/>
          </p:nvPr>
        </p:nvSpPr>
        <p:spPr>
          <a:xfrm>
            <a:off x="311699" y="445025"/>
            <a:ext cx="8720751" cy="572701"/>
          </a:xfrm>
          <a:prstGeom prst="rect">
            <a:avLst/>
          </a:prstGeom>
        </p:spPr>
        <p:txBody>
          <a:bodyPr/>
          <a:lstStyle/>
          <a:p>
            <a:pPr defTabSz="448055">
              <a:defRPr sz="1323"/>
            </a:pPr>
            <a:r>
              <a:t>Qs #7–9. Brightness, Geometry, and “Inverse Square Law”</a:t>
            </a:r>
            <a:br/>
          </a:p>
        </p:txBody>
      </p:sp>
      <p:sp>
        <p:nvSpPr>
          <p:cNvPr id="307" name="Text Placeholder 2"/>
          <p:cNvSpPr txBox="1"/>
          <p:nvPr>
            <p:ph type="body" idx="1"/>
          </p:nvPr>
        </p:nvSpPr>
        <p:spPr>
          <a:xfrm>
            <a:off x="311699" y="1069123"/>
            <a:ext cx="8520602" cy="3005253"/>
          </a:xfrm>
          <a:prstGeom prst="rect">
            <a:avLst/>
          </a:prstGeom>
        </p:spPr>
        <p:txBody>
          <a:bodyPr/>
          <a:lstStyle/>
          <a:p>
            <a:pPr/>
            <a:r>
              <a:t>      	</a:t>
            </a:r>
            <a:r>
              <a:rPr>
                <a:solidFill>
                  <a:srgbClr val="3E5C61"/>
                </a:solidFill>
              </a:rPr>
              <a:t>OR</a:t>
            </a:r>
            <a:r>
              <a:t>	  	</a:t>
            </a:r>
          </a:p>
        </p:txBody>
      </p:sp>
      <p:grpSp>
        <p:nvGrpSpPr>
          <p:cNvPr id="314" name="Group 32"/>
          <p:cNvGrpSpPr/>
          <p:nvPr/>
        </p:nvGrpSpPr>
        <p:grpSpPr>
          <a:xfrm>
            <a:off x="786585" y="1727536"/>
            <a:ext cx="6547372" cy="1393841"/>
            <a:chOff x="0" y="0"/>
            <a:chExt cx="6547371" cy="1393840"/>
          </a:xfrm>
        </p:grpSpPr>
        <p:sp>
          <p:nvSpPr>
            <p:cNvPr id="308" name="Straight Connector 5"/>
            <p:cNvSpPr/>
            <p:nvPr/>
          </p:nvSpPr>
          <p:spPr>
            <a:xfrm flipV="1">
              <a:off x="1560935" y="0"/>
              <a:ext cx="4830989" cy="673063"/>
            </a:xfrm>
            <a:prstGeom prst="line">
              <a:avLst/>
            </a:prstGeom>
            <a:noFill/>
            <a:ln w="38100" cap="flat">
              <a:solidFill>
                <a:srgbClr val="2D4347"/>
              </a:solidFill>
              <a:prstDash val="sysDash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9" name="Sun 3"/>
            <p:cNvSpPr/>
            <p:nvPr/>
          </p:nvSpPr>
          <p:spPr>
            <a:xfrm>
              <a:off x="0" y="255337"/>
              <a:ext cx="1316736" cy="8412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10800"/>
                  </a:moveTo>
                  <a:lnTo>
                    <a:pt x="17242" y="12350"/>
                  </a:lnTo>
                  <a:lnTo>
                    <a:pt x="17242" y="9250"/>
                  </a:lnTo>
                  <a:close/>
                  <a:moveTo>
                    <a:pt x="18436" y="3163"/>
                  </a:moveTo>
                  <a:lnTo>
                    <a:pt x="16451" y="7341"/>
                  </a:lnTo>
                  <a:lnTo>
                    <a:pt x="14259" y="5149"/>
                  </a:lnTo>
                  <a:close/>
                  <a:moveTo>
                    <a:pt x="10800" y="0"/>
                  </a:moveTo>
                  <a:lnTo>
                    <a:pt x="12350" y="4358"/>
                  </a:lnTo>
                  <a:lnTo>
                    <a:pt x="9250" y="4358"/>
                  </a:lnTo>
                  <a:close/>
                  <a:moveTo>
                    <a:pt x="3163" y="3163"/>
                  </a:moveTo>
                  <a:lnTo>
                    <a:pt x="7341" y="5149"/>
                  </a:lnTo>
                  <a:lnTo>
                    <a:pt x="5149" y="7341"/>
                  </a:lnTo>
                  <a:close/>
                  <a:moveTo>
                    <a:pt x="0" y="10800"/>
                  </a:moveTo>
                  <a:lnTo>
                    <a:pt x="4358" y="9250"/>
                  </a:lnTo>
                  <a:lnTo>
                    <a:pt x="4358" y="12350"/>
                  </a:lnTo>
                  <a:close/>
                  <a:moveTo>
                    <a:pt x="3163" y="18436"/>
                  </a:moveTo>
                  <a:lnTo>
                    <a:pt x="5149" y="14259"/>
                  </a:lnTo>
                  <a:lnTo>
                    <a:pt x="7341" y="16451"/>
                  </a:lnTo>
                  <a:close/>
                  <a:moveTo>
                    <a:pt x="10800" y="21600"/>
                  </a:moveTo>
                  <a:lnTo>
                    <a:pt x="9250" y="17242"/>
                  </a:lnTo>
                  <a:lnTo>
                    <a:pt x="12350" y="17242"/>
                  </a:lnTo>
                  <a:close/>
                  <a:moveTo>
                    <a:pt x="18436" y="18436"/>
                  </a:moveTo>
                  <a:lnTo>
                    <a:pt x="14259" y="16451"/>
                  </a:lnTo>
                  <a:lnTo>
                    <a:pt x="16451" y="14259"/>
                  </a:lnTo>
                  <a:close/>
                  <a:moveTo>
                    <a:pt x="5400" y="10800"/>
                  </a:moveTo>
                  <a:cubicBezTo>
                    <a:pt x="5400" y="7818"/>
                    <a:pt x="7818" y="5400"/>
                    <a:pt x="10800" y="5400"/>
                  </a:cubicBezTo>
                  <a:cubicBezTo>
                    <a:pt x="13782" y="5400"/>
                    <a:pt x="16200" y="7818"/>
                    <a:pt x="16200" y="10800"/>
                  </a:cubicBezTo>
                  <a:cubicBezTo>
                    <a:pt x="16200" y="13782"/>
                    <a:pt x="13782" y="16200"/>
                    <a:pt x="10800" y="16200"/>
                  </a:cubicBezTo>
                  <a:cubicBezTo>
                    <a:pt x="7818" y="16200"/>
                    <a:pt x="5400" y="13782"/>
                    <a:pt x="5400" y="10800"/>
                  </a:cubicBezTo>
                  <a:close/>
                </a:path>
              </a:pathLst>
            </a:custGeom>
            <a:solidFill>
              <a:srgbClr val="F8F1D3"/>
            </a:solidFill>
            <a:ln w="25400" cap="flat">
              <a:solidFill>
                <a:srgbClr val="A1881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10" name="Straight Connector 6"/>
            <p:cNvSpPr/>
            <p:nvPr/>
          </p:nvSpPr>
          <p:spPr>
            <a:xfrm>
              <a:off x="1551791" y="759007"/>
              <a:ext cx="4830989" cy="634834"/>
            </a:xfrm>
            <a:prstGeom prst="line">
              <a:avLst/>
            </a:prstGeom>
            <a:noFill/>
            <a:ln w="38100" cap="flat">
              <a:solidFill>
                <a:srgbClr val="2D4347"/>
              </a:solidFill>
              <a:prstDash val="sysDash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11" name="Oval 12"/>
            <p:cNvSpPr/>
            <p:nvPr/>
          </p:nvSpPr>
          <p:spPr>
            <a:xfrm flipH="1">
              <a:off x="4435270" y="283076"/>
              <a:ext cx="216173" cy="862780"/>
            </a:xfrm>
            <a:prstGeom prst="ellipse">
              <a:avLst/>
            </a:prstGeom>
            <a:solidFill>
              <a:srgbClr val="A68C1B"/>
            </a:solidFill>
            <a:ln w="25400" cap="flat">
              <a:solidFill>
                <a:srgbClr val="A1881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12" name="Oval 13"/>
            <p:cNvSpPr/>
            <p:nvPr/>
          </p:nvSpPr>
          <p:spPr>
            <a:xfrm flipH="1">
              <a:off x="6236475" y="-1"/>
              <a:ext cx="310897" cy="1393842"/>
            </a:xfrm>
            <a:prstGeom prst="ellipse">
              <a:avLst/>
            </a:prstGeom>
            <a:solidFill>
              <a:srgbClr val="6F5D12"/>
            </a:solidFill>
            <a:ln w="25400" cap="flat">
              <a:solidFill>
                <a:srgbClr val="A1881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13" name="Oval 14"/>
            <p:cNvSpPr/>
            <p:nvPr/>
          </p:nvSpPr>
          <p:spPr>
            <a:xfrm flipH="1">
              <a:off x="2634064" y="524794"/>
              <a:ext cx="216173" cy="378396"/>
            </a:xfrm>
            <a:prstGeom prst="ellipse">
              <a:avLst/>
            </a:prstGeom>
            <a:solidFill>
              <a:srgbClr val="EAD67C"/>
            </a:solidFill>
            <a:ln w="25400" cap="flat">
              <a:solidFill>
                <a:srgbClr val="A1881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sp>
        <p:nvSpPr>
          <p:cNvPr id="315" name="TextBox 21"/>
          <p:cNvSpPr txBox="1"/>
          <p:nvPr/>
        </p:nvSpPr>
        <p:spPr>
          <a:xfrm>
            <a:off x="537818" y="3065822"/>
            <a:ext cx="9184641" cy="1297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600">
                <a:latin typeface="Calibri"/>
                <a:ea typeface="Calibri"/>
                <a:cs typeface="Calibri"/>
                <a:sym typeface="Calibri"/>
              </a:defRPr>
            </a:pPr>
            <a:r>
              <a:t>Distance			1d		2d		3d</a:t>
            </a:r>
          </a:p>
          <a:p>
            <a:pPr>
              <a:defRPr sz="1600">
                <a:latin typeface="Calibri"/>
                <a:ea typeface="Calibri"/>
                <a:cs typeface="Calibri"/>
                <a:sym typeface="Calibri"/>
              </a:defRPr>
            </a:pPr>
          </a:p>
          <a:p>
            <a:pPr>
              <a:defRPr sz="1600">
                <a:latin typeface="Calibri"/>
                <a:ea typeface="Calibri"/>
                <a:cs typeface="Calibri"/>
                <a:sym typeface="Calibri"/>
              </a:defRPr>
            </a:pPr>
            <a:r>
              <a:t>Radius (similar triangles)	1r		2r		3r</a:t>
            </a:r>
          </a:p>
          <a:p>
            <a:pPr>
              <a:defRPr sz="1600">
                <a:latin typeface="Calibri"/>
                <a:ea typeface="Calibri"/>
                <a:cs typeface="Calibri"/>
                <a:sym typeface="Calibri"/>
              </a:defRPr>
            </a:pPr>
            <a:r>
              <a:t>Area (Area ~ r</a:t>
            </a:r>
            <a:r>
              <a:rPr baseline="30000"/>
              <a:t>2</a:t>
            </a:r>
            <a:r>
              <a:t>)		1r</a:t>
            </a:r>
            <a:r>
              <a:rPr baseline="30000"/>
              <a:t>2</a:t>
            </a:r>
            <a:r>
              <a:t>=r</a:t>
            </a:r>
            <a:r>
              <a:rPr baseline="30000"/>
              <a:t>2</a:t>
            </a:r>
            <a:r>
              <a:t>		(2r)</a:t>
            </a:r>
            <a:r>
              <a:rPr baseline="30000"/>
              <a:t>2 </a:t>
            </a:r>
            <a:r>
              <a:t>= 4r</a:t>
            </a:r>
            <a:r>
              <a:rPr baseline="30000"/>
              <a:t>2</a:t>
            </a:r>
            <a:r>
              <a:t>		(3r)</a:t>
            </a:r>
            <a:r>
              <a:rPr baseline="30000"/>
              <a:t>2 </a:t>
            </a:r>
            <a:r>
              <a:t>= 9r</a:t>
            </a:r>
            <a:r>
              <a:rPr baseline="30000"/>
              <a:t>2</a:t>
            </a:r>
          </a:p>
          <a:p>
            <a:pPr>
              <a:defRPr sz="1600">
                <a:latin typeface="Calibri"/>
                <a:ea typeface="Calibri"/>
                <a:cs typeface="Calibri"/>
                <a:sym typeface="Calibri"/>
              </a:defRPr>
            </a:pPr>
            <a:r>
              <a:t>Brightness		~1/AREA = 1r</a:t>
            </a:r>
            <a:r>
              <a:rPr baseline="30000"/>
              <a:t>2</a:t>
            </a:r>
            <a:r>
              <a:t>	1/4r</a:t>
            </a:r>
            <a:r>
              <a:rPr baseline="30000"/>
              <a:t>2</a:t>
            </a:r>
            <a:r>
              <a:t>~1/4d</a:t>
            </a:r>
            <a:r>
              <a:rPr baseline="30000"/>
              <a:t>2</a:t>
            </a:r>
            <a:r>
              <a:t> 	1/9r</a:t>
            </a:r>
            <a:r>
              <a:rPr baseline="30000"/>
              <a:t>2</a:t>
            </a:r>
            <a:r>
              <a:t>~1/9d</a:t>
            </a:r>
            <a:r>
              <a:rPr baseline="30000"/>
              <a:t>2</a:t>
            </a:r>
            <a:r>
              <a:t> </a:t>
            </a:r>
            <a:r>
              <a:rPr>
                <a:latin typeface="+mj-lt"/>
                <a:ea typeface="+mj-ea"/>
                <a:cs typeface="+mj-cs"/>
                <a:sym typeface="Arial"/>
              </a:rPr>
              <a:t>		</a:t>
            </a:r>
          </a:p>
        </p:txBody>
      </p:sp>
      <p:grpSp>
        <p:nvGrpSpPr>
          <p:cNvPr id="320" name="Group 33"/>
          <p:cNvGrpSpPr/>
          <p:nvPr/>
        </p:nvGrpSpPr>
        <p:grpSpPr>
          <a:xfrm>
            <a:off x="1627632" y="3368225"/>
            <a:ext cx="5605272" cy="227303"/>
            <a:chOff x="0" y="0"/>
            <a:chExt cx="5605271" cy="227302"/>
          </a:xfrm>
        </p:grpSpPr>
        <p:sp>
          <p:nvSpPr>
            <p:cNvPr id="316" name="Straight Connector 16"/>
            <p:cNvSpPr/>
            <p:nvPr/>
          </p:nvSpPr>
          <p:spPr>
            <a:xfrm>
              <a:off x="0" y="73933"/>
              <a:ext cx="5605272" cy="69510"/>
            </a:xfrm>
            <a:prstGeom prst="line">
              <a:avLst/>
            </a:prstGeom>
            <a:noFill/>
            <a:ln w="9525" cap="flat">
              <a:solidFill>
                <a:srgbClr val="711215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17" name="Straight Connector 18"/>
            <p:cNvSpPr/>
            <p:nvPr/>
          </p:nvSpPr>
          <p:spPr>
            <a:xfrm flipH="1">
              <a:off x="1883664" y="9925"/>
              <a:ext cx="5809" cy="217377"/>
            </a:xfrm>
            <a:prstGeom prst="line">
              <a:avLst/>
            </a:prstGeom>
            <a:noFill/>
            <a:ln w="9525" cap="flat">
              <a:solidFill>
                <a:srgbClr val="711215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18" name="Straight Connector 28"/>
            <p:cNvSpPr/>
            <p:nvPr/>
          </p:nvSpPr>
          <p:spPr>
            <a:xfrm flipH="1">
              <a:off x="3702752" y="4048"/>
              <a:ext cx="5809" cy="217377"/>
            </a:xfrm>
            <a:prstGeom prst="line">
              <a:avLst/>
            </a:prstGeom>
            <a:noFill/>
            <a:ln w="9525" cap="flat">
              <a:solidFill>
                <a:srgbClr val="711215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19" name="Straight Connector 29"/>
            <p:cNvSpPr/>
            <p:nvPr/>
          </p:nvSpPr>
          <p:spPr>
            <a:xfrm flipH="1">
              <a:off x="5539246" y="-1"/>
              <a:ext cx="5809" cy="217377"/>
            </a:xfrm>
            <a:prstGeom prst="line">
              <a:avLst/>
            </a:prstGeom>
            <a:noFill/>
            <a:ln w="9525" cap="flat">
              <a:solidFill>
                <a:srgbClr val="711215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328" name="Group 22"/>
          <p:cNvGrpSpPr/>
          <p:nvPr/>
        </p:nvGrpSpPr>
        <p:grpSpPr>
          <a:xfrm>
            <a:off x="2103321" y="1858527"/>
            <a:ext cx="1934129" cy="886122"/>
            <a:chOff x="0" y="0"/>
            <a:chExt cx="1934128" cy="886121"/>
          </a:xfrm>
        </p:grpSpPr>
        <p:sp>
          <p:nvSpPr>
            <p:cNvPr id="321" name="Right Triangle 23"/>
            <p:cNvSpPr/>
            <p:nvPr/>
          </p:nvSpPr>
          <p:spPr>
            <a:xfrm rot="10800000">
              <a:off x="25600" y="566148"/>
              <a:ext cx="1463324" cy="2392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E5C61"/>
            </a:solidFill>
            <a:ln w="25400" cap="flat">
              <a:solidFill>
                <a:srgbClr val="2D434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grpSp>
          <p:nvGrpSpPr>
            <p:cNvPr id="324" name="Left-Right Arrow 24"/>
            <p:cNvGrpSpPr/>
            <p:nvPr/>
          </p:nvGrpSpPr>
          <p:grpSpPr>
            <a:xfrm>
              <a:off x="0" y="0"/>
              <a:ext cx="1463325" cy="484633"/>
              <a:chOff x="0" y="0"/>
              <a:chExt cx="1463324" cy="484631"/>
            </a:xfrm>
          </p:grpSpPr>
          <p:sp>
            <p:nvSpPr>
              <p:cNvPr id="322" name="Double Arrow"/>
              <p:cNvSpPr/>
              <p:nvPr/>
            </p:nvSpPr>
            <p:spPr>
              <a:xfrm>
                <a:off x="0" y="0"/>
                <a:ext cx="1463325" cy="484632"/>
              </a:xfrm>
              <a:prstGeom prst="leftRightArrow">
                <a:avLst>
                  <a:gd name="adj1" fmla="val 50000"/>
                  <a:gd name="adj2" fmla="val 50000"/>
                </a:avLst>
              </a:prstGeom>
              <a:solidFill>
                <a:srgbClr val="FFFFFF"/>
              </a:solidFill>
              <a:ln w="25400" cap="flat">
                <a:solidFill>
                  <a:srgbClr val="3E5C61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323" name="d"/>
              <p:cNvSpPr txBox="1"/>
              <p:nvPr/>
            </p:nvSpPr>
            <p:spPr>
              <a:xfrm>
                <a:off x="121157" y="94995"/>
                <a:ext cx="1221010" cy="2946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>
                    <a:latin typeface="Calibri"/>
                    <a:ea typeface="Calibri"/>
                    <a:cs typeface="Calibri"/>
                    <a:sym typeface="Calibri"/>
                  </a:defRPr>
                </a:lvl1pPr>
              </a:lstStyle>
              <a:p>
                <a:pPr/>
                <a:r>
                  <a:t>d </a:t>
                </a:r>
              </a:p>
            </p:txBody>
          </p:sp>
        </p:grpSp>
        <p:grpSp>
          <p:nvGrpSpPr>
            <p:cNvPr id="327" name="Up-Down Arrow 25"/>
            <p:cNvGrpSpPr/>
            <p:nvPr/>
          </p:nvGrpSpPr>
          <p:grpSpPr>
            <a:xfrm>
              <a:off x="1488923" y="498085"/>
              <a:ext cx="445206" cy="388037"/>
              <a:chOff x="0" y="0"/>
              <a:chExt cx="445204" cy="388036"/>
            </a:xfrm>
          </p:grpSpPr>
          <p:sp>
            <p:nvSpPr>
              <p:cNvPr id="325" name="Shape"/>
              <p:cNvSpPr/>
              <p:nvPr/>
            </p:nvSpPr>
            <p:spPr>
              <a:xfrm>
                <a:off x="0" y="-1"/>
                <a:ext cx="445206" cy="388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10800"/>
                    </a:moveTo>
                    <a:lnTo>
                      <a:pt x="10800" y="0"/>
                    </a:lnTo>
                    <a:lnTo>
                      <a:pt x="21600" y="10800"/>
                    </a:lnTo>
                    <a:lnTo>
                      <a:pt x="19049" y="10800"/>
                    </a:lnTo>
                    <a:lnTo>
                      <a:pt x="21600" y="10800"/>
                    </a:lnTo>
                    <a:lnTo>
                      <a:pt x="10800" y="21600"/>
                    </a:lnTo>
                    <a:lnTo>
                      <a:pt x="0" y="10800"/>
                    </a:lnTo>
                    <a:lnTo>
                      <a:pt x="2551" y="10800"/>
                    </a:lnTo>
                    <a:close/>
                  </a:path>
                </a:pathLst>
              </a:custGeom>
              <a:solidFill>
                <a:srgbClr val="FFFFFF"/>
              </a:solidFill>
              <a:ln w="25400" cap="flat">
                <a:solidFill>
                  <a:srgbClr val="3E5C61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326" name="r"/>
              <p:cNvSpPr txBox="1"/>
              <p:nvPr/>
            </p:nvSpPr>
            <p:spPr>
              <a:xfrm>
                <a:off x="52578" y="46698"/>
                <a:ext cx="340049" cy="29464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>
                    <a:latin typeface="Calibri"/>
                    <a:ea typeface="Calibri"/>
                    <a:cs typeface="Calibri"/>
                    <a:sym typeface="Calibri"/>
                  </a:defRPr>
                </a:lvl1pPr>
              </a:lstStyle>
              <a:p>
                <a:pPr/>
                <a:r>
                  <a:t>r</a:t>
                </a:r>
              </a:p>
            </p:txBody>
          </p:sp>
        </p:grpSp>
      </p:grpSp>
      <p:grpSp>
        <p:nvGrpSpPr>
          <p:cNvPr id="338" name="Group 11"/>
          <p:cNvGrpSpPr/>
          <p:nvPr/>
        </p:nvGrpSpPr>
        <p:grpSpPr>
          <a:xfrm>
            <a:off x="2088858" y="1852894"/>
            <a:ext cx="5714819" cy="1324318"/>
            <a:chOff x="0" y="0"/>
            <a:chExt cx="5714817" cy="1324317"/>
          </a:xfrm>
        </p:grpSpPr>
        <p:grpSp>
          <p:nvGrpSpPr>
            <p:cNvPr id="336" name="Group 8"/>
            <p:cNvGrpSpPr/>
            <p:nvPr/>
          </p:nvGrpSpPr>
          <p:grpSpPr>
            <a:xfrm>
              <a:off x="0" y="0"/>
              <a:ext cx="5714818" cy="1324318"/>
              <a:chOff x="0" y="0"/>
              <a:chExt cx="5714816" cy="1324317"/>
            </a:xfrm>
          </p:grpSpPr>
          <p:sp>
            <p:nvSpPr>
              <p:cNvPr id="329" name="Right Triangle 7"/>
              <p:cNvSpPr/>
              <p:nvPr/>
            </p:nvSpPr>
            <p:spPr>
              <a:xfrm rot="10800000">
                <a:off x="25602" y="566148"/>
                <a:ext cx="5181707" cy="7162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lnTo>
                      <a:pt x="21600" y="21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25400" cap="flat">
                <a:solidFill>
                  <a:srgbClr val="701416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grpSp>
            <p:nvGrpSpPr>
              <p:cNvPr id="332" name="Left-Right Arrow 17"/>
              <p:cNvGrpSpPr/>
              <p:nvPr/>
            </p:nvGrpSpPr>
            <p:grpSpPr>
              <a:xfrm>
                <a:off x="0" y="0"/>
                <a:ext cx="5232909" cy="484633"/>
                <a:chOff x="0" y="0"/>
                <a:chExt cx="5232908" cy="484631"/>
              </a:xfrm>
            </p:grpSpPr>
            <p:sp>
              <p:nvSpPr>
                <p:cNvPr id="330" name="Double Arrow"/>
                <p:cNvSpPr/>
                <p:nvPr/>
              </p:nvSpPr>
              <p:spPr>
                <a:xfrm>
                  <a:off x="0" y="0"/>
                  <a:ext cx="5232909" cy="484632"/>
                </a:xfrm>
                <a:prstGeom prst="leftRightArrow">
                  <a:avLst>
                    <a:gd name="adj1" fmla="val 50000"/>
                    <a:gd name="adj2" fmla="val 50000"/>
                  </a:avLst>
                </a:prstGeom>
                <a:solidFill>
                  <a:srgbClr val="FFFFFF"/>
                </a:solidFill>
                <a:ln w="25400" cap="flat">
                  <a:solidFill>
                    <a:schemeClr val="accent4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defRPr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31" name="3d"/>
                <p:cNvSpPr txBox="1"/>
                <p:nvPr/>
              </p:nvSpPr>
              <p:spPr>
                <a:xfrm>
                  <a:off x="121157" y="94995"/>
                  <a:ext cx="4990595" cy="2946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45719" tIns="45719" rIns="45719" bIns="45719" numCol="1" anchor="ctr">
                  <a:spAutoFit/>
                </a:bodyPr>
                <a:lstStyle>
                  <a:lvl1pPr algn="ctr">
                    <a:defRPr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/>
                  <a:r>
                    <a:t>3d </a:t>
                  </a:r>
                </a:p>
              </p:txBody>
            </p:sp>
          </p:grpSp>
          <p:grpSp>
            <p:nvGrpSpPr>
              <p:cNvPr id="335" name="Up-Down Arrow 19"/>
              <p:cNvGrpSpPr/>
              <p:nvPr/>
            </p:nvGrpSpPr>
            <p:grpSpPr>
              <a:xfrm>
                <a:off x="5269612" y="516981"/>
                <a:ext cx="445206" cy="807337"/>
                <a:chOff x="0" y="0"/>
                <a:chExt cx="445204" cy="807335"/>
              </a:xfrm>
            </p:grpSpPr>
            <p:sp>
              <p:nvSpPr>
                <p:cNvPr id="333" name="Shape"/>
                <p:cNvSpPr/>
                <p:nvPr/>
              </p:nvSpPr>
              <p:spPr>
                <a:xfrm>
                  <a:off x="0" y="-1"/>
                  <a:ext cx="445206" cy="80733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5956"/>
                      </a:moveTo>
                      <a:lnTo>
                        <a:pt x="10800" y="0"/>
                      </a:lnTo>
                      <a:lnTo>
                        <a:pt x="21600" y="5956"/>
                      </a:lnTo>
                      <a:lnTo>
                        <a:pt x="19049" y="5956"/>
                      </a:lnTo>
                      <a:lnTo>
                        <a:pt x="19049" y="15644"/>
                      </a:lnTo>
                      <a:lnTo>
                        <a:pt x="21600" y="15644"/>
                      </a:lnTo>
                      <a:lnTo>
                        <a:pt x="10800" y="21600"/>
                      </a:lnTo>
                      <a:lnTo>
                        <a:pt x="0" y="15644"/>
                      </a:lnTo>
                      <a:lnTo>
                        <a:pt x="2551" y="15644"/>
                      </a:lnTo>
                      <a:lnTo>
                        <a:pt x="2551" y="595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5400" cap="flat">
                  <a:solidFill>
                    <a:schemeClr val="accent4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defRPr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34" name="3r"/>
                <p:cNvSpPr txBox="1"/>
                <p:nvPr/>
              </p:nvSpPr>
              <p:spPr>
                <a:xfrm>
                  <a:off x="52578" y="256347"/>
                  <a:ext cx="340049" cy="29464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45719" tIns="45719" rIns="45719" bIns="45719" numCol="1" anchor="ctr">
                  <a:spAutoFit/>
                </a:bodyPr>
                <a:lstStyle>
                  <a:lvl1pPr algn="ctr">
                    <a:defRPr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/>
                  <a:r>
                    <a:t>3r</a:t>
                  </a:r>
                </a:p>
              </p:txBody>
            </p:sp>
          </p:grpSp>
        </p:grpSp>
        <p:sp>
          <p:nvSpPr>
            <p:cNvPr id="337" name="TextBox 10"/>
            <p:cNvSpPr txBox="1"/>
            <p:nvPr/>
          </p:nvSpPr>
          <p:spPr>
            <a:xfrm>
              <a:off x="2633900" y="596342"/>
              <a:ext cx="1645567" cy="2888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>
                  <a:solidFill>
                    <a:srgbClr val="F2F2F2"/>
                  </a:solidFill>
                </a:defRPr>
              </a:lvl1pPr>
            </a:lstStyle>
            <a:p>
              <a:pPr/>
              <a:r>
                <a:t>similar right triangle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push dir="l"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28" grpId="1"/>
      <p:bldP build="whole" bldLvl="1" animBg="1" rev="0" advAuto="0" spid="338" grpId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Title 1"/>
          <p:cNvSpPr txBox="1"/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</p:spPr>
        <p:txBody>
          <a:bodyPr/>
          <a:lstStyle>
            <a:lvl1pPr defTabSz="740663">
              <a:defRPr sz="2592"/>
            </a:lvl1pPr>
          </a:lstStyle>
          <a:p>
            <a:pPr/>
            <a:r>
              <a:t>Radiation in the Solar System (Ext #1–6)</a:t>
            </a:r>
          </a:p>
        </p:txBody>
      </p:sp>
      <p:sp>
        <p:nvSpPr>
          <p:cNvPr id="341" name="Text Placeholder 2"/>
          <p:cNvSpPr txBox="1"/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</p:spPr>
        <p:txBody>
          <a:bodyPr/>
          <a:lstStyle/>
          <a:p>
            <a:pPr/>
            <a:r>
              <a:t>Comparing Venus (V), Earth (E), and Mars (M)</a:t>
            </a:r>
          </a:p>
        </p:txBody>
      </p:sp>
      <p:grpSp>
        <p:nvGrpSpPr>
          <p:cNvPr id="352" name="Group 3"/>
          <p:cNvGrpSpPr/>
          <p:nvPr/>
        </p:nvGrpSpPr>
        <p:grpSpPr>
          <a:xfrm>
            <a:off x="811529" y="1796995"/>
            <a:ext cx="6524720" cy="1253000"/>
            <a:chOff x="0" y="0"/>
            <a:chExt cx="6524718" cy="1252999"/>
          </a:xfrm>
        </p:grpSpPr>
        <p:sp>
          <p:nvSpPr>
            <p:cNvPr id="342" name="Sun 4"/>
            <p:cNvSpPr/>
            <p:nvPr/>
          </p:nvSpPr>
          <p:spPr>
            <a:xfrm>
              <a:off x="-1" y="0"/>
              <a:ext cx="1316737" cy="1253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10800"/>
                  </a:moveTo>
                  <a:lnTo>
                    <a:pt x="17242" y="12350"/>
                  </a:lnTo>
                  <a:lnTo>
                    <a:pt x="17242" y="9250"/>
                  </a:lnTo>
                  <a:close/>
                  <a:moveTo>
                    <a:pt x="18436" y="3163"/>
                  </a:moveTo>
                  <a:lnTo>
                    <a:pt x="16451" y="7341"/>
                  </a:lnTo>
                  <a:lnTo>
                    <a:pt x="14259" y="5149"/>
                  </a:lnTo>
                  <a:close/>
                  <a:moveTo>
                    <a:pt x="10800" y="0"/>
                  </a:moveTo>
                  <a:lnTo>
                    <a:pt x="12350" y="4358"/>
                  </a:lnTo>
                  <a:lnTo>
                    <a:pt x="9250" y="4358"/>
                  </a:lnTo>
                  <a:close/>
                  <a:moveTo>
                    <a:pt x="3163" y="3163"/>
                  </a:moveTo>
                  <a:lnTo>
                    <a:pt x="7341" y="5149"/>
                  </a:lnTo>
                  <a:lnTo>
                    <a:pt x="5149" y="7341"/>
                  </a:lnTo>
                  <a:close/>
                  <a:moveTo>
                    <a:pt x="0" y="10800"/>
                  </a:moveTo>
                  <a:lnTo>
                    <a:pt x="4358" y="9250"/>
                  </a:lnTo>
                  <a:lnTo>
                    <a:pt x="4358" y="12350"/>
                  </a:lnTo>
                  <a:close/>
                  <a:moveTo>
                    <a:pt x="3163" y="18436"/>
                  </a:moveTo>
                  <a:lnTo>
                    <a:pt x="5149" y="14259"/>
                  </a:lnTo>
                  <a:lnTo>
                    <a:pt x="7341" y="16451"/>
                  </a:lnTo>
                  <a:close/>
                  <a:moveTo>
                    <a:pt x="10800" y="21600"/>
                  </a:moveTo>
                  <a:lnTo>
                    <a:pt x="9250" y="17242"/>
                  </a:lnTo>
                  <a:lnTo>
                    <a:pt x="12350" y="17242"/>
                  </a:lnTo>
                  <a:close/>
                  <a:moveTo>
                    <a:pt x="18436" y="18436"/>
                  </a:moveTo>
                  <a:lnTo>
                    <a:pt x="14259" y="16451"/>
                  </a:lnTo>
                  <a:lnTo>
                    <a:pt x="16451" y="14259"/>
                  </a:lnTo>
                  <a:close/>
                  <a:moveTo>
                    <a:pt x="5400" y="10800"/>
                  </a:moveTo>
                  <a:cubicBezTo>
                    <a:pt x="5400" y="7818"/>
                    <a:pt x="7818" y="5400"/>
                    <a:pt x="10800" y="5400"/>
                  </a:cubicBezTo>
                  <a:cubicBezTo>
                    <a:pt x="13782" y="5400"/>
                    <a:pt x="16200" y="7818"/>
                    <a:pt x="16200" y="10800"/>
                  </a:cubicBezTo>
                  <a:cubicBezTo>
                    <a:pt x="16200" y="13782"/>
                    <a:pt x="13782" y="16200"/>
                    <a:pt x="10800" y="16200"/>
                  </a:cubicBezTo>
                  <a:cubicBezTo>
                    <a:pt x="7818" y="16200"/>
                    <a:pt x="5400" y="13782"/>
                    <a:pt x="5400" y="10800"/>
                  </a:cubicBezTo>
                  <a:close/>
                </a:path>
              </a:pathLst>
            </a:custGeom>
            <a:solidFill>
              <a:srgbClr val="F8F1D3"/>
            </a:solidFill>
            <a:ln w="25400" cap="flat">
              <a:solidFill>
                <a:srgbClr val="A1881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grpSp>
          <p:nvGrpSpPr>
            <p:cNvPr id="345" name="Oval 7"/>
            <p:cNvGrpSpPr/>
            <p:nvPr/>
          </p:nvGrpSpPr>
          <p:grpSpPr>
            <a:xfrm>
              <a:off x="4106608" y="268916"/>
              <a:ext cx="641937" cy="620115"/>
              <a:chOff x="0" y="0"/>
              <a:chExt cx="641936" cy="620113"/>
            </a:xfrm>
          </p:grpSpPr>
          <p:sp>
            <p:nvSpPr>
              <p:cNvPr id="343" name="Oval"/>
              <p:cNvSpPr/>
              <p:nvPr/>
            </p:nvSpPr>
            <p:spPr>
              <a:xfrm flipH="1">
                <a:off x="0" y="0"/>
                <a:ext cx="641937" cy="620114"/>
              </a:xfrm>
              <a:prstGeom prst="ellipse">
                <a:avLst/>
              </a:prstGeom>
              <a:solidFill>
                <a:srgbClr val="A68C1B"/>
              </a:solidFill>
              <a:ln w="25400" cap="flat">
                <a:solidFill>
                  <a:srgbClr val="A1881B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344" name="E"/>
              <p:cNvSpPr txBox="1"/>
              <p:nvPr/>
            </p:nvSpPr>
            <p:spPr>
              <a:xfrm>
                <a:off x="94008" y="162736"/>
                <a:ext cx="453920" cy="2946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lvl1pPr>
              </a:lstStyle>
              <a:p>
                <a:pPr/>
                <a:r>
                  <a:t>E</a:t>
                </a:r>
              </a:p>
            </p:txBody>
          </p:sp>
        </p:grpSp>
        <p:grpSp>
          <p:nvGrpSpPr>
            <p:cNvPr id="348" name="Oval 8"/>
            <p:cNvGrpSpPr/>
            <p:nvPr/>
          </p:nvGrpSpPr>
          <p:grpSpPr>
            <a:xfrm>
              <a:off x="5987656" y="332232"/>
              <a:ext cx="537063" cy="539111"/>
              <a:chOff x="0" y="0"/>
              <a:chExt cx="537061" cy="539110"/>
            </a:xfrm>
          </p:grpSpPr>
          <p:sp>
            <p:nvSpPr>
              <p:cNvPr id="346" name="Circle"/>
              <p:cNvSpPr/>
              <p:nvPr/>
            </p:nvSpPr>
            <p:spPr>
              <a:xfrm flipH="1">
                <a:off x="0" y="0"/>
                <a:ext cx="537062" cy="539111"/>
              </a:xfrm>
              <a:prstGeom prst="ellipse">
                <a:avLst/>
              </a:prstGeom>
              <a:solidFill>
                <a:schemeClr val="accent4"/>
              </a:solidFill>
              <a:ln w="25400" cap="flat">
                <a:solidFill>
                  <a:srgbClr val="701416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347" name="M"/>
              <p:cNvSpPr txBox="1"/>
              <p:nvPr/>
            </p:nvSpPr>
            <p:spPr>
              <a:xfrm>
                <a:off x="78651" y="122234"/>
                <a:ext cx="379761" cy="2946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lvl1pPr>
              </a:lstStyle>
              <a:p>
                <a:pPr/>
                <a:r>
                  <a:t>M</a:t>
                </a:r>
              </a:p>
            </p:txBody>
          </p:sp>
        </p:grpSp>
        <p:grpSp>
          <p:nvGrpSpPr>
            <p:cNvPr id="351" name="Oval 9"/>
            <p:cNvGrpSpPr/>
            <p:nvPr/>
          </p:nvGrpSpPr>
          <p:grpSpPr>
            <a:xfrm>
              <a:off x="2539685" y="387182"/>
              <a:ext cx="397825" cy="378397"/>
              <a:chOff x="0" y="0"/>
              <a:chExt cx="397823" cy="378395"/>
            </a:xfrm>
          </p:grpSpPr>
          <p:sp>
            <p:nvSpPr>
              <p:cNvPr id="349" name="Oval"/>
              <p:cNvSpPr/>
              <p:nvPr/>
            </p:nvSpPr>
            <p:spPr>
              <a:xfrm flipH="1">
                <a:off x="0" y="0"/>
                <a:ext cx="397824" cy="378396"/>
              </a:xfrm>
              <a:prstGeom prst="ellipse">
                <a:avLst/>
              </a:prstGeom>
              <a:solidFill>
                <a:srgbClr val="3E5C61"/>
              </a:solidFill>
              <a:ln w="25400" cap="flat">
                <a:solidFill>
                  <a:srgbClr val="2D4347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350" name="V"/>
              <p:cNvSpPr txBox="1"/>
              <p:nvPr/>
            </p:nvSpPr>
            <p:spPr>
              <a:xfrm>
                <a:off x="58260" y="41877"/>
                <a:ext cx="281305" cy="2946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lvl1pPr>
              </a:lstStyle>
              <a:p>
                <a:pPr/>
                <a:r>
                  <a:t>V</a:t>
                </a:r>
              </a:p>
            </p:txBody>
          </p:sp>
        </p:grpSp>
      </p:grpSp>
      <p:sp>
        <p:nvSpPr>
          <p:cNvPr id="353" name="TextBox 10"/>
          <p:cNvSpPr txBox="1"/>
          <p:nvPr/>
        </p:nvSpPr>
        <p:spPr>
          <a:xfrm>
            <a:off x="436626" y="2915920"/>
            <a:ext cx="7509510" cy="11772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200000"/>
              </a:lnSpc>
              <a:defRPr sz="1600">
                <a:latin typeface="Calibri"/>
                <a:ea typeface="Calibri"/>
                <a:cs typeface="Calibri"/>
                <a:sym typeface="Calibri"/>
              </a:defRPr>
            </a:pPr>
            <a:r>
              <a:t>Surface Temperature °C 	471		16		-28</a:t>
            </a:r>
          </a:p>
          <a:p>
            <a:pPr>
              <a:lnSpc>
                <a:spcPct val="150000"/>
              </a:lnSpc>
              <a:defRPr sz="1600">
                <a:latin typeface="Calibri"/>
                <a:ea typeface="Calibri"/>
                <a:cs typeface="Calibri"/>
                <a:sym typeface="Calibri"/>
              </a:defRPr>
            </a:pPr>
            <a:r>
              <a:t>Incoming radiation		Highest		Medium		Lowest</a:t>
            </a:r>
          </a:p>
          <a:p>
            <a:pPr>
              <a:lnSpc>
                <a:spcPct val="200000"/>
              </a:lnSpc>
              <a:defRPr sz="1600">
                <a:latin typeface="Calibri"/>
                <a:ea typeface="Calibri"/>
                <a:cs typeface="Calibri"/>
                <a:sym typeface="Calibri"/>
              </a:defRPr>
            </a:pPr>
            <a:r>
              <a:t>Radiation at surface		Lower	&lt;&lt;&lt;	Higher</a:t>
            </a:r>
          </a:p>
        </p:txBody>
      </p:sp>
      <p:sp>
        <p:nvSpPr>
          <p:cNvPr id="354" name="Straight Connector 11"/>
          <p:cNvSpPr/>
          <p:nvPr/>
        </p:nvSpPr>
        <p:spPr>
          <a:xfrm flipV="1">
            <a:off x="2128265" y="1643764"/>
            <a:ext cx="5360672" cy="723665"/>
          </a:xfrm>
          <a:prstGeom prst="line">
            <a:avLst/>
          </a:prstGeom>
          <a:ln w="38100">
            <a:solidFill>
              <a:srgbClr val="2D4347"/>
            </a:solidFill>
            <a:prstDash val="sysDash"/>
          </a:ln>
        </p:spPr>
        <p:txBody>
          <a:bodyPr lIns="45719" rIns="45719"/>
          <a:lstStyle/>
          <a:p>
            <a:pPr/>
          </a:p>
        </p:txBody>
      </p:sp>
      <p:sp>
        <p:nvSpPr>
          <p:cNvPr id="355" name="Straight Connector 12"/>
          <p:cNvSpPr/>
          <p:nvPr/>
        </p:nvSpPr>
        <p:spPr>
          <a:xfrm>
            <a:off x="2119121" y="2453371"/>
            <a:ext cx="5450380" cy="520445"/>
          </a:xfrm>
          <a:prstGeom prst="line">
            <a:avLst/>
          </a:prstGeom>
          <a:ln w="38100">
            <a:solidFill>
              <a:srgbClr val="2D4347"/>
            </a:solidFill>
            <a:prstDash val="sys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push dir="l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Oval 20"/>
          <p:cNvSpPr/>
          <p:nvPr/>
        </p:nvSpPr>
        <p:spPr>
          <a:xfrm>
            <a:off x="6816276" y="445024"/>
            <a:ext cx="640573" cy="4037826"/>
          </a:xfrm>
          <a:prstGeom prst="ellipse">
            <a:avLst/>
          </a:prstGeom>
          <a:solidFill>
            <a:schemeClr val="accent1"/>
          </a:solidFill>
          <a:ln w="25400">
            <a:solidFill>
              <a:srgbClr val="A1881B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58" name="Oval 19"/>
          <p:cNvSpPr/>
          <p:nvPr/>
        </p:nvSpPr>
        <p:spPr>
          <a:xfrm>
            <a:off x="3043388" y="1763753"/>
            <a:ext cx="640573" cy="1237503"/>
          </a:xfrm>
          <a:prstGeom prst="ellipse">
            <a:avLst/>
          </a:prstGeom>
          <a:solidFill>
            <a:schemeClr val="accent1"/>
          </a:solidFill>
          <a:ln w="25400">
            <a:solidFill>
              <a:srgbClr val="A1881B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59" name="Title 1"/>
          <p:cNvSpPr txBox="1"/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</p:spPr>
        <p:txBody>
          <a:bodyPr/>
          <a:lstStyle>
            <a:lvl1pPr defTabSz="740663">
              <a:defRPr sz="2592"/>
            </a:lvl1pPr>
          </a:lstStyle>
          <a:p>
            <a:pPr/>
            <a:r>
              <a:t>Jupiter vs. Earth (Ext #7)</a:t>
            </a:r>
          </a:p>
        </p:txBody>
      </p:sp>
      <p:grpSp>
        <p:nvGrpSpPr>
          <p:cNvPr id="362" name="Oval 6"/>
          <p:cNvGrpSpPr/>
          <p:nvPr/>
        </p:nvGrpSpPr>
        <p:grpSpPr>
          <a:xfrm>
            <a:off x="6844779" y="2053352"/>
            <a:ext cx="604533" cy="689633"/>
            <a:chOff x="0" y="0"/>
            <a:chExt cx="604531" cy="689632"/>
          </a:xfrm>
        </p:grpSpPr>
        <p:sp>
          <p:nvSpPr>
            <p:cNvPr id="360" name="Oval"/>
            <p:cNvSpPr/>
            <p:nvPr/>
          </p:nvSpPr>
          <p:spPr>
            <a:xfrm flipH="1">
              <a:off x="0" y="0"/>
              <a:ext cx="604532" cy="689633"/>
            </a:xfrm>
            <a:prstGeom prst="ellipse">
              <a:avLst/>
            </a:prstGeom>
            <a:solidFill>
              <a:schemeClr val="accent6"/>
            </a:solidFill>
            <a:ln w="25400" cap="flat">
              <a:solidFill>
                <a:srgbClr val="5B1012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61" name="J"/>
            <p:cNvSpPr txBox="1"/>
            <p:nvPr/>
          </p:nvSpPr>
          <p:spPr>
            <a:xfrm>
              <a:off x="88532" y="197496"/>
              <a:ext cx="427468" cy="294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J</a:t>
              </a:r>
            </a:p>
          </p:txBody>
        </p:sp>
      </p:grpSp>
      <p:grpSp>
        <p:nvGrpSpPr>
          <p:cNvPr id="365" name="Left-Right Arrow 13"/>
          <p:cNvGrpSpPr/>
          <p:nvPr/>
        </p:nvGrpSpPr>
        <p:grpSpPr>
          <a:xfrm>
            <a:off x="1560992" y="2182448"/>
            <a:ext cx="5529072" cy="484633"/>
            <a:chOff x="0" y="0"/>
            <a:chExt cx="5529071" cy="484631"/>
          </a:xfrm>
        </p:grpSpPr>
        <p:sp>
          <p:nvSpPr>
            <p:cNvPr id="363" name="Double Arrow"/>
            <p:cNvSpPr/>
            <p:nvPr/>
          </p:nvSpPr>
          <p:spPr>
            <a:xfrm>
              <a:off x="0" y="0"/>
              <a:ext cx="5529072" cy="484632"/>
            </a:xfrm>
            <a:prstGeom prst="leftRight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 w="254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64" name="5d"/>
            <p:cNvSpPr txBox="1"/>
            <p:nvPr/>
          </p:nvSpPr>
          <p:spPr>
            <a:xfrm>
              <a:off x="121158" y="94995"/>
              <a:ext cx="5286756" cy="294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5d </a:t>
              </a:r>
            </a:p>
          </p:txBody>
        </p:sp>
      </p:grpSp>
      <p:sp>
        <p:nvSpPr>
          <p:cNvPr id="366" name="Straight Connector 8"/>
          <p:cNvSpPr/>
          <p:nvPr/>
        </p:nvSpPr>
        <p:spPr>
          <a:xfrm>
            <a:off x="1678769" y="2488611"/>
            <a:ext cx="5439788" cy="2011381"/>
          </a:xfrm>
          <a:prstGeom prst="line">
            <a:avLst/>
          </a:prstGeom>
          <a:ln w="38100">
            <a:solidFill>
              <a:srgbClr val="2D4347"/>
            </a:solidFill>
            <a:prstDash val="sysDash"/>
          </a:ln>
        </p:spPr>
        <p:txBody>
          <a:bodyPr lIns="45719" rIns="45719"/>
          <a:lstStyle/>
          <a:p>
            <a:pPr/>
          </a:p>
        </p:txBody>
      </p:sp>
      <p:sp>
        <p:nvSpPr>
          <p:cNvPr id="367" name="Straight Connector 10"/>
          <p:cNvSpPr/>
          <p:nvPr/>
        </p:nvSpPr>
        <p:spPr>
          <a:xfrm>
            <a:off x="1869340" y="2398234"/>
            <a:ext cx="5456217" cy="548"/>
          </a:xfrm>
          <a:prstGeom prst="line">
            <a:avLst/>
          </a:prstGeom>
          <a:ln>
            <a:solidFill>
              <a:srgbClr val="000000"/>
            </a:solidFill>
            <a:prstDash val="sysDot"/>
          </a:ln>
        </p:spPr>
        <p:txBody>
          <a:bodyPr lIns="45719" rIns="45719"/>
          <a:lstStyle/>
          <a:p>
            <a:pPr/>
          </a:p>
        </p:txBody>
      </p:sp>
      <p:sp>
        <p:nvSpPr>
          <p:cNvPr id="368" name="Sun 4"/>
          <p:cNvSpPr/>
          <p:nvPr/>
        </p:nvSpPr>
        <p:spPr>
          <a:xfrm>
            <a:off x="799338" y="1982418"/>
            <a:ext cx="1316738" cy="8412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0800"/>
                </a:moveTo>
                <a:lnTo>
                  <a:pt x="17242" y="12350"/>
                </a:lnTo>
                <a:lnTo>
                  <a:pt x="17242" y="9250"/>
                </a:lnTo>
                <a:close/>
                <a:moveTo>
                  <a:pt x="18436" y="3163"/>
                </a:moveTo>
                <a:lnTo>
                  <a:pt x="16451" y="7341"/>
                </a:lnTo>
                <a:lnTo>
                  <a:pt x="14259" y="5149"/>
                </a:lnTo>
                <a:close/>
                <a:moveTo>
                  <a:pt x="10800" y="0"/>
                </a:moveTo>
                <a:lnTo>
                  <a:pt x="12350" y="4358"/>
                </a:lnTo>
                <a:lnTo>
                  <a:pt x="9250" y="4358"/>
                </a:lnTo>
                <a:close/>
                <a:moveTo>
                  <a:pt x="3163" y="3163"/>
                </a:moveTo>
                <a:lnTo>
                  <a:pt x="7341" y="5149"/>
                </a:lnTo>
                <a:lnTo>
                  <a:pt x="5149" y="7341"/>
                </a:lnTo>
                <a:close/>
                <a:moveTo>
                  <a:pt x="0" y="10800"/>
                </a:moveTo>
                <a:lnTo>
                  <a:pt x="4358" y="9250"/>
                </a:lnTo>
                <a:lnTo>
                  <a:pt x="4358" y="12350"/>
                </a:lnTo>
                <a:close/>
                <a:moveTo>
                  <a:pt x="3163" y="18436"/>
                </a:moveTo>
                <a:lnTo>
                  <a:pt x="5149" y="14259"/>
                </a:lnTo>
                <a:lnTo>
                  <a:pt x="7341" y="16451"/>
                </a:lnTo>
                <a:close/>
                <a:moveTo>
                  <a:pt x="10800" y="21600"/>
                </a:moveTo>
                <a:lnTo>
                  <a:pt x="9250" y="17242"/>
                </a:lnTo>
                <a:lnTo>
                  <a:pt x="12350" y="17242"/>
                </a:lnTo>
                <a:close/>
                <a:moveTo>
                  <a:pt x="18436" y="18436"/>
                </a:moveTo>
                <a:lnTo>
                  <a:pt x="14259" y="16451"/>
                </a:lnTo>
                <a:lnTo>
                  <a:pt x="16451" y="14259"/>
                </a:lnTo>
                <a:close/>
                <a:moveTo>
                  <a:pt x="5400" y="10800"/>
                </a:moveTo>
                <a:cubicBezTo>
                  <a:pt x="5400" y="7818"/>
                  <a:pt x="7818" y="5400"/>
                  <a:pt x="10800" y="5400"/>
                </a:cubicBezTo>
                <a:cubicBezTo>
                  <a:pt x="13782" y="5400"/>
                  <a:pt x="16200" y="7818"/>
                  <a:pt x="16200" y="10800"/>
                </a:cubicBezTo>
                <a:cubicBezTo>
                  <a:pt x="16200" y="13782"/>
                  <a:pt x="13782" y="16200"/>
                  <a:pt x="10800" y="16200"/>
                </a:cubicBezTo>
                <a:cubicBezTo>
                  <a:pt x="7818" y="16200"/>
                  <a:pt x="5400" y="13782"/>
                  <a:pt x="5400" y="10800"/>
                </a:cubicBezTo>
                <a:close/>
              </a:path>
            </a:pathLst>
          </a:custGeom>
          <a:solidFill>
            <a:srgbClr val="F8F1D3"/>
          </a:solidFill>
          <a:ln w="25400">
            <a:solidFill>
              <a:srgbClr val="A1881B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grpSp>
        <p:nvGrpSpPr>
          <p:cNvPr id="371" name="Oval 5"/>
          <p:cNvGrpSpPr/>
          <p:nvPr/>
        </p:nvGrpSpPr>
        <p:grpSpPr>
          <a:xfrm>
            <a:off x="3111364" y="2185405"/>
            <a:ext cx="468583" cy="483027"/>
            <a:chOff x="0" y="0"/>
            <a:chExt cx="468582" cy="483025"/>
          </a:xfrm>
        </p:grpSpPr>
        <p:sp>
          <p:nvSpPr>
            <p:cNvPr id="369" name="Oval"/>
            <p:cNvSpPr/>
            <p:nvPr/>
          </p:nvSpPr>
          <p:spPr>
            <a:xfrm flipH="1">
              <a:off x="0" y="0"/>
              <a:ext cx="468583" cy="483026"/>
            </a:xfrm>
            <a:prstGeom prst="ellipse">
              <a:avLst/>
            </a:prstGeom>
            <a:solidFill>
              <a:schemeClr val="accent3"/>
            </a:solidFill>
            <a:ln w="25400" cap="flat">
              <a:solidFill>
                <a:srgbClr val="70704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70" name="E"/>
            <p:cNvSpPr txBox="1"/>
            <p:nvPr/>
          </p:nvSpPr>
          <p:spPr>
            <a:xfrm>
              <a:off x="68621" y="94192"/>
              <a:ext cx="331340" cy="294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E</a:t>
              </a:r>
            </a:p>
          </p:txBody>
        </p:sp>
      </p:grpSp>
      <p:grpSp>
        <p:nvGrpSpPr>
          <p:cNvPr id="374" name="Up-Down Arrow 18"/>
          <p:cNvGrpSpPr/>
          <p:nvPr/>
        </p:nvGrpSpPr>
        <p:grpSpPr>
          <a:xfrm>
            <a:off x="6771881" y="2591193"/>
            <a:ext cx="693350" cy="1908799"/>
            <a:chOff x="0" y="0"/>
            <a:chExt cx="693349" cy="1908798"/>
          </a:xfrm>
        </p:grpSpPr>
        <p:sp>
          <p:nvSpPr>
            <p:cNvPr id="372" name="Shape"/>
            <p:cNvSpPr/>
            <p:nvPr/>
          </p:nvSpPr>
          <p:spPr>
            <a:xfrm>
              <a:off x="-1" y="-1"/>
              <a:ext cx="693351" cy="1908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3923"/>
                  </a:moveTo>
                  <a:lnTo>
                    <a:pt x="10800" y="0"/>
                  </a:lnTo>
                  <a:lnTo>
                    <a:pt x="21600" y="3923"/>
                  </a:lnTo>
                  <a:lnTo>
                    <a:pt x="16200" y="3923"/>
                  </a:lnTo>
                  <a:lnTo>
                    <a:pt x="16200" y="17677"/>
                  </a:lnTo>
                  <a:lnTo>
                    <a:pt x="21600" y="17677"/>
                  </a:lnTo>
                  <a:lnTo>
                    <a:pt x="10800" y="21600"/>
                  </a:lnTo>
                  <a:lnTo>
                    <a:pt x="0" y="17677"/>
                  </a:lnTo>
                  <a:lnTo>
                    <a:pt x="5400" y="17677"/>
                  </a:lnTo>
                  <a:lnTo>
                    <a:pt x="5400" y="3923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chemeClr val="accent4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73" name="5r"/>
            <p:cNvSpPr txBox="1"/>
            <p:nvPr/>
          </p:nvSpPr>
          <p:spPr>
            <a:xfrm>
              <a:off x="173336" y="807079"/>
              <a:ext cx="346677" cy="294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5r</a:t>
              </a:r>
            </a:p>
          </p:txBody>
        </p:sp>
      </p:grpSp>
      <p:grpSp>
        <p:nvGrpSpPr>
          <p:cNvPr id="377" name="Left-Right Arrow 12"/>
          <p:cNvGrpSpPr/>
          <p:nvPr/>
        </p:nvGrpSpPr>
        <p:grpSpPr>
          <a:xfrm>
            <a:off x="1546637" y="2181099"/>
            <a:ext cx="1710608" cy="484633"/>
            <a:chOff x="0" y="0"/>
            <a:chExt cx="1710606" cy="484631"/>
          </a:xfrm>
        </p:grpSpPr>
        <p:sp>
          <p:nvSpPr>
            <p:cNvPr id="375" name="Double Arrow"/>
            <p:cNvSpPr/>
            <p:nvPr/>
          </p:nvSpPr>
          <p:spPr>
            <a:xfrm>
              <a:off x="0" y="0"/>
              <a:ext cx="1710607" cy="484632"/>
            </a:xfrm>
            <a:prstGeom prst="leftRight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 w="254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76" name="1d"/>
            <p:cNvSpPr txBox="1"/>
            <p:nvPr/>
          </p:nvSpPr>
          <p:spPr>
            <a:xfrm>
              <a:off x="121157" y="94995"/>
              <a:ext cx="1468292" cy="294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1d </a:t>
              </a:r>
            </a:p>
          </p:txBody>
        </p:sp>
      </p:grpSp>
      <p:grpSp>
        <p:nvGrpSpPr>
          <p:cNvPr id="380" name="Up-Down Arrow 15"/>
          <p:cNvGrpSpPr/>
          <p:nvPr/>
        </p:nvGrpSpPr>
        <p:grpSpPr>
          <a:xfrm>
            <a:off x="3126223" y="2506547"/>
            <a:ext cx="468583" cy="574303"/>
            <a:chOff x="0" y="0"/>
            <a:chExt cx="468582" cy="574302"/>
          </a:xfrm>
        </p:grpSpPr>
        <p:sp>
          <p:nvSpPr>
            <p:cNvPr id="378" name="Shape"/>
            <p:cNvSpPr/>
            <p:nvPr/>
          </p:nvSpPr>
          <p:spPr>
            <a:xfrm>
              <a:off x="-1" y="0"/>
              <a:ext cx="468584" cy="5743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8812"/>
                  </a:moveTo>
                  <a:lnTo>
                    <a:pt x="10800" y="0"/>
                  </a:lnTo>
                  <a:lnTo>
                    <a:pt x="21600" y="8812"/>
                  </a:lnTo>
                  <a:lnTo>
                    <a:pt x="16200" y="8812"/>
                  </a:lnTo>
                  <a:lnTo>
                    <a:pt x="16200" y="12788"/>
                  </a:lnTo>
                  <a:lnTo>
                    <a:pt x="21600" y="12788"/>
                  </a:lnTo>
                  <a:lnTo>
                    <a:pt x="10800" y="21600"/>
                  </a:lnTo>
                  <a:lnTo>
                    <a:pt x="0" y="12788"/>
                  </a:lnTo>
                  <a:lnTo>
                    <a:pt x="5400" y="12788"/>
                  </a:lnTo>
                  <a:lnTo>
                    <a:pt x="5400" y="8812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chemeClr val="accent3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79" name="r"/>
            <p:cNvSpPr txBox="1"/>
            <p:nvPr/>
          </p:nvSpPr>
          <p:spPr>
            <a:xfrm>
              <a:off x="117145" y="139832"/>
              <a:ext cx="234293" cy="2946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r</a:t>
              </a:r>
            </a:p>
          </p:txBody>
        </p:sp>
      </p:grpSp>
      <p:sp>
        <p:nvSpPr>
          <p:cNvPr id="381" name="Straight Connector 21"/>
          <p:cNvSpPr/>
          <p:nvPr/>
        </p:nvSpPr>
        <p:spPr>
          <a:xfrm flipV="1">
            <a:off x="1718069" y="445024"/>
            <a:ext cx="5418493" cy="1784402"/>
          </a:xfrm>
          <a:prstGeom prst="line">
            <a:avLst/>
          </a:prstGeom>
          <a:ln w="38100">
            <a:solidFill>
              <a:srgbClr val="2D4347"/>
            </a:solidFill>
            <a:prstDash val="sysDash"/>
          </a:ln>
        </p:spPr>
        <p:txBody>
          <a:bodyPr lIns="45719" rIns="45719"/>
          <a:lstStyle/>
          <a:p>
            <a:pPr/>
          </a:p>
        </p:txBody>
      </p:sp>
      <p:sp>
        <p:nvSpPr>
          <p:cNvPr id="382" name="TextBox 24"/>
          <p:cNvSpPr txBox="1"/>
          <p:nvPr/>
        </p:nvSpPr>
        <p:spPr>
          <a:xfrm>
            <a:off x="457792" y="3836477"/>
            <a:ext cx="5091767" cy="4370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/>
            </a:lvl1pPr>
          </a:lstStyle>
          <a:p>
            <a:pPr>
              <a:defRPr sz="1400"/>
            </a:pPr>
            <a:r>
              <a:rPr sz="2400"/>
              <a:t> =  = 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push dir="l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Title 1"/>
          <p:cNvSpPr txBox="1"/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</p:spPr>
        <p:txBody>
          <a:bodyPr/>
          <a:lstStyle>
            <a:lvl1pPr defTabSz="740663">
              <a:defRPr sz="2592"/>
            </a:lvl1pPr>
          </a:lstStyle>
          <a:p>
            <a:pPr/>
            <a:r>
              <a:t>Other Inverse Square Law Examples (Ext #8–10)</a:t>
            </a:r>
          </a:p>
        </p:txBody>
      </p:sp>
      <p:sp>
        <p:nvSpPr>
          <p:cNvPr id="385" name="Text Placeholder 2"/>
          <p:cNvSpPr txBox="1"/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D0D0D"/>
                </a:solidFill>
              </a:defRPr>
            </a:pPr>
            <a:r>
              <a:t>Coulomb’s Law (charges)</a:t>
            </a:r>
            <a:r>
              <a:rPr>
                <a:solidFill>
                  <a:srgbClr val="000000"/>
                </a:solidFill>
              </a:rPr>
              <a:t>	</a:t>
            </a:r>
            <a:r>
              <a:t>Newton’s Law (gravity)</a:t>
            </a:r>
          </a:p>
          <a:p>
            <a:pPr/>
          </a:p>
          <a:p>
            <a:pPr/>
          </a:p>
          <a:p>
            <a:pPr/>
          </a:p>
          <a:p>
            <a:pPr/>
            <a:r>
              <a:t>Which circle allows the strongest charge attraction?</a:t>
            </a:r>
          </a:p>
        </p:txBody>
      </p:sp>
      <p:sp>
        <p:nvSpPr>
          <p:cNvPr id="386" name="TextBox 3"/>
          <p:cNvSpPr txBox="1"/>
          <p:nvPr/>
        </p:nvSpPr>
        <p:spPr>
          <a:xfrm>
            <a:off x="1065540" y="1825849"/>
            <a:ext cx="2662829" cy="521772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latinLnBrk="1">
              <a:defRPr sz="1800"/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1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𝐹</m:t>
                  </m:r>
                  <m:r>
                    <a:rPr xmlns:a="http://schemas.openxmlformats.org/drawingml/2006/main" sz="1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𝑐</m:t>
                  </m:r>
                  <m:r>
                    <a:rPr xmlns:a="http://schemas.openxmlformats.org/drawingml/2006/main" sz="1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1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/>
                  </m:r>
                  <m:f>
                    <m:fPr>
                      <m:ctrlP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num>
                    <m:den>
                      <m:sSup>
                        <m:e>
                          <m:r>
                            <a:rPr xmlns:a="http://schemas.openxmlformats.org/drawingml/2006/main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xmlns:a="http://schemas.openxmlformats.org/drawingml/2006/main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xmlns:a="http://schemas.openxmlformats.org/drawingml/2006/main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xmlns:a="http://schemas.openxmlformats.org/drawingml/2006/main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xmlns:a="http://schemas.openxmlformats.org/drawingml/2006/main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xmlns:a="http://schemas.openxmlformats.org/drawingml/2006/main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xmlns:a="http://schemas.openxmlformats.org/drawingml/2006/main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xmlns:a="http://schemas.openxmlformats.org/drawingml/2006/main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xmlns:a="http://schemas.openxmlformats.org/drawingml/2006/main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den>
                  </m:f>
                </m:oMath>
              </m:oMathPara>
            </a14:m>
          </a:p>
        </p:txBody>
      </p:sp>
      <p:sp>
        <p:nvSpPr>
          <p:cNvPr id="387" name="TextBox 4"/>
          <p:cNvSpPr txBox="1"/>
          <p:nvPr/>
        </p:nvSpPr>
        <p:spPr>
          <a:xfrm>
            <a:off x="5060785" y="1825849"/>
            <a:ext cx="2373103" cy="520172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latinLnBrk="1">
              <a:defRPr sz="1800"/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1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𝐹</m:t>
                  </m:r>
                  <m:r>
                    <a:rPr xmlns:a="http://schemas.openxmlformats.org/drawingml/2006/main" sz="1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𝑔</m:t>
                  </m:r>
                  <m:r>
                    <a:rPr xmlns:a="http://schemas.openxmlformats.org/drawingml/2006/main" sz="1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1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/>
                  </m:r>
                  <m:f>
                    <m:fPr>
                      <m:ctrlP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xmlns:a="http://schemas.openxmlformats.org/drawingml/2006/main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num>
                    <m:den>
                      <m:sSup>
                        <m:e>
                          <m:r>
                            <a:rPr xmlns:a="http://schemas.openxmlformats.org/drawingml/2006/main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xmlns:a="http://schemas.openxmlformats.org/drawingml/2006/main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xmlns:a="http://schemas.openxmlformats.org/drawingml/2006/main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xmlns:a="http://schemas.openxmlformats.org/drawingml/2006/main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xmlns:a="http://schemas.openxmlformats.org/drawingml/2006/main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xmlns:a="http://schemas.openxmlformats.org/drawingml/2006/main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xmlns:a="http://schemas.openxmlformats.org/drawingml/2006/main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xmlns:a="http://schemas.openxmlformats.org/drawingml/2006/main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xmlns:a="http://schemas.openxmlformats.org/drawingml/2006/main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den>
                  </m:f>
                </m:oMath>
              </m:oMathPara>
            </a14:m>
          </a:p>
        </p:txBody>
      </p:sp>
      <p:grpSp>
        <p:nvGrpSpPr>
          <p:cNvPr id="403" name="Group 6"/>
          <p:cNvGrpSpPr/>
          <p:nvPr/>
        </p:nvGrpSpPr>
        <p:grpSpPr>
          <a:xfrm>
            <a:off x="1871215" y="3273087"/>
            <a:ext cx="2862191" cy="1417682"/>
            <a:chOff x="0" y="0"/>
            <a:chExt cx="2862190" cy="1417681"/>
          </a:xfrm>
        </p:grpSpPr>
        <p:sp>
          <p:nvSpPr>
            <p:cNvPr id="388" name="Rectangle 7"/>
            <p:cNvSpPr txBox="1"/>
            <p:nvPr/>
          </p:nvSpPr>
          <p:spPr>
            <a:xfrm>
              <a:off x="8649" y="318069"/>
              <a:ext cx="2693578" cy="36065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>
                <a:lnSpc>
                  <a:spcPct val="115000"/>
                </a:lnSpc>
                <a:spcBef>
                  <a:spcPts val="600"/>
                </a:spcBef>
                <a:defRPr sz="12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 </a:t>
              </a:r>
            </a:p>
          </p:txBody>
        </p:sp>
        <p:grpSp>
          <p:nvGrpSpPr>
            <p:cNvPr id="402" name="Group 8"/>
            <p:cNvGrpSpPr/>
            <p:nvPr/>
          </p:nvGrpSpPr>
          <p:grpSpPr>
            <a:xfrm>
              <a:off x="-1" y="-1"/>
              <a:ext cx="2862191" cy="1417683"/>
              <a:chOff x="0" y="0"/>
              <a:chExt cx="2862190" cy="1417681"/>
            </a:xfrm>
          </p:grpSpPr>
          <p:sp>
            <p:nvSpPr>
              <p:cNvPr id="389" name="Rectangle 9"/>
              <p:cNvSpPr txBox="1"/>
              <p:nvPr/>
            </p:nvSpPr>
            <p:spPr>
              <a:xfrm>
                <a:off x="8650" y="318077"/>
                <a:ext cx="2693576" cy="36065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91424" tIns="91424" rIns="91424" bIns="91424" numCol="1" anchor="ctr">
                <a:spAutoFit/>
              </a:bodyPr>
              <a:lstStyle>
                <a:lvl1pPr>
                  <a:lnSpc>
                    <a:spcPct val="115000"/>
                  </a:lnSpc>
                  <a:spcBef>
                    <a:spcPts val="600"/>
                  </a:spcBef>
                  <a:defRPr sz="1200">
                    <a:latin typeface="Calibri"/>
                    <a:ea typeface="Calibri"/>
                    <a:cs typeface="Calibri"/>
                    <a:sym typeface="Calibri"/>
                  </a:defRPr>
                </a:lvl1pPr>
              </a:lstStyle>
              <a:p>
                <a:pPr/>
                <a:r>
                  <a:t> </a:t>
                </a:r>
              </a:p>
            </p:txBody>
          </p:sp>
          <p:grpSp>
            <p:nvGrpSpPr>
              <p:cNvPr id="392" name="Oval 10"/>
              <p:cNvGrpSpPr/>
              <p:nvPr/>
            </p:nvGrpSpPr>
            <p:grpSpPr>
              <a:xfrm>
                <a:off x="-1" y="254731"/>
                <a:ext cx="1219110" cy="1162951"/>
                <a:chOff x="0" y="0"/>
                <a:chExt cx="1219108" cy="1162950"/>
              </a:xfrm>
            </p:grpSpPr>
            <p:sp>
              <p:nvSpPr>
                <p:cNvPr id="390" name="Oval"/>
                <p:cNvSpPr/>
                <p:nvPr/>
              </p:nvSpPr>
              <p:spPr>
                <a:xfrm>
                  <a:off x="-1" y="-1"/>
                  <a:ext cx="1219110" cy="1162952"/>
                </a:xfrm>
                <a:prstGeom prst="ellipse">
                  <a:avLst/>
                </a:prstGeom>
                <a:noFill/>
                <a:ln w="38100" cap="flat">
                  <a:solidFill>
                    <a:srgbClr val="FF0000"/>
                  </a:solidFill>
                  <a:prstDash val="dash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>
                    <a:lnSpc>
                      <a:spcPct val="115000"/>
                    </a:lnSpc>
                    <a:spcBef>
                      <a:spcPts val="600"/>
                    </a:spcBef>
                    <a:defRPr sz="12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91" name="A"/>
                <p:cNvSpPr txBox="1"/>
                <p:nvPr/>
              </p:nvSpPr>
              <p:spPr>
                <a:xfrm>
                  <a:off x="178533" y="356700"/>
                  <a:ext cx="862041" cy="449550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91424" tIns="91424" rIns="91424" bIns="91424" numCol="1" anchor="ctr">
                  <a:spAutoFit/>
                </a:bodyPr>
                <a:lstStyle/>
                <a:p>
                  <a:pPr>
                    <a:lnSpc>
                      <a:spcPct val="115000"/>
                    </a:lnSpc>
                    <a:spcBef>
                      <a:spcPts val="600"/>
                    </a:spcBef>
                    <a:defRPr sz="8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r>
                    <a:t>            </a:t>
                  </a:r>
                  <a:r>
                    <a:rPr sz="1800"/>
                    <a:t>A</a:t>
                  </a:r>
                </a:p>
              </p:txBody>
            </p:sp>
          </p:grpSp>
          <p:grpSp>
            <p:nvGrpSpPr>
              <p:cNvPr id="395" name="Oval 11"/>
              <p:cNvGrpSpPr/>
              <p:nvPr/>
            </p:nvGrpSpPr>
            <p:grpSpPr>
              <a:xfrm>
                <a:off x="2155317" y="525310"/>
                <a:ext cx="612579" cy="749593"/>
                <a:chOff x="0" y="0"/>
                <a:chExt cx="612578" cy="749591"/>
              </a:xfrm>
            </p:grpSpPr>
            <p:sp>
              <p:nvSpPr>
                <p:cNvPr id="393" name="Oval"/>
                <p:cNvSpPr/>
                <p:nvPr/>
              </p:nvSpPr>
              <p:spPr>
                <a:xfrm>
                  <a:off x="-1" y="0"/>
                  <a:ext cx="612580" cy="749592"/>
                </a:xfrm>
                <a:prstGeom prst="ellipse">
                  <a:avLst/>
                </a:prstGeom>
                <a:noFill/>
                <a:ln w="38100" cap="flat">
                  <a:solidFill>
                    <a:srgbClr val="92D05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>
                    <a:lnSpc>
                      <a:spcPct val="115000"/>
                    </a:lnSpc>
                    <a:spcBef>
                      <a:spcPts val="600"/>
                    </a:spcBef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94" name="B"/>
                <p:cNvSpPr txBox="1"/>
                <p:nvPr/>
              </p:nvSpPr>
              <p:spPr>
                <a:xfrm>
                  <a:off x="89710" y="150021"/>
                  <a:ext cx="433157" cy="449550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91424" tIns="91424" rIns="91424" bIns="91424" numCol="1" anchor="ctr">
                  <a:spAutoFit/>
                </a:bodyPr>
                <a:lstStyle>
                  <a:lvl1pPr>
                    <a:lnSpc>
                      <a:spcPct val="115000"/>
                    </a:lnSpc>
                    <a:spcBef>
                      <a:spcPts val="600"/>
                    </a:spcBef>
                    <a:defRPr sz="1800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/>
                  <a:r>
                    <a:t>B</a:t>
                  </a:r>
                </a:p>
              </p:txBody>
            </p:sp>
          </p:grpSp>
          <p:grpSp>
            <p:nvGrpSpPr>
              <p:cNvPr id="398" name="Oval 12"/>
              <p:cNvGrpSpPr/>
              <p:nvPr/>
            </p:nvGrpSpPr>
            <p:grpSpPr>
              <a:xfrm>
                <a:off x="1625198" y="491416"/>
                <a:ext cx="124029" cy="360651"/>
                <a:chOff x="0" y="0"/>
                <a:chExt cx="124028" cy="360649"/>
              </a:xfrm>
            </p:grpSpPr>
            <p:sp>
              <p:nvSpPr>
                <p:cNvPr id="396" name="Oval"/>
                <p:cNvSpPr/>
                <p:nvPr/>
              </p:nvSpPr>
              <p:spPr>
                <a:xfrm>
                  <a:off x="0" y="135911"/>
                  <a:ext cx="124029" cy="88827"/>
                </a:xfrm>
                <a:prstGeom prst="ellipse">
                  <a:avLst/>
                </a:prstGeom>
                <a:solidFill>
                  <a:srgbClr val="92D050"/>
                </a:solidFill>
                <a:ln w="25400" cap="flat">
                  <a:solidFill>
                    <a:srgbClr val="395E89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>
                    <a:lnSpc>
                      <a:spcPct val="115000"/>
                    </a:lnSpc>
                    <a:spcBef>
                      <a:spcPts val="600"/>
                    </a:spcBef>
                  </a:pPr>
                </a:p>
              </p:txBody>
            </p:sp>
            <p:sp>
              <p:nvSpPr>
                <p:cNvPr id="397" name="Text"/>
                <p:cNvSpPr txBox="1"/>
                <p:nvPr/>
              </p:nvSpPr>
              <p:spPr>
                <a:xfrm>
                  <a:off x="18163" y="0"/>
                  <a:ext cx="87703" cy="360650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91424" tIns="91424" rIns="91424" bIns="91424" numCol="1" anchor="ctr">
                  <a:spAutoFit/>
                </a:bodyPr>
                <a:lstStyle>
                  <a:lvl1pPr>
                    <a:lnSpc>
                      <a:spcPct val="115000"/>
                    </a:lnSpc>
                    <a:spcBef>
                      <a:spcPts val="600"/>
                    </a:spcBef>
                    <a:defRPr sz="1200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/>
                  <a:r>
                    <a:t> </a:t>
                  </a:r>
                </a:p>
              </p:txBody>
            </p:sp>
          </p:grpSp>
          <p:grpSp>
            <p:nvGrpSpPr>
              <p:cNvPr id="401" name="Oval Callout 13"/>
              <p:cNvGrpSpPr/>
              <p:nvPr/>
            </p:nvGrpSpPr>
            <p:grpSpPr>
              <a:xfrm>
                <a:off x="1168591" y="-1"/>
                <a:ext cx="1693599" cy="494961"/>
                <a:chOff x="0" y="0"/>
                <a:chExt cx="1693598" cy="494960"/>
              </a:xfrm>
            </p:grpSpPr>
            <p:sp>
              <p:nvSpPr>
                <p:cNvPr id="399" name="Quote Bubble"/>
                <p:cNvSpPr/>
                <p:nvPr/>
              </p:nvSpPr>
              <p:spPr>
                <a:xfrm>
                  <a:off x="0" y="0"/>
                  <a:ext cx="1693599" cy="494961"/>
                </a:xfrm>
                <a:prstGeom prst="wedgeEllipseCallout">
                  <a:avLst>
                    <a:gd name="adj1" fmla="val -20833"/>
                    <a:gd name="adj2" fmla="val 62500"/>
                  </a:avLst>
                </a:prstGeom>
                <a:noFill/>
                <a:ln w="9525" cap="flat">
                  <a:solidFill>
                    <a:srgbClr val="F5913F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>
                    <a:lnSpc>
                      <a:spcPct val="115000"/>
                    </a:lnSpc>
                    <a:spcBef>
                      <a:spcPts val="600"/>
                    </a:spcBef>
                    <a:defRPr sz="12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400" name="WHICH ATOM?"/>
                <p:cNvSpPr txBox="1"/>
                <p:nvPr/>
              </p:nvSpPr>
              <p:spPr>
                <a:xfrm>
                  <a:off x="248021" y="112879"/>
                  <a:ext cx="1197556" cy="26920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45699" tIns="45699" rIns="45699" bIns="45699" numCol="1" anchor="ctr">
                  <a:spAutoFit/>
                </a:bodyPr>
                <a:lstStyle>
                  <a:lvl1pPr>
                    <a:lnSpc>
                      <a:spcPct val="115000"/>
                    </a:lnSpc>
                    <a:spcBef>
                      <a:spcPts val="600"/>
                    </a:spcBef>
                    <a:defRPr sz="1200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/>
                  <a:r>
                    <a:t>WHICH ATOM? </a:t>
                  </a:r>
                </a:p>
              </p:txBody>
            </p:sp>
          </p:grp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push dir="l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86968">
              <a:defRPr sz="3492"/>
            </a:lvl1pPr>
          </a:lstStyle>
          <a:p>
            <a:pPr/>
            <a:r>
              <a:t>Is Venus a Better Target for Colonization?</a:t>
            </a:r>
          </a:p>
        </p:txBody>
      </p:sp>
      <p:pic>
        <p:nvPicPr>
          <p:cNvPr id="406" name="Online Media 4" descr="Online Media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57200" y="1662826"/>
            <a:ext cx="5099790" cy="2868634"/>
          </a:xfrm>
          <a:prstGeom prst="rect">
            <a:avLst/>
          </a:prstGeom>
          <a:ln w="12700">
            <a:miter lim="400000"/>
          </a:ln>
        </p:spPr>
      </p:pic>
      <p:sp>
        <p:nvSpPr>
          <p:cNvPr id="407" name="Text Placeholder 2"/>
          <p:cNvSpPr txBox="1"/>
          <p:nvPr>
            <p:ph type="body" sz="half" idx="1"/>
          </p:nvPr>
        </p:nvSpPr>
        <p:spPr>
          <a:xfrm>
            <a:off x="5722599" y="1395531"/>
            <a:ext cx="3369991" cy="3559137"/>
          </a:xfrm>
          <a:prstGeom prst="rect">
            <a:avLst/>
          </a:prstGeom>
        </p:spPr>
        <p:txBody>
          <a:bodyPr/>
          <a:lstStyle/>
          <a:p>
            <a:pPr marL="0" indent="63500">
              <a:buSzTx/>
              <a:buNone/>
              <a:defRPr sz="2400"/>
            </a:pPr>
            <a:r>
              <a:t>Take notes in a T-chart:</a:t>
            </a:r>
          </a:p>
          <a:p>
            <a:pPr marL="0" indent="63500">
              <a:buSzTx/>
              <a:buNone/>
              <a:defRPr sz="2400"/>
            </a:pPr>
            <a:r>
              <a:t>Reasons    Challenges</a:t>
            </a:r>
          </a:p>
        </p:txBody>
      </p:sp>
      <p:sp>
        <p:nvSpPr>
          <p:cNvPr id="408" name="Straight Connector 10"/>
          <p:cNvSpPr/>
          <p:nvPr/>
        </p:nvSpPr>
        <p:spPr>
          <a:xfrm>
            <a:off x="7116336" y="2303172"/>
            <a:ext cx="1" cy="1966374"/>
          </a:xfrm>
          <a:prstGeom prst="line">
            <a:avLst/>
          </a:prstGeom>
          <a:ln w="28575">
            <a:solidFill>
              <a:schemeClr val="accent4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09" name="Straight Connector 11"/>
          <p:cNvSpPr/>
          <p:nvPr/>
        </p:nvSpPr>
        <p:spPr>
          <a:xfrm flipH="1" flipV="1">
            <a:off x="5831209" y="2561166"/>
            <a:ext cx="2862210" cy="1"/>
          </a:xfrm>
          <a:prstGeom prst="line">
            <a:avLst/>
          </a:prstGeom>
          <a:ln w="28575">
            <a:solidFill>
              <a:schemeClr val="accent4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10" name="Should We Colonize Venus Instead of Mars?"/>
          <p:cNvSpPr txBox="1"/>
          <p:nvPr/>
        </p:nvSpPr>
        <p:spPr>
          <a:xfrm>
            <a:off x="487516" y="1922879"/>
            <a:ext cx="2867358" cy="59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457200">
              <a:lnSpc>
                <a:spcPts val="2800"/>
              </a:lnSpc>
              <a:spcBef>
                <a:spcPts val="1200"/>
              </a:spcBef>
              <a:defRPr sz="1200" u="sng">
                <a:solidFill>
                  <a:srgbClr val="5D94C1"/>
                </a:solidFill>
                <a:uFill>
                  <a:solidFill>
                    <a:srgbClr val="5D94C1"/>
                  </a:solidFill>
                </a:uFill>
                <a:latin typeface="Times"/>
                <a:ea typeface="Times"/>
                <a:cs typeface="Times"/>
                <a:sym typeface="Times"/>
                <a:hlinkClick r:id="rId4" invalidUrl="" action="" tgtFrame="" tooltip="" history="1" highlightClick="0" endSnd="0"/>
              </a:defRPr>
            </a:lvl1pPr>
          </a:lstStyle>
          <a:p>
            <a:pPr>
              <a:defRPr>
                <a:solidFill>
                  <a:srgbClr val="0000EE"/>
                </a:solidFill>
                <a:uFillTx/>
              </a:defRPr>
            </a:pPr>
            <a:r>
              <a:rPr>
                <a:solidFill>
                  <a:srgbClr val="5D94C1"/>
                </a:solidFill>
                <a:uFill>
                  <a:solidFill>
                    <a:srgbClr val="5D94C1"/>
                  </a:solidFill>
                </a:uFill>
                <a:hlinkClick r:id="rId4" invalidUrl="" action="" tgtFrame="" tooltip="" history="1" highlightClick="0" endSnd="0"/>
              </a:rPr>
              <a:t>Should We Colonize Venus Instead of Mars?</a:t>
            </a:r>
            <a:endParaRPr u="none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14:prism dir="l" isContent="0" isInverted="1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Title 1"/>
          <p:cNvSpPr txBox="1"/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</p:spPr>
        <p:txBody>
          <a:bodyPr/>
          <a:lstStyle>
            <a:lvl1pPr defTabSz="740663">
              <a:defRPr sz="2592"/>
            </a:lvl1pPr>
          </a:lstStyle>
          <a:p>
            <a:pPr/>
            <a:r>
              <a:t>Tell the POTUS Where We Should Colonize</a:t>
            </a:r>
          </a:p>
        </p:txBody>
      </p:sp>
      <p:sp>
        <p:nvSpPr>
          <p:cNvPr id="415" name="Text Placeholder 2"/>
          <p:cNvSpPr txBox="1"/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</p:spPr>
        <p:txBody>
          <a:bodyPr/>
          <a:lstStyle/>
          <a:p>
            <a:pPr/>
            <a:r>
              <a:t>Write a letter to the US President recommending a colony location.</a:t>
            </a:r>
          </a:p>
          <a:p>
            <a:pPr lvl="1" marL="914400" indent="-325755">
              <a:buSzPts val="2000"/>
              <a:buChar char="•"/>
              <a:defRPr sz="2000"/>
            </a:pPr>
            <a:r>
              <a:t>Recommend Mars, Venus, or a third location in the solar system.</a:t>
            </a:r>
            <a:endParaRPr sz="1800"/>
          </a:p>
          <a:p>
            <a:pPr lvl="1" marL="914400" indent="-325755">
              <a:buSzPts val="2000"/>
              <a:buChar char="•"/>
              <a:defRPr sz="2000"/>
            </a:pPr>
            <a:r>
              <a:t>Use evidence to support your recommendation, such as T-chart notes you made while watching the Mars and Venus videos.</a:t>
            </a:r>
            <a:endParaRPr sz="1800"/>
          </a:p>
          <a:p>
            <a:pPr lvl="1" marL="914400" indent="-325755">
              <a:buSzPts val="2000"/>
              <a:buChar char="•"/>
              <a:defRPr sz="2000"/>
            </a:pPr>
            <a:r>
              <a:t>If necessary, watch the Mars video again.</a:t>
            </a:r>
            <a:endParaRPr sz="1800"/>
          </a:p>
          <a:p>
            <a:pPr lvl="1" marL="914400" indent="-325755">
              <a:buSzPts val="2000"/>
              <a:buChar char="•"/>
              <a:defRPr sz="2000"/>
            </a:pPr>
            <a:r>
              <a:t>If time allows, complete and use additional research.</a:t>
            </a:r>
            <a:endParaRPr sz="1800"/>
          </a:p>
          <a:p>
            <a:pPr lvl="1" marL="914400" indent="-325755">
              <a:buSzPts val="2000"/>
              <a:buChar char="•"/>
              <a:defRPr sz="2000"/>
            </a:pPr>
            <a:r>
              <a:t>The letter should be at least one page in length.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push dir="l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79;p2"/>
          <p:cNvSpPr txBox="1"/>
          <p:nvPr>
            <p:ph type="ctrTitle"/>
          </p:nvPr>
        </p:nvSpPr>
        <p:spPr>
          <a:xfrm>
            <a:off x="533400" y="1028700"/>
            <a:ext cx="6584373" cy="1371600"/>
          </a:xfrm>
          <a:prstGeom prst="rect">
            <a:avLst/>
          </a:prstGeom>
        </p:spPr>
        <p:txBody>
          <a:bodyPr/>
          <a:lstStyle>
            <a:lvl1pPr defTabSz="859536">
              <a:defRPr sz="4700"/>
            </a:lvl1pPr>
          </a:lstStyle>
          <a:p>
            <a:pPr/>
            <a:r>
              <a:t>Radiation and the Inverse Square Law</a:t>
            </a:r>
          </a:p>
        </p:txBody>
      </p:sp>
      <p:sp>
        <p:nvSpPr>
          <p:cNvPr id="232" name="Google Shape;80;p2"/>
          <p:cNvSpPr txBox="1"/>
          <p:nvPr>
            <p:ph type="subTitle" sz="quarter" idx="1"/>
          </p:nvPr>
        </p:nvSpPr>
        <p:spPr>
          <a:xfrm>
            <a:off x="533400" y="2421402"/>
            <a:ext cx="6366166" cy="131445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</a:lvl1pPr>
          </a:lstStyle>
          <a:p>
            <a:pPr/>
            <a:r>
              <a:t>Electromagnetic Radiation, Astronomy, and the Inverse Square Law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85;g71e52f4b48_0_0"/>
          <p:cNvSpPr txBox="1"/>
          <p:nvPr>
            <p:ph type="title"/>
          </p:nvPr>
        </p:nvSpPr>
        <p:spPr>
          <a:xfrm>
            <a:off x="530351" y="987552"/>
            <a:ext cx="7772401" cy="1021843"/>
          </a:xfrm>
          <a:prstGeom prst="rect">
            <a:avLst/>
          </a:prstGeom>
        </p:spPr>
        <p:txBody>
          <a:bodyPr/>
          <a:lstStyle/>
          <a:p>
            <a:pPr/>
            <a:r>
              <a:t>Essential Questions</a:t>
            </a:r>
          </a:p>
        </p:txBody>
      </p:sp>
      <p:sp>
        <p:nvSpPr>
          <p:cNvPr id="235" name="Google Shape;86;g71e52f4b48_0_0"/>
          <p:cNvSpPr txBox="1"/>
          <p:nvPr>
            <p:ph type="body" sz="half" idx="1"/>
          </p:nvPr>
        </p:nvSpPr>
        <p:spPr>
          <a:xfrm>
            <a:off x="530351" y="2028498"/>
            <a:ext cx="7772401" cy="2120404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r>
              <a:t>How does the intensity of radiation change as the distance from the radiating object changes? </a:t>
            </a:r>
          </a:p>
          <a:p>
            <a:pPr/>
            <a:r>
              <a:t>What effect does this relationship have on the suitability of a planet for colonization?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push dir="l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91;p3"/>
          <p:cNvSpPr txBox="1"/>
          <p:nvPr>
            <p:ph type="title"/>
          </p:nvPr>
        </p:nvSpPr>
        <p:spPr>
          <a:xfrm>
            <a:off x="530351" y="1006656"/>
            <a:ext cx="7772401" cy="1021842"/>
          </a:xfrm>
          <a:prstGeom prst="rect">
            <a:avLst/>
          </a:prstGeom>
        </p:spPr>
        <p:txBody>
          <a:bodyPr/>
          <a:lstStyle/>
          <a:p>
            <a:pPr/>
            <a:r>
              <a:t>Lesson Objectives</a:t>
            </a:r>
          </a:p>
        </p:txBody>
      </p:sp>
      <p:sp>
        <p:nvSpPr>
          <p:cNvPr id="238" name="Google Shape;92;p3"/>
          <p:cNvSpPr txBox="1"/>
          <p:nvPr>
            <p:ph type="body" sz="half" idx="1"/>
          </p:nvPr>
        </p:nvSpPr>
        <p:spPr>
          <a:xfrm>
            <a:off x="530351" y="2028498"/>
            <a:ext cx="7772401" cy="2311103"/>
          </a:xfrm>
          <a:prstGeom prst="rect">
            <a:avLst/>
          </a:prstGeom>
        </p:spPr>
        <p:txBody>
          <a:bodyPr lIns="45699" tIns="45699" rIns="45699" bIns="45699"/>
          <a:lstStyle/>
          <a:p>
            <a:pPr marL="198881" indent="0" defTabSz="795527">
              <a:spcBef>
                <a:spcPts val="400"/>
              </a:spcBef>
              <a:buSzTx/>
              <a:buNone/>
              <a:defRPr sz="2001"/>
            </a:pPr>
            <a:r>
              <a:t>We will: </a:t>
            </a:r>
          </a:p>
          <a:p>
            <a:pPr marL="497205" indent="-298322" defTabSz="795527">
              <a:spcBef>
                <a:spcPts val="400"/>
              </a:spcBef>
              <a:defRPr sz="2001"/>
            </a:pPr>
            <a:r>
              <a:t>Establish the relationship between radiation intensity and the distance of a radiating source using a simple flashlight model.</a:t>
            </a:r>
          </a:p>
          <a:p>
            <a:pPr marL="497205" indent="-298322" defTabSz="795527">
              <a:spcBef>
                <a:spcPts val="400"/>
              </a:spcBef>
              <a:defRPr sz="2001"/>
            </a:pPr>
            <a:r>
              <a:t>Apply the inverse square relationship to consider effects of a planet’s distance from the Sun on its ability to be colonized. </a:t>
            </a:r>
          </a:p>
          <a:p>
            <a:pPr marL="497205" indent="-298322" defTabSz="795527">
              <a:spcBef>
                <a:spcPts val="400"/>
              </a:spcBef>
              <a:defRPr sz="2001"/>
            </a:pPr>
            <a:r>
              <a:t>Adapt the inverse square law to charge-charge and gravity attraction forces.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push dir="l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pPr/>
            <a:r>
              <a:t>Where Could Humans Colonize in Our Solar System?</a:t>
            </a:r>
          </a:p>
        </p:txBody>
      </p:sp>
      <p:sp>
        <p:nvSpPr>
          <p:cNvPr id="241" name="Text Placeholder 2"/>
          <p:cNvSpPr txBox="1"/>
          <p:nvPr>
            <p:ph type="body" idx="1"/>
          </p:nvPr>
        </p:nvSpPr>
        <p:spPr>
          <a:xfrm>
            <a:off x="457200" y="1451609"/>
            <a:ext cx="8229600" cy="3291842"/>
          </a:xfrm>
          <a:prstGeom prst="rect">
            <a:avLst/>
          </a:prstGeom>
        </p:spPr>
        <p:txBody>
          <a:bodyPr/>
          <a:lstStyle/>
          <a:p>
            <a:pPr marL="577850" indent="-514350">
              <a:buFontTx/>
              <a:buAutoNum type="arabicPeriod" startAt="1"/>
            </a:pPr>
            <a:r>
              <a:t>On a sticky note, answer this question: What planet or moon in the Solar System (excluding Earth) would be the best place to build a human colony? </a:t>
            </a:r>
          </a:p>
          <a:p>
            <a:pPr marL="577850" indent="-514350">
              <a:buFontTx/>
              <a:buAutoNum type="arabicPeriod" startAt="1"/>
            </a:pPr>
            <a:r>
              <a:t>Form groups of increasing size and compare answers. Explain why your chosen location would be a good place. Then post your answer in a common space.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14:prism dir="l" isContent="0" isInverted="1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32104">
              <a:defRPr sz="2912"/>
            </a:lvl1pPr>
          </a:lstStyle>
          <a:p>
            <a:pPr/>
            <a:r>
              <a:t>What are Reasons to Target Mars and Challenges of Colonizing It?</a:t>
            </a:r>
          </a:p>
        </p:txBody>
      </p:sp>
      <p:sp>
        <p:nvSpPr>
          <p:cNvPr id="244" name="Text Placeholder 2"/>
          <p:cNvSpPr txBox="1"/>
          <p:nvPr>
            <p:ph type="body" sz="half" idx="1"/>
          </p:nvPr>
        </p:nvSpPr>
        <p:spPr>
          <a:xfrm>
            <a:off x="5613989" y="1262013"/>
            <a:ext cx="3369991" cy="3692655"/>
          </a:xfrm>
          <a:prstGeom prst="rect">
            <a:avLst/>
          </a:prstGeom>
        </p:spPr>
        <p:txBody>
          <a:bodyPr/>
          <a:lstStyle/>
          <a:p>
            <a:pPr marL="0" indent="63500">
              <a:buSzTx/>
              <a:buNone/>
              <a:defRPr sz="2400"/>
            </a:pPr>
            <a:r>
              <a:t>Take notes in a T-chart:</a:t>
            </a:r>
          </a:p>
          <a:p>
            <a:pPr marL="0" indent="63500">
              <a:buSzTx/>
              <a:buNone/>
              <a:defRPr sz="2400"/>
            </a:pPr>
            <a:r>
              <a:t>Reasons    Challenges</a:t>
            </a:r>
          </a:p>
        </p:txBody>
      </p:sp>
      <p:pic>
        <p:nvPicPr>
          <p:cNvPr id="245" name="Online Media 3" descr="Online Media 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57200" y="1720881"/>
            <a:ext cx="4933190" cy="2774919"/>
          </a:xfrm>
          <a:prstGeom prst="rect">
            <a:avLst/>
          </a:prstGeom>
          <a:ln w="12700">
            <a:miter lim="400000"/>
          </a:ln>
        </p:spPr>
      </p:pic>
      <p:sp>
        <p:nvSpPr>
          <p:cNvPr id="246" name="Straight Connector 5"/>
          <p:cNvSpPr/>
          <p:nvPr/>
        </p:nvSpPr>
        <p:spPr>
          <a:xfrm>
            <a:off x="7007725" y="2303172"/>
            <a:ext cx="1" cy="1966374"/>
          </a:xfrm>
          <a:prstGeom prst="line">
            <a:avLst/>
          </a:prstGeom>
          <a:ln w="28575">
            <a:solidFill>
              <a:schemeClr val="accent4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47" name="Straight Connector 6"/>
          <p:cNvSpPr/>
          <p:nvPr/>
        </p:nvSpPr>
        <p:spPr>
          <a:xfrm flipH="1" flipV="1">
            <a:off x="5722599" y="2561166"/>
            <a:ext cx="2862210" cy="1"/>
          </a:xfrm>
          <a:prstGeom prst="line">
            <a:avLst/>
          </a:prstGeom>
          <a:ln w="28575">
            <a:solidFill>
              <a:schemeClr val="accent4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48" name="Can We Colonize Mars?"/>
          <p:cNvSpPr txBox="1"/>
          <p:nvPr/>
        </p:nvSpPr>
        <p:spPr>
          <a:xfrm>
            <a:off x="531311" y="1776730"/>
            <a:ext cx="1629778" cy="5994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457200">
              <a:lnSpc>
                <a:spcPts val="2800"/>
              </a:lnSpc>
              <a:spcBef>
                <a:spcPts val="1200"/>
              </a:spcBef>
              <a:defRPr sz="1200" u="sng">
                <a:solidFill>
                  <a:srgbClr val="5D94C1"/>
                </a:solidFill>
                <a:uFill>
                  <a:solidFill>
                    <a:srgbClr val="5D94C1"/>
                  </a:solidFill>
                </a:uFill>
                <a:latin typeface="Times"/>
                <a:ea typeface="Times"/>
                <a:cs typeface="Times"/>
                <a:sym typeface="Times"/>
                <a:hlinkClick r:id="rId4" invalidUrl="" action="" tgtFrame="" tooltip="" history="1" highlightClick="0" endSnd="0"/>
              </a:defRPr>
            </a:lvl1pPr>
          </a:lstStyle>
          <a:p>
            <a:pPr>
              <a:defRPr>
                <a:solidFill>
                  <a:srgbClr val="0000EE"/>
                </a:solidFill>
                <a:uFillTx/>
              </a:defRPr>
            </a:pPr>
            <a:r>
              <a:rPr>
                <a:solidFill>
                  <a:srgbClr val="5D94C1"/>
                </a:solidFill>
                <a:uFill>
                  <a:solidFill>
                    <a:srgbClr val="5D94C1"/>
                  </a:solidFill>
                </a:uFill>
                <a:hlinkClick r:id="rId4" invalidUrl="" action="" tgtFrame="" tooltip="" history="1" highlightClick="0" endSnd="0"/>
              </a:rPr>
              <a:t>Can We Colonize Mars?</a:t>
            </a:r>
            <a:endParaRPr u="none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14:prism dir="l" isContent="0" isInverted="1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Radiation Hitting Mars and Earth</a:t>
            </a:r>
          </a:p>
        </p:txBody>
      </p:sp>
      <p:sp>
        <p:nvSpPr>
          <p:cNvPr id="253" name="Text Placeholder 2"/>
          <p:cNvSpPr txBox="1"/>
          <p:nvPr>
            <p:ph type="body" idx="1"/>
          </p:nvPr>
        </p:nvSpPr>
        <p:spPr>
          <a:xfrm>
            <a:off x="457200" y="1451609"/>
            <a:ext cx="8229600" cy="3291842"/>
          </a:xfrm>
          <a:prstGeom prst="rect">
            <a:avLst/>
          </a:prstGeom>
        </p:spPr>
        <p:txBody>
          <a:bodyPr/>
          <a:lstStyle/>
          <a:p>
            <a:pPr marL="577850" indent="-514350">
              <a:buSzPts val="2000"/>
              <a:buFontTx/>
              <a:buAutoNum type="arabicPeriod" startAt="4"/>
              <a:defRPr sz="2000"/>
            </a:pPr>
            <a:r>
              <a:t>One challenge is collecting solar energy for warmth and to grow food. List strategies the video raises for collecting beneficial solar radiation.</a:t>
            </a:r>
          </a:p>
          <a:p>
            <a:pPr marL="577850" indent="-514350">
              <a:buSzPts val="2000"/>
              <a:buFontTx/>
              <a:buAutoNum type="arabicPeriod" startAt="4"/>
              <a:defRPr sz="2000"/>
            </a:pPr>
            <a:r>
              <a:t>Hazardous radiation is a challenge. What types of electromagnetic radiation from the Sun are hazardous? </a:t>
            </a:r>
          </a:p>
        </p:txBody>
      </p:sp>
      <p:pic>
        <p:nvPicPr>
          <p:cNvPr id="254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800" y="3368585"/>
            <a:ext cx="6575565" cy="83059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14:prism dir="l" isContent="0" isInverted="1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Using a Flashlight to Model the Sun</a:t>
            </a:r>
          </a:p>
        </p:txBody>
      </p:sp>
      <p:sp>
        <p:nvSpPr>
          <p:cNvPr id="257" name="Text Placeholder 2"/>
          <p:cNvSpPr txBox="1"/>
          <p:nvPr>
            <p:ph type="body" idx="1"/>
          </p:nvPr>
        </p:nvSpPr>
        <p:spPr>
          <a:xfrm>
            <a:off x="457200" y="1451609"/>
            <a:ext cx="8229600" cy="3291842"/>
          </a:xfrm>
          <a:prstGeom prst="rect">
            <a:avLst/>
          </a:prstGeom>
        </p:spPr>
        <p:txBody>
          <a:bodyPr/>
          <a:lstStyle/>
          <a:p>
            <a:pPr marL="577850" indent="-514350">
              <a:buSzPts val="2000"/>
              <a:buFontTx/>
              <a:buAutoNum type="arabicPeriod" startAt="6"/>
              <a:defRPr sz="2000"/>
            </a:pPr>
            <a:r>
              <a:t>Mars is farther from the Sun than the Earth. Does that make the intensity of solar radiation relatively higher on Mars or on Earth? Justify.</a:t>
            </a:r>
          </a:p>
          <a:p>
            <a:pPr marL="577850" indent="-514350">
              <a:buSzPts val="2000"/>
              <a:buFontTx/>
              <a:buAutoNum type="arabicPeriod" startAt="6"/>
              <a:defRPr sz="2000"/>
            </a:pPr>
            <a:r>
              <a:t>In general, does the amount of radiation increase, decrease, or stay the same as the distance from a light source is increased? Do you think there an equation for this relationship?</a:t>
            </a:r>
          </a:p>
        </p:txBody>
      </p:sp>
      <p:grpSp>
        <p:nvGrpSpPr>
          <p:cNvPr id="260" name="Sun 5"/>
          <p:cNvGrpSpPr/>
          <p:nvPr/>
        </p:nvGrpSpPr>
        <p:grpSpPr>
          <a:xfrm>
            <a:off x="758570" y="3249293"/>
            <a:ext cx="1969391" cy="1786510"/>
            <a:chOff x="0" y="0"/>
            <a:chExt cx="1969389" cy="1786508"/>
          </a:xfrm>
        </p:grpSpPr>
        <p:sp>
          <p:nvSpPr>
            <p:cNvPr id="258" name="Shape"/>
            <p:cNvSpPr/>
            <p:nvPr/>
          </p:nvSpPr>
          <p:spPr>
            <a:xfrm>
              <a:off x="-1" y="0"/>
              <a:ext cx="1969390" cy="17865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10800"/>
                  </a:moveTo>
                  <a:lnTo>
                    <a:pt x="17242" y="12350"/>
                  </a:lnTo>
                  <a:lnTo>
                    <a:pt x="17242" y="9250"/>
                  </a:lnTo>
                  <a:close/>
                  <a:moveTo>
                    <a:pt x="18436" y="3163"/>
                  </a:moveTo>
                  <a:lnTo>
                    <a:pt x="16451" y="7341"/>
                  </a:lnTo>
                  <a:lnTo>
                    <a:pt x="14259" y="5149"/>
                  </a:lnTo>
                  <a:close/>
                  <a:moveTo>
                    <a:pt x="10800" y="0"/>
                  </a:moveTo>
                  <a:lnTo>
                    <a:pt x="12350" y="4358"/>
                  </a:lnTo>
                  <a:lnTo>
                    <a:pt x="9250" y="4358"/>
                  </a:lnTo>
                  <a:close/>
                  <a:moveTo>
                    <a:pt x="3163" y="3163"/>
                  </a:moveTo>
                  <a:lnTo>
                    <a:pt x="7341" y="5149"/>
                  </a:lnTo>
                  <a:lnTo>
                    <a:pt x="5149" y="7341"/>
                  </a:lnTo>
                  <a:close/>
                  <a:moveTo>
                    <a:pt x="0" y="10800"/>
                  </a:moveTo>
                  <a:lnTo>
                    <a:pt x="4358" y="9250"/>
                  </a:lnTo>
                  <a:lnTo>
                    <a:pt x="4358" y="12350"/>
                  </a:lnTo>
                  <a:close/>
                  <a:moveTo>
                    <a:pt x="3163" y="18436"/>
                  </a:moveTo>
                  <a:lnTo>
                    <a:pt x="5149" y="14259"/>
                  </a:lnTo>
                  <a:lnTo>
                    <a:pt x="7341" y="16451"/>
                  </a:lnTo>
                  <a:close/>
                  <a:moveTo>
                    <a:pt x="10800" y="21600"/>
                  </a:moveTo>
                  <a:lnTo>
                    <a:pt x="9250" y="17242"/>
                  </a:lnTo>
                  <a:lnTo>
                    <a:pt x="12350" y="17242"/>
                  </a:lnTo>
                  <a:close/>
                  <a:moveTo>
                    <a:pt x="18436" y="18436"/>
                  </a:moveTo>
                  <a:lnTo>
                    <a:pt x="14259" y="16451"/>
                  </a:lnTo>
                  <a:lnTo>
                    <a:pt x="16451" y="14259"/>
                  </a:lnTo>
                  <a:close/>
                  <a:moveTo>
                    <a:pt x="5400" y="10800"/>
                  </a:moveTo>
                  <a:cubicBezTo>
                    <a:pt x="5400" y="7818"/>
                    <a:pt x="7818" y="5400"/>
                    <a:pt x="10800" y="5400"/>
                  </a:cubicBezTo>
                  <a:cubicBezTo>
                    <a:pt x="13782" y="5400"/>
                    <a:pt x="16200" y="7818"/>
                    <a:pt x="16200" y="10800"/>
                  </a:cubicBezTo>
                  <a:cubicBezTo>
                    <a:pt x="16200" y="13782"/>
                    <a:pt x="13782" y="16200"/>
                    <a:pt x="10800" y="16200"/>
                  </a:cubicBezTo>
                  <a:cubicBezTo>
                    <a:pt x="7818" y="16200"/>
                    <a:pt x="5400" y="13782"/>
                    <a:pt x="5400" y="10800"/>
                  </a:cubicBezTo>
                  <a:close/>
                </a:path>
              </a:pathLst>
            </a:custGeom>
            <a:solidFill>
              <a:schemeClr val="accent1"/>
            </a:solidFill>
            <a:ln w="25400" cap="flat">
              <a:solidFill>
                <a:srgbClr val="A1881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59" name="Sun"/>
            <p:cNvSpPr txBox="1"/>
            <p:nvPr/>
          </p:nvSpPr>
          <p:spPr>
            <a:xfrm>
              <a:off x="636559" y="745934"/>
              <a:ext cx="696271" cy="294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Sun</a:t>
              </a:r>
            </a:p>
          </p:txBody>
        </p:sp>
      </p:grpSp>
      <p:grpSp>
        <p:nvGrpSpPr>
          <p:cNvPr id="263" name="Oval 6"/>
          <p:cNvGrpSpPr/>
          <p:nvPr/>
        </p:nvGrpSpPr>
        <p:grpSpPr>
          <a:xfrm>
            <a:off x="6525005" y="4382545"/>
            <a:ext cx="493015" cy="493777"/>
            <a:chOff x="0" y="0"/>
            <a:chExt cx="493013" cy="493776"/>
          </a:xfrm>
        </p:grpSpPr>
        <p:sp>
          <p:nvSpPr>
            <p:cNvPr id="261" name="Circle"/>
            <p:cNvSpPr/>
            <p:nvPr/>
          </p:nvSpPr>
          <p:spPr>
            <a:xfrm>
              <a:off x="0" y="-1"/>
              <a:ext cx="493014" cy="493778"/>
            </a:xfrm>
            <a:prstGeom prst="ellipse">
              <a:avLst/>
            </a:prstGeom>
            <a:solidFill>
              <a:schemeClr val="accent3"/>
            </a:solidFill>
            <a:ln w="25400" cap="flat">
              <a:solidFill>
                <a:srgbClr val="A1881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2" name="E"/>
            <p:cNvSpPr txBox="1"/>
            <p:nvPr/>
          </p:nvSpPr>
          <p:spPr>
            <a:xfrm>
              <a:off x="72199" y="99568"/>
              <a:ext cx="348616" cy="294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E</a:t>
              </a:r>
            </a:p>
          </p:txBody>
        </p:sp>
      </p:grpSp>
      <p:grpSp>
        <p:nvGrpSpPr>
          <p:cNvPr id="266" name="Oval 7"/>
          <p:cNvGrpSpPr/>
          <p:nvPr/>
        </p:nvGrpSpPr>
        <p:grpSpPr>
          <a:xfrm>
            <a:off x="7743570" y="3545043"/>
            <a:ext cx="315851" cy="320041"/>
            <a:chOff x="0" y="0"/>
            <a:chExt cx="315850" cy="320040"/>
          </a:xfrm>
        </p:grpSpPr>
        <p:sp>
          <p:nvSpPr>
            <p:cNvPr id="264" name="Circle"/>
            <p:cNvSpPr/>
            <p:nvPr/>
          </p:nvSpPr>
          <p:spPr>
            <a:xfrm>
              <a:off x="-1" y="-1"/>
              <a:ext cx="315852" cy="320042"/>
            </a:xfrm>
            <a:prstGeom prst="ellipse">
              <a:avLst/>
            </a:prstGeom>
            <a:solidFill>
              <a:schemeClr val="accent4"/>
            </a:solidFill>
            <a:ln w="25400" cap="flat">
              <a:solidFill>
                <a:srgbClr val="A1881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5" name="M"/>
            <p:cNvSpPr txBox="1"/>
            <p:nvPr/>
          </p:nvSpPr>
          <p:spPr>
            <a:xfrm>
              <a:off x="46254" y="12700"/>
              <a:ext cx="223341" cy="294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M</a:t>
              </a:r>
            </a:p>
          </p:txBody>
        </p:sp>
      </p:grpSp>
      <p:grpSp>
        <p:nvGrpSpPr>
          <p:cNvPr id="269" name="Left-Right Arrow 8"/>
          <p:cNvGrpSpPr/>
          <p:nvPr/>
        </p:nvGrpSpPr>
        <p:grpSpPr>
          <a:xfrm>
            <a:off x="2431288" y="3489320"/>
            <a:ext cx="5221224" cy="431486"/>
            <a:chOff x="0" y="0"/>
            <a:chExt cx="5221223" cy="431484"/>
          </a:xfrm>
        </p:grpSpPr>
        <p:sp>
          <p:nvSpPr>
            <p:cNvPr id="267" name="Double Arrow"/>
            <p:cNvSpPr/>
            <p:nvPr/>
          </p:nvSpPr>
          <p:spPr>
            <a:xfrm>
              <a:off x="0" y="0"/>
              <a:ext cx="5221224" cy="431485"/>
            </a:xfrm>
            <a:prstGeom prst="leftRightArrow">
              <a:avLst>
                <a:gd name="adj1" fmla="val 50000"/>
                <a:gd name="adj2" fmla="val 50000"/>
              </a:avLst>
            </a:prstGeom>
            <a:solidFill>
              <a:schemeClr val="accent4"/>
            </a:solidFill>
            <a:ln w="25400" cap="flat">
              <a:solidFill>
                <a:srgbClr val="A1881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8" name="Distance to Mars"/>
            <p:cNvSpPr txBox="1"/>
            <p:nvPr/>
          </p:nvSpPr>
          <p:spPr>
            <a:xfrm>
              <a:off x="107870" y="68422"/>
              <a:ext cx="5005484" cy="294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Distance to Mars</a:t>
              </a:r>
            </a:p>
          </p:txBody>
        </p:sp>
      </p:grpSp>
      <p:grpSp>
        <p:nvGrpSpPr>
          <p:cNvPr id="272" name="Left-Right Arrow 9"/>
          <p:cNvGrpSpPr/>
          <p:nvPr/>
        </p:nvGrpSpPr>
        <p:grpSpPr>
          <a:xfrm>
            <a:off x="2506217" y="4413691"/>
            <a:ext cx="3909061" cy="431486"/>
            <a:chOff x="0" y="0"/>
            <a:chExt cx="3909059" cy="431484"/>
          </a:xfrm>
        </p:grpSpPr>
        <p:sp>
          <p:nvSpPr>
            <p:cNvPr id="270" name="Double Arrow"/>
            <p:cNvSpPr/>
            <p:nvPr/>
          </p:nvSpPr>
          <p:spPr>
            <a:xfrm>
              <a:off x="0" y="0"/>
              <a:ext cx="3909060" cy="431485"/>
            </a:xfrm>
            <a:prstGeom prst="leftRightArrow">
              <a:avLst>
                <a:gd name="adj1" fmla="val 50000"/>
                <a:gd name="adj2" fmla="val 50000"/>
              </a:avLst>
            </a:prstGeom>
            <a:solidFill>
              <a:schemeClr val="accent3"/>
            </a:solidFill>
            <a:ln w="25400" cap="flat">
              <a:solidFill>
                <a:srgbClr val="A1881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71" name="Distance to Earth"/>
            <p:cNvSpPr txBox="1"/>
            <p:nvPr/>
          </p:nvSpPr>
          <p:spPr>
            <a:xfrm>
              <a:off x="107870" y="68422"/>
              <a:ext cx="3693319" cy="294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Distance to Earth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14:prism dir="l" isContent="0" isInverted="1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Data to Measure and Calculate</a:t>
            </a:r>
          </a:p>
        </p:txBody>
      </p:sp>
      <p:sp>
        <p:nvSpPr>
          <p:cNvPr id="275" name="Text Placeholder 2"/>
          <p:cNvSpPr txBox="1"/>
          <p:nvPr>
            <p:ph type="body" idx="1"/>
          </p:nvPr>
        </p:nvSpPr>
        <p:spPr>
          <a:xfrm>
            <a:off x="457200" y="1451609"/>
            <a:ext cx="8229600" cy="329184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graphicFrame>
        <p:nvGraphicFramePr>
          <p:cNvPr id="276" name="Table 3"/>
          <p:cNvGraphicFramePr/>
          <p:nvPr/>
        </p:nvGraphicFramePr>
        <p:xfrm>
          <a:off x="457201" y="1451611"/>
          <a:ext cx="6947152" cy="2919223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1" rtl="0">
                <a:tableStyleId>{4C3C2611-4C71-4FC5-86AE-919BDF0F9419}</a:tableStyleId>
              </a:tblPr>
              <a:tblGrid>
                <a:gridCol w="1197529"/>
                <a:gridCol w="1204966"/>
                <a:gridCol w="1338851"/>
                <a:gridCol w="1874392"/>
                <a:gridCol w="1331413"/>
              </a:tblGrid>
              <a:tr h="14902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2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Column 1
Light distance from surface (cm)</a:t>
                      </a:r>
                    </a:p>
                  </a:txBody>
                  <a:tcPr marL="73025" marR="73025" marT="73025" marB="73025" anchor="t" anchorCtr="0" horzOverflow="overflow"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2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Column 2
Light circle radius (cm)</a:t>
                      </a:r>
                    </a:p>
                  </a:txBody>
                  <a:tcPr marL="73025" marR="73025" marT="73025" marB="73025" anchor="t" anchorCtr="0" horzOverflow="overflow"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2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Column 3
Light circle radius (m)
= column 2 / 100</a:t>
                      </a:r>
                    </a:p>
                  </a:txBody>
                  <a:tcPr marL="73025" marR="73025" marT="73025" marB="73025" anchor="t" anchorCtr="0" horzOverflow="overflow"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defRPr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Column 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defRPr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Light circle AREA</a:t>
                      </a: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defRPr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=π(radius)(radius)</a:t>
                      </a: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defRPr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= </a:t>
                      </a:r>
                      <a:r>
                        <a:rPr baseline="30000"/>
                        <a:t> </a:t>
                      </a:r>
                      <a:r>
                        <a:t>π r</a:t>
                      </a:r>
                      <a:r>
                        <a:rPr baseline="30000"/>
                        <a:t>2</a:t>
                      </a:r>
                      <a:r>
                        <a:t> = π (column 3)</a:t>
                      </a:r>
                      <a:r>
                        <a:rPr baseline="30000"/>
                        <a:t>2</a:t>
                      </a:r>
                    </a:p>
                  </a:txBody>
                  <a:tcPr marL="73025" marR="73025" marT="73025" marB="73025" anchor="t" anchorCtr="0" horzOverflow="overflow"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defRPr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Column 5</a:t>
                      </a: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defRPr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Light Circle BRIGHTNESS = 1/AREA</a:t>
                      </a: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defRPr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= 1/column 4</a:t>
                      </a:r>
                    </a:p>
                  </a:txBody>
                  <a:tcPr marL="73025" marR="73025" marT="73025" marB="73025" anchor="t" anchorCtr="0" horzOverflow="overflow">
                    <a:solidFill>
                      <a:srgbClr val="3E5C61"/>
                    </a:solidFill>
                  </a:tcPr>
                </a:tc>
              </a:tr>
              <a:tr h="3572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0"/>
                        </a:spcBef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6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</a:p>
                  </a:txBody>
                  <a:tcPr marL="73025" marR="73025" marT="73025" marB="73025" anchor="t" anchorCtr="0" horzOverflow="overflow"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defRPr sz="1800"/>
                      </a:pPr>
                      <a:r>
                        <a:rPr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73025" marR="73025" marT="73025" marB="73025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defRPr sz="1800"/>
                      </a:pPr>
                      <a:r>
                        <a:rPr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73025" marR="73025" marT="73025" marB="73025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defRPr sz="1800"/>
                      </a:pPr>
                      <a:r>
                        <a:rPr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73025" marR="73025" marT="73025" marB="73025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defRPr sz="1800"/>
                      </a:pPr>
                      <a:r>
                        <a:rPr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73025" marR="73025" marT="73025" marB="73025" anchor="t" anchorCtr="0" horzOverflow="overflow"/>
                </a:tc>
              </a:tr>
              <a:tr h="3572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0"/>
                        </a:spcBef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6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</a:t>
                      </a:r>
                    </a:p>
                  </a:txBody>
                  <a:tcPr marL="73025" marR="73025" marT="73025" marB="73025" anchor="t" anchorCtr="0" horzOverflow="overflow"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defRPr sz="1800"/>
                      </a:pPr>
                      <a:r>
                        <a:rPr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73025" marR="73025" marT="73025" marB="73025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defRPr sz="1800"/>
                      </a:pPr>
                      <a:r>
                        <a:rPr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73025" marR="73025" marT="73025" marB="73025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defRPr sz="1800"/>
                      </a:pPr>
                      <a:r>
                        <a:rPr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73025" marR="73025" marT="73025" marB="73025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defRPr sz="1800"/>
                      </a:pPr>
                      <a:r>
                        <a:rPr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73025" marR="73025" marT="73025" marB="73025" anchor="t" anchorCtr="0" horzOverflow="overflow"/>
                </a:tc>
              </a:tr>
              <a:tr h="3572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0"/>
                        </a:spcBef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6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30</a:t>
                      </a:r>
                    </a:p>
                  </a:txBody>
                  <a:tcPr marL="73025" marR="73025" marT="73025" marB="73025" anchor="t" anchorCtr="0" horzOverflow="overflow"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defRPr sz="1800"/>
                      </a:pPr>
                      <a:r>
                        <a:rPr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73025" marR="73025" marT="73025" marB="73025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defRPr sz="1800"/>
                      </a:pPr>
                      <a:r>
                        <a:rPr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73025" marR="73025" marT="73025" marB="73025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defRPr sz="1800"/>
                      </a:pPr>
                      <a:r>
                        <a:rPr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73025" marR="73025" marT="73025" marB="73025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defRPr sz="1800"/>
                      </a:pPr>
                      <a:r>
                        <a:rPr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73025" marR="73025" marT="73025" marB="73025" anchor="t" anchorCtr="0" horzOverflow="overflow"/>
                </a:tc>
              </a:tr>
              <a:tr h="3572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0"/>
                        </a:spcBef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6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</a:t>
                      </a:r>
                    </a:p>
                  </a:txBody>
                  <a:tcPr marL="73025" marR="73025" marT="73025" marB="73025" anchor="t" anchorCtr="0" horzOverflow="overflow"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defRPr sz="1800"/>
                      </a:pPr>
                      <a:r>
                        <a:rPr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73025" marR="73025" marT="73025" marB="73025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defRPr sz="1800"/>
                      </a:pPr>
                      <a:r>
                        <a:rPr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73025" marR="73025" marT="73025" marB="73025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defRPr sz="1800"/>
                      </a:pPr>
                      <a:r>
                        <a:rPr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73025" marR="73025" marT="73025" marB="73025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defRPr sz="1800"/>
                      </a:pPr>
                      <a:r>
                        <a:rPr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73025" marR="73025" marT="73025" marB="73025" anchor="t" anchorCtr="0" horzOverflow="overflow"/>
                </a:tc>
              </a:tr>
            </a:tbl>
          </a:graphicData>
        </a:graphic>
      </p:graphicFrame>
      <p:sp>
        <p:nvSpPr>
          <p:cNvPr id="277" name="Oval 6"/>
          <p:cNvSpPr/>
          <p:nvPr/>
        </p:nvSpPr>
        <p:spPr>
          <a:xfrm>
            <a:off x="2852926" y="2603756"/>
            <a:ext cx="4718306" cy="2125980"/>
          </a:xfrm>
          <a:prstGeom prst="ellipse">
            <a:avLst/>
          </a:pr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78" name="TextBox 7"/>
          <p:cNvSpPr txBox="1"/>
          <p:nvPr/>
        </p:nvSpPr>
        <p:spPr>
          <a:xfrm>
            <a:off x="3495292" y="3436825"/>
            <a:ext cx="3392425" cy="667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2000"/>
            </a:lvl1pPr>
          </a:lstStyle>
          <a:p>
            <a:pPr/>
            <a:r>
              <a:t>Then calculate these columns</a:t>
            </a:r>
          </a:p>
        </p:txBody>
      </p:sp>
      <p:sp>
        <p:nvSpPr>
          <p:cNvPr id="279" name="Oval 4"/>
          <p:cNvSpPr/>
          <p:nvPr/>
        </p:nvSpPr>
        <p:spPr>
          <a:xfrm>
            <a:off x="1511049" y="2610612"/>
            <a:ext cx="1467611" cy="2125981"/>
          </a:xfrm>
          <a:prstGeom prst="ellipse">
            <a:avLst/>
          </a:prstGeom>
          <a:ln w="25400">
            <a:solidFill>
              <a:schemeClr val="accent4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80" name="TextBox 8"/>
          <p:cNvSpPr txBox="1"/>
          <p:nvPr/>
        </p:nvSpPr>
        <p:spPr>
          <a:xfrm>
            <a:off x="1683839" y="3129047"/>
            <a:ext cx="1191550" cy="959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2000"/>
            </a:lvl1pPr>
          </a:lstStyle>
          <a:p>
            <a:pPr/>
            <a:r>
              <a:t>Measure these data first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14:prism dir="l" isContent="0" isInverted="1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LEARN theme">
  <a:themeElements>
    <a:clrScheme name="LEARN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0000FF"/>
      </a:hlink>
      <a:folHlink>
        <a:srgbClr val="FF00FF"/>
      </a:folHlink>
    </a:clrScheme>
    <a:fontScheme name="LEARN them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LEARN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LEARN theme">
  <a:themeElements>
    <a:clrScheme name="LEARN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0000FF"/>
      </a:hlink>
      <a:folHlink>
        <a:srgbClr val="FF00FF"/>
      </a:folHlink>
    </a:clrScheme>
    <a:fontScheme name="LEARN them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LEARN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