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17"/>
  </p:notesMasterIdLst>
  <p:sldIdLst>
    <p:sldId id="256" r:id="rId3"/>
    <p:sldId id="287" r:id="rId4"/>
    <p:sldId id="262" r:id="rId5"/>
    <p:sldId id="263" r:id="rId6"/>
    <p:sldId id="272" r:id="rId7"/>
    <p:sldId id="273" r:id="rId8"/>
    <p:sldId id="284" r:id="rId9"/>
    <p:sldId id="281" r:id="rId10"/>
    <p:sldId id="283" r:id="rId11"/>
    <p:sldId id="275" r:id="rId12"/>
    <p:sldId id="286" r:id="rId13"/>
    <p:sldId id="276" r:id="rId14"/>
    <p:sldId id="278" r:id="rId15"/>
    <p:sldId id="279" r:id="rId16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84" autoAdjust="0"/>
    <p:restoredTop sz="92096" autoAdjust="0"/>
  </p:normalViewPr>
  <p:slideViewPr>
    <p:cSldViewPr snapToGrid="0">
      <p:cViewPr varScale="1">
        <p:scale>
          <a:sx n="84" d="100"/>
          <a:sy n="84" d="100"/>
        </p:scale>
        <p:origin x="188" y="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ike, Michell L." userId="835521cf-4bf5-41b6-b3d8-e14ae4606327" providerId="ADAL" clId="{E2B088EB-2600-4454-9D10-79C1CABF4A00}"/>
    <pc:docChg chg="undo custSel addSld delSld modSld">
      <pc:chgData name="Eike, Michell L." userId="835521cf-4bf5-41b6-b3d8-e14ae4606327" providerId="ADAL" clId="{E2B088EB-2600-4454-9D10-79C1CABF4A00}" dt="2026-08-13T20:10:02.109" v="1028" actId="47"/>
      <pc:docMkLst>
        <pc:docMk/>
      </pc:docMkLst>
      <pc:sldChg chg="modSp mod">
        <pc:chgData name="Eike, Michell L." userId="835521cf-4bf5-41b6-b3d8-e14ae4606327" providerId="ADAL" clId="{E2B088EB-2600-4454-9D10-79C1CABF4A00}" dt="2026-07-23T16:26:47.215" v="795" actId="13926"/>
        <pc:sldMkLst>
          <pc:docMk/>
          <pc:sldMk cId="0" sldId="263"/>
        </pc:sldMkLst>
        <pc:spChg chg="mod">
          <ac:chgData name="Eike, Michell L." userId="835521cf-4bf5-41b6-b3d8-e14ae4606327" providerId="ADAL" clId="{E2B088EB-2600-4454-9D10-79C1CABF4A00}" dt="2026-07-23T16:26:47.215" v="795" actId="13926"/>
          <ac:spMkLst>
            <pc:docMk/>
            <pc:sldMk cId="0" sldId="263"/>
            <ac:spMk id="5" creationId="{4928C0DD-EBA7-945F-414B-0577DA3BB329}"/>
          </ac:spMkLst>
        </pc:spChg>
      </pc:sldChg>
      <pc:sldChg chg="modSp del mod">
        <pc:chgData name="Eike, Michell L." userId="835521cf-4bf5-41b6-b3d8-e14ae4606327" providerId="ADAL" clId="{E2B088EB-2600-4454-9D10-79C1CABF4A00}" dt="2026-08-13T20:10:02.109" v="1028" actId="47"/>
        <pc:sldMkLst>
          <pc:docMk/>
          <pc:sldMk cId="3879661357" sldId="270"/>
        </pc:sldMkLst>
      </pc:sldChg>
      <pc:sldChg chg="addSp modSp mod">
        <pc:chgData name="Eike, Michell L." userId="835521cf-4bf5-41b6-b3d8-e14ae4606327" providerId="ADAL" clId="{E2B088EB-2600-4454-9D10-79C1CABF4A00}" dt="2026-07-28T13:48:16.724" v="942" actId="962"/>
        <pc:sldMkLst>
          <pc:docMk/>
          <pc:sldMk cId="142731198" sldId="272"/>
        </pc:sldMkLst>
        <pc:spChg chg="mod">
          <ac:chgData name="Eike, Michell L." userId="835521cf-4bf5-41b6-b3d8-e14ae4606327" providerId="ADAL" clId="{E2B088EB-2600-4454-9D10-79C1CABF4A00}" dt="2026-07-22T16:43:58.679" v="35" actId="20577"/>
          <ac:spMkLst>
            <pc:docMk/>
            <pc:sldMk cId="142731198" sldId="272"/>
            <ac:spMk id="2" creationId="{32504AF3-7691-76C6-C4F5-90AF39843FF6}"/>
          </ac:spMkLst>
        </pc:spChg>
        <pc:spChg chg="mod">
          <ac:chgData name="Eike, Michell L." userId="835521cf-4bf5-41b6-b3d8-e14ae4606327" providerId="ADAL" clId="{E2B088EB-2600-4454-9D10-79C1CABF4A00}" dt="2026-07-23T14:41:16.471" v="512" actId="13926"/>
          <ac:spMkLst>
            <pc:docMk/>
            <pc:sldMk cId="142731198" sldId="272"/>
            <ac:spMk id="25602" creationId="{707D4043-F086-2CAC-E1B8-40DCC9DF9C03}"/>
          </ac:spMkLst>
        </pc:spChg>
        <pc:picChg chg="add mod">
          <ac:chgData name="Eike, Michell L." userId="835521cf-4bf5-41b6-b3d8-e14ae4606327" providerId="ADAL" clId="{E2B088EB-2600-4454-9D10-79C1CABF4A00}" dt="2026-07-28T13:48:16.724" v="942" actId="962"/>
          <ac:picMkLst>
            <pc:docMk/>
            <pc:sldMk cId="142731198" sldId="272"/>
            <ac:picMk id="3" creationId="{D6F6874A-A0FA-1547-E112-6EE749182568}"/>
          </ac:picMkLst>
        </pc:picChg>
      </pc:sldChg>
      <pc:sldChg chg="modSp mod">
        <pc:chgData name="Eike, Michell L." userId="835521cf-4bf5-41b6-b3d8-e14ae4606327" providerId="ADAL" clId="{E2B088EB-2600-4454-9D10-79C1CABF4A00}" dt="2026-07-23T15:23:55.344" v="613" actId="13926"/>
        <pc:sldMkLst>
          <pc:docMk/>
          <pc:sldMk cId="3645868415" sldId="273"/>
        </pc:sldMkLst>
        <pc:spChg chg="mod">
          <ac:chgData name="Eike, Michell L." userId="835521cf-4bf5-41b6-b3d8-e14ae4606327" providerId="ADAL" clId="{E2B088EB-2600-4454-9D10-79C1CABF4A00}" dt="2026-07-23T15:23:47.967" v="611" actId="20577"/>
          <ac:spMkLst>
            <pc:docMk/>
            <pc:sldMk cId="3645868415" sldId="273"/>
            <ac:spMk id="2" creationId="{BC4CB0E4-B8C0-B9A7-B02B-0D6A4CA53046}"/>
          </ac:spMkLst>
        </pc:spChg>
        <pc:spChg chg="mod">
          <ac:chgData name="Eike, Michell L." userId="835521cf-4bf5-41b6-b3d8-e14ae4606327" providerId="ADAL" clId="{E2B088EB-2600-4454-9D10-79C1CABF4A00}" dt="2026-07-23T15:23:55.344" v="613" actId="13926"/>
          <ac:spMkLst>
            <pc:docMk/>
            <pc:sldMk cId="3645868415" sldId="273"/>
            <ac:spMk id="25602" creationId="{1AD197D1-9FC9-72F8-08F0-3D4E1C6FB1A7}"/>
          </ac:spMkLst>
        </pc:spChg>
      </pc:sldChg>
      <pc:sldChg chg="addSp modSp mod">
        <pc:chgData name="Eike, Michell L." userId="835521cf-4bf5-41b6-b3d8-e14ae4606327" providerId="ADAL" clId="{E2B088EB-2600-4454-9D10-79C1CABF4A00}" dt="2026-07-28T13:51:02.218" v="1003" actId="962"/>
        <pc:sldMkLst>
          <pc:docMk/>
          <pc:sldMk cId="3073426200" sldId="275"/>
        </pc:sldMkLst>
        <pc:spChg chg="mod">
          <ac:chgData name="Eike, Michell L." userId="835521cf-4bf5-41b6-b3d8-e14ae4606327" providerId="ADAL" clId="{E2B088EB-2600-4454-9D10-79C1CABF4A00}" dt="2026-07-22T16:48:19.052" v="137" actId="20577"/>
          <ac:spMkLst>
            <pc:docMk/>
            <pc:sldMk cId="3073426200" sldId="275"/>
            <ac:spMk id="2" creationId="{8661B12C-2439-E749-C2B7-160DB5DB2AD4}"/>
          </ac:spMkLst>
        </pc:spChg>
        <pc:spChg chg="mod">
          <ac:chgData name="Eike, Michell L." userId="835521cf-4bf5-41b6-b3d8-e14ae4606327" providerId="ADAL" clId="{E2B088EB-2600-4454-9D10-79C1CABF4A00}" dt="2026-07-23T15:54:07.410" v="792" actId="13926"/>
          <ac:spMkLst>
            <pc:docMk/>
            <pc:sldMk cId="3073426200" sldId="275"/>
            <ac:spMk id="25602" creationId="{F2AC3754-0F72-8C4D-9F24-A1AAA146E9A1}"/>
          </ac:spMkLst>
        </pc:spChg>
        <pc:picChg chg="add mod">
          <ac:chgData name="Eike, Michell L." userId="835521cf-4bf5-41b6-b3d8-e14ae4606327" providerId="ADAL" clId="{E2B088EB-2600-4454-9D10-79C1CABF4A00}" dt="2026-07-28T13:51:02.218" v="1003" actId="962"/>
          <ac:picMkLst>
            <pc:docMk/>
            <pc:sldMk cId="3073426200" sldId="275"/>
            <ac:picMk id="4" creationId="{3220E8CC-D35D-8E9B-0638-9F6961617CBF}"/>
          </ac:picMkLst>
        </pc:picChg>
      </pc:sldChg>
      <pc:sldChg chg="addSp modSp mod modAnim">
        <pc:chgData name="Eike, Michell L." userId="835521cf-4bf5-41b6-b3d8-e14ae4606327" providerId="ADAL" clId="{E2B088EB-2600-4454-9D10-79C1CABF4A00}" dt="2026-07-28T13:52:40.954" v="1026" actId="962"/>
        <pc:sldMkLst>
          <pc:docMk/>
          <pc:sldMk cId="1636753550" sldId="276"/>
        </pc:sldMkLst>
        <pc:spChg chg="mod">
          <ac:chgData name="Eike, Michell L." userId="835521cf-4bf5-41b6-b3d8-e14ae4606327" providerId="ADAL" clId="{E2B088EB-2600-4454-9D10-79C1CABF4A00}" dt="2026-07-22T16:50:11.596" v="161" actId="20577"/>
          <ac:spMkLst>
            <pc:docMk/>
            <pc:sldMk cId="1636753550" sldId="276"/>
            <ac:spMk id="2" creationId="{09C2405B-E826-8066-E4F2-2FCD793AEBBE}"/>
          </ac:spMkLst>
        </pc:spChg>
        <pc:spChg chg="mod">
          <ac:chgData name="Eike, Michell L." userId="835521cf-4bf5-41b6-b3d8-e14ae4606327" providerId="ADAL" clId="{E2B088EB-2600-4454-9D10-79C1CABF4A00}" dt="2026-07-22T16:52:30.459" v="224" actId="207"/>
          <ac:spMkLst>
            <pc:docMk/>
            <pc:sldMk cId="1636753550" sldId="276"/>
            <ac:spMk id="25602" creationId="{006EF543-7988-671C-D653-6FEDAAA99B83}"/>
          </ac:spMkLst>
        </pc:spChg>
        <pc:picChg chg="add mod">
          <ac:chgData name="Eike, Michell L." userId="835521cf-4bf5-41b6-b3d8-e14ae4606327" providerId="ADAL" clId="{E2B088EB-2600-4454-9D10-79C1CABF4A00}" dt="2026-07-28T13:52:40.954" v="1026" actId="962"/>
          <ac:picMkLst>
            <pc:docMk/>
            <pc:sldMk cId="1636753550" sldId="276"/>
            <ac:picMk id="3" creationId="{2AD6BCA1-53C3-1592-31D4-079AF2824491}"/>
          </ac:picMkLst>
        </pc:picChg>
      </pc:sldChg>
      <pc:sldChg chg="addSp delSp modSp add mod">
        <pc:chgData name="Eike, Michell L." userId="835521cf-4bf5-41b6-b3d8-e14ae4606327" providerId="ADAL" clId="{E2B088EB-2600-4454-9D10-79C1CABF4A00}" dt="2026-07-28T13:51:03.464" v="1004" actId="962"/>
        <pc:sldMkLst>
          <pc:docMk/>
          <pc:sldMk cId="1889858312" sldId="278"/>
        </pc:sldMkLst>
        <pc:spChg chg="mod">
          <ac:chgData name="Eike, Michell L." userId="835521cf-4bf5-41b6-b3d8-e14ae4606327" providerId="ADAL" clId="{E2B088EB-2600-4454-9D10-79C1CABF4A00}" dt="2026-07-23T16:41:28.193" v="905" actId="13926"/>
          <ac:spMkLst>
            <pc:docMk/>
            <pc:sldMk cId="1889858312" sldId="278"/>
            <ac:spMk id="2" creationId="{307B05F1-A2D6-7662-E629-D34F147D521E}"/>
          </ac:spMkLst>
        </pc:spChg>
        <pc:spChg chg="mod">
          <ac:chgData name="Eike, Michell L." userId="835521cf-4bf5-41b6-b3d8-e14ae4606327" providerId="ADAL" clId="{E2B088EB-2600-4454-9D10-79C1CABF4A00}" dt="2026-07-23T16:41:37.561" v="908" actId="27803"/>
          <ac:spMkLst>
            <pc:docMk/>
            <pc:sldMk cId="1889858312" sldId="278"/>
            <ac:spMk id="13" creationId="{18C38000-606E-89B0-0F0A-C740B2106FFE}"/>
          </ac:spMkLst>
        </pc:spChg>
        <pc:spChg chg="mod">
          <ac:chgData name="Eike, Michell L." userId="835521cf-4bf5-41b6-b3d8-e14ae4606327" providerId="ADAL" clId="{E2B088EB-2600-4454-9D10-79C1CABF4A00}" dt="2026-07-23T16:41:37.561" v="908" actId="27803"/>
          <ac:spMkLst>
            <pc:docMk/>
            <pc:sldMk cId="1889858312" sldId="278"/>
            <ac:spMk id="29" creationId="{E2B6511F-1C1C-BA09-1418-7DD34B4ACC66}"/>
          </ac:spMkLst>
        </pc:spChg>
        <pc:spChg chg="mod">
          <ac:chgData name="Eike, Michell L." userId="835521cf-4bf5-41b6-b3d8-e14ae4606327" providerId="ADAL" clId="{E2B088EB-2600-4454-9D10-79C1CABF4A00}" dt="2026-07-23T16:41:37.561" v="908" actId="27803"/>
          <ac:spMkLst>
            <pc:docMk/>
            <pc:sldMk cId="1889858312" sldId="278"/>
            <ac:spMk id="33" creationId="{2899E6B3-2D81-EA45-DFAD-3EC59B36B3B5}"/>
          </ac:spMkLst>
        </pc:spChg>
        <pc:spChg chg="mod">
          <ac:chgData name="Eike, Michell L." userId="835521cf-4bf5-41b6-b3d8-e14ae4606327" providerId="ADAL" clId="{E2B088EB-2600-4454-9D10-79C1CABF4A00}" dt="2026-07-23T16:41:37.561" v="908" actId="27803"/>
          <ac:spMkLst>
            <pc:docMk/>
            <pc:sldMk cId="1889858312" sldId="278"/>
            <ac:spMk id="38" creationId="{A07EB844-30B2-066F-A73D-B594EB13C184}"/>
          </ac:spMkLst>
        </pc:spChg>
        <pc:spChg chg="mod">
          <ac:chgData name="Eike, Michell L." userId="835521cf-4bf5-41b6-b3d8-e14ae4606327" providerId="ADAL" clId="{E2B088EB-2600-4454-9D10-79C1CABF4A00}" dt="2026-07-23T16:41:37.561" v="908" actId="27803"/>
          <ac:spMkLst>
            <pc:docMk/>
            <pc:sldMk cId="1889858312" sldId="278"/>
            <ac:spMk id="55" creationId="{2E66BF56-DF6D-717B-BC6A-1E0DF304B701}"/>
          </ac:spMkLst>
        </pc:spChg>
        <pc:spChg chg="mod">
          <ac:chgData name="Eike, Michell L." userId="835521cf-4bf5-41b6-b3d8-e14ae4606327" providerId="ADAL" clId="{E2B088EB-2600-4454-9D10-79C1CABF4A00}" dt="2026-07-23T16:41:37.561" v="908" actId="27803"/>
          <ac:spMkLst>
            <pc:docMk/>
            <pc:sldMk cId="1889858312" sldId="278"/>
            <ac:spMk id="56" creationId="{70378C56-1D41-2E4C-3731-1DAFC75C0379}"/>
          </ac:spMkLst>
        </pc:spChg>
        <pc:spChg chg="mod">
          <ac:chgData name="Eike, Michell L." userId="835521cf-4bf5-41b6-b3d8-e14ae4606327" providerId="ADAL" clId="{E2B088EB-2600-4454-9D10-79C1CABF4A00}" dt="2026-07-23T16:41:37.561" v="908" actId="27803"/>
          <ac:spMkLst>
            <pc:docMk/>
            <pc:sldMk cId="1889858312" sldId="278"/>
            <ac:spMk id="72" creationId="{AE85BE5B-89B2-57F3-A274-8B928898150A}"/>
          </ac:spMkLst>
        </pc:spChg>
        <pc:spChg chg="mod">
          <ac:chgData name="Eike, Michell L." userId="835521cf-4bf5-41b6-b3d8-e14ae4606327" providerId="ADAL" clId="{E2B088EB-2600-4454-9D10-79C1CABF4A00}" dt="2026-07-23T16:41:37.561" v="908" actId="27803"/>
          <ac:spMkLst>
            <pc:docMk/>
            <pc:sldMk cId="1889858312" sldId="278"/>
            <ac:spMk id="85" creationId="{090CDE7C-7AFD-EA39-EADF-BC99CCE59A5D}"/>
          </ac:spMkLst>
        </pc:spChg>
        <pc:spChg chg="mod">
          <ac:chgData name="Eike, Michell L." userId="835521cf-4bf5-41b6-b3d8-e14ae4606327" providerId="ADAL" clId="{E2B088EB-2600-4454-9D10-79C1CABF4A00}" dt="2026-07-23T16:41:37.561" v="908" actId="27803"/>
          <ac:spMkLst>
            <pc:docMk/>
            <pc:sldMk cId="1889858312" sldId="278"/>
            <ac:spMk id="90" creationId="{27E21BC8-AAE3-9E13-E5B4-6C85C937979A}"/>
          </ac:spMkLst>
        </pc:spChg>
        <pc:spChg chg="mod">
          <ac:chgData name="Eike, Michell L." userId="835521cf-4bf5-41b6-b3d8-e14ae4606327" providerId="ADAL" clId="{E2B088EB-2600-4454-9D10-79C1CABF4A00}" dt="2026-07-23T16:41:38.992" v="909" actId="164"/>
          <ac:spMkLst>
            <pc:docMk/>
            <pc:sldMk cId="1889858312" sldId="278"/>
            <ac:spMk id="105" creationId="{BF10AF0C-AB44-6F54-2578-CBE00EA7BEC7}"/>
          </ac:spMkLst>
        </pc:spChg>
        <pc:spChg chg="mod">
          <ac:chgData name="Eike, Michell L." userId="835521cf-4bf5-41b6-b3d8-e14ae4606327" providerId="ADAL" clId="{E2B088EB-2600-4454-9D10-79C1CABF4A00}" dt="2026-07-23T16:41:38.992" v="909" actId="164"/>
          <ac:spMkLst>
            <pc:docMk/>
            <pc:sldMk cId="1889858312" sldId="278"/>
            <ac:spMk id="106" creationId="{38DD6AD9-2A8A-4322-24B9-62CA2301D0F6}"/>
          </ac:spMkLst>
        </pc:spChg>
        <pc:spChg chg="mod">
          <ac:chgData name="Eike, Michell L." userId="835521cf-4bf5-41b6-b3d8-e14ae4606327" providerId="ADAL" clId="{E2B088EB-2600-4454-9D10-79C1CABF4A00}" dt="2026-07-23T16:41:38.992" v="909" actId="164"/>
          <ac:spMkLst>
            <pc:docMk/>
            <pc:sldMk cId="1889858312" sldId="278"/>
            <ac:spMk id="107" creationId="{F634AEDC-D961-0FE3-664C-A6E8364C1438}"/>
          </ac:spMkLst>
        </pc:spChg>
        <pc:spChg chg="mod">
          <ac:chgData name="Eike, Michell L." userId="835521cf-4bf5-41b6-b3d8-e14ae4606327" providerId="ADAL" clId="{E2B088EB-2600-4454-9D10-79C1CABF4A00}" dt="2026-07-23T16:41:38.992" v="909" actId="164"/>
          <ac:spMkLst>
            <pc:docMk/>
            <pc:sldMk cId="1889858312" sldId="278"/>
            <ac:spMk id="108" creationId="{698EC495-D1C9-23D4-4343-BBAF91E561B0}"/>
          </ac:spMkLst>
        </pc:spChg>
        <pc:spChg chg="mod">
          <ac:chgData name="Eike, Michell L." userId="835521cf-4bf5-41b6-b3d8-e14ae4606327" providerId="ADAL" clId="{E2B088EB-2600-4454-9D10-79C1CABF4A00}" dt="2026-07-23T16:41:38.992" v="909" actId="164"/>
          <ac:spMkLst>
            <pc:docMk/>
            <pc:sldMk cId="1889858312" sldId="278"/>
            <ac:spMk id="109" creationId="{C94CF5CC-469E-149F-096C-6B809AA837D5}"/>
          </ac:spMkLst>
        </pc:spChg>
        <pc:spChg chg="mod">
          <ac:chgData name="Eike, Michell L." userId="835521cf-4bf5-41b6-b3d8-e14ae4606327" providerId="ADAL" clId="{E2B088EB-2600-4454-9D10-79C1CABF4A00}" dt="2026-07-23T16:41:37.561" v="908" actId="27803"/>
          <ac:spMkLst>
            <pc:docMk/>
            <pc:sldMk cId="1889858312" sldId="278"/>
            <ac:spMk id="110" creationId="{59F4B4F9-CF3D-673D-22D4-EED7BC4FCED9}"/>
          </ac:spMkLst>
        </pc:spChg>
        <pc:spChg chg="mod">
          <ac:chgData name="Eike, Michell L." userId="835521cf-4bf5-41b6-b3d8-e14ae4606327" providerId="ADAL" clId="{E2B088EB-2600-4454-9D10-79C1CABF4A00}" dt="2026-07-23T16:41:38.992" v="909" actId="164"/>
          <ac:spMkLst>
            <pc:docMk/>
            <pc:sldMk cId="1889858312" sldId="278"/>
            <ac:spMk id="111" creationId="{993144E2-EE32-23C8-5603-C27F8AE1B009}"/>
          </ac:spMkLst>
        </pc:spChg>
        <pc:spChg chg="mod">
          <ac:chgData name="Eike, Michell L." userId="835521cf-4bf5-41b6-b3d8-e14ae4606327" providerId="ADAL" clId="{E2B088EB-2600-4454-9D10-79C1CABF4A00}" dt="2026-07-23T16:41:38.992" v="909" actId="164"/>
          <ac:spMkLst>
            <pc:docMk/>
            <pc:sldMk cId="1889858312" sldId="278"/>
            <ac:spMk id="112" creationId="{0341D1B4-B46A-C30D-9A20-66A46ABBF60E}"/>
          </ac:spMkLst>
        </pc:spChg>
        <pc:spChg chg="mod">
          <ac:chgData name="Eike, Michell L." userId="835521cf-4bf5-41b6-b3d8-e14ae4606327" providerId="ADAL" clId="{E2B088EB-2600-4454-9D10-79C1CABF4A00}" dt="2026-07-23T16:41:38.992" v="909" actId="164"/>
          <ac:spMkLst>
            <pc:docMk/>
            <pc:sldMk cId="1889858312" sldId="278"/>
            <ac:spMk id="114" creationId="{8F9D448D-66F3-9589-8530-B02C3BCA5D28}"/>
          </ac:spMkLst>
        </pc:spChg>
        <pc:spChg chg="mod">
          <ac:chgData name="Eike, Michell L." userId="835521cf-4bf5-41b6-b3d8-e14ae4606327" providerId="ADAL" clId="{E2B088EB-2600-4454-9D10-79C1CABF4A00}" dt="2026-07-23T16:41:38.992" v="909" actId="164"/>
          <ac:spMkLst>
            <pc:docMk/>
            <pc:sldMk cId="1889858312" sldId="278"/>
            <ac:spMk id="115" creationId="{6FEA19EF-76DD-100E-6977-F48D0D23FB5A}"/>
          </ac:spMkLst>
        </pc:spChg>
        <pc:spChg chg="mod">
          <ac:chgData name="Eike, Michell L." userId="835521cf-4bf5-41b6-b3d8-e14ae4606327" providerId="ADAL" clId="{E2B088EB-2600-4454-9D10-79C1CABF4A00}" dt="2026-07-23T16:41:38.992" v="909" actId="164"/>
          <ac:spMkLst>
            <pc:docMk/>
            <pc:sldMk cId="1889858312" sldId="278"/>
            <ac:spMk id="116" creationId="{3F42B216-F276-A73A-A144-D05B13A3B91F}"/>
          </ac:spMkLst>
        </pc:spChg>
        <pc:grpChg chg="mod">
          <ac:chgData name="Eike, Michell L." userId="835521cf-4bf5-41b6-b3d8-e14ae4606327" providerId="ADAL" clId="{E2B088EB-2600-4454-9D10-79C1CABF4A00}" dt="2026-07-28T13:51:03.464" v="1004" actId="962"/>
          <ac:grpSpMkLst>
            <pc:docMk/>
            <pc:sldMk cId="1889858312" sldId="278"/>
            <ac:grpSpMk id="117" creationId="{862D87DD-91FD-CF92-9F19-7C05F6E5AD63}"/>
          </ac:grpSpMkLst>
        </pc:grpChg>
      </pc:sldChg>
      <pc:sldChg chg="addSp modSp add mod">
        <pc:chgData name="Eike, Michell L." userId="835521cf-4bf5-41b6-b3d8-e14ae4606327" providerId="ADAL" clId="{E2B088EB-2600-4454-9D10-79C1CABF4A00}" dt="2026-07-28T13:51:04.274" v="1005" actId="962"/>
        <pc:sldMkLst>
          <pc:docMk/>
          <pc:sldMk cId="151674651" sldId="279"/>
        </pc:sldMkLst>
        <pc:spChg chg="mod">
          <ac:chgData name="Eike, Michell L." userId="835521cf-4bf5-41b6-b3d8-e14ae4606327" providerId="ADAL" clId="{E2B088EB-2600-4454-9D10-79C1CABF4A00}" dt="2026-07-22T16:53:17.717" v="264" actId="20577"/>
          <ac:spMkLst>
            <pc:docMk/>
            <pc:sldMk cId="151674651" sldId="279"/>
            <ac:spMk id="2" creationId="{F843013B-2839-C846-1292-D15A23B9E825}"/>
          </ac:spMkLst>
        </pc:spChg>
        <pc:spChg chg="mod">
          <ac:chgData name="Eike, Michell L." userId="835521cf-4bf5-41b6-b3d8-e14ae4606327" providerId="ADAL" clId="{E2B088EB-2600-4454-9D10-79C1CABF4A00}" dt="2026-07-27T16:34:47.924" v="910" actId="13926"/>
          <ac:spMkLst>
            <pc:docMk/>
            <pc:sldMk cId="151674651" sldId="279"/>
            <ac:spMk id="25602" creationId="{A4BFF50B-FE6B-D4E0-758E-541F61DC752B}"/>
          </ac:spMkLst>
        </pc:spChg>
        <pc:picChg chg="add mod">
          <ac:chgData name="Eike, Michell L." userId="835521cf-4bf5-41b6-b3d8-e14ae4606327" providerId="ADAL" clId="{E2B088EB-2600-4454-9D10-79C1CABF4A00}" dt="2026-07-28T13:51:04.274" v="1005" actId="962"/>
          <ac:picMkLst>
            <pc:docMk/>
            <pc:sldMk cId="151674651" sldId="279"/>
            <ac:picMk id="4" creationId="{38A62A21-CBB4-E6E7-563A-D60E011E6D90}"/>
          </ac:picMkLst>
        </pc:picChg>
      </pc:sldChg>
      <pc:sldChg chg="addSp modSp add mod modShow">
        <pc:chgData name="Eike, Michell L." userId="835521cf-4bf5-41b6-b3d8-e14ae4606327" providerId="ADAL" clId="{E2B088EB-2600-4454-9D10-79C1CABF4A00}" dt="2026-07-28T13:51:20.953" v="1006" actId="13244"/>
        <pc:sldMkLst>
          <pc:docMk/>
          <pc:sldMk cId="587436350" sldId="281"/>
        </pc:sldMkLst>
        <pc:spChg chg="mod">
          <ac:chgData name="Eike, Michell L." userId="835521cf-4bf5-41b6-b3d8-e14ae4606327" providerId="ADAL" clId="{E2B088EB-2600-4454-9D10-79C1CABF4A00}" dt="2026-07-22T17:07:12.516" v="315" actId="13926"/>
          <ac:spMkLst>
            <pc:docMk/>
            <pc:sldMk cId="587436350" sldId="281"/>
            <ac:spMk id="2" creationId="{255F53EA-3D63-D75C-FD06-742C762C3F1F}"/>
          </ac:spMkLst>
        </pc:spChg>
        <pc:spChg chg="mod">
          <ac:chgData name="Eike, Michell L." userId="835521cf-4bf5-41b6-b3d8-e14ae4606327" providerId="ADAL" clId="{E2B088EB-2600-4454-9D10-79C1CABF4A00}" dt="2026-07-22T17:08:22.164" v="332" actId="948"/>
          <ac:spMkLst>
            <pc:docMk/>
            <pc:sldMk cId="587436350" sldId="281"/>
            <ac:spMk id="25602" creationId="{71692335-0512-FCE9-8DDF-4AA988594619}"/>
          </ac:spMkLst>
        </pc:spChg>
        <pc:picChg chg="add mod">
          <ac:chgData name="Eike, Michell L." userId="835521cf-4bf5-41b6-b3d8-e14ae4606327" providerId="ADAL" clId="{E2B088EB-2600-4454-9D10-79C1CABF4A00}" dt="2026-07-22T17:11:07.688" v="384"/>
          <ac:picMkLst>
            <pc:docMk/>
            <pc:sldMk cId="587436350" sldId="281"/>
            <ac:picMk id="3" creationId="{BB00A87C-1CB8-D2E1-4370-0CC1C16F7CF2}"/>
          </ac:picMkLst>
        </pc:picChg>
        <pc:picChg chg="add mod modCrop">
          <ac:chgData name="Eike, Michell L." userId="835521cf-4bf5-41b6-b3d8-e14ae4606327" providerId="ADAL" clId="{E2B088EB-2600-4454-9D10-79C1CABF4A00}" dt="2026-07-28T13:49:32.311" v="998" actId="962"/>
          <ac:picMkLst>
            <pc:docMk/>
            <pc:sldMk cId="587436350" sldId="281"/>
            <ac:picMk id="4" creationId="{03DB5B81-F3DD-9D17-959C-14EC4F8F4D34}"/>
          </ac:picMkLst>
        </pc:picChg>
        <pc:picChg chg="add mod ord modCrop">
          <ac:chgData name="Eike, Michell L." userId="835521cf-4bf5-41b6-b3d8-e14ae4606327" providerId="ADAL" clId="{E2B088EB-2600-4454-9D10-79C1CABF4A00}" dt="2026-07-28T13:51:20.953" v="1006" actId="13244"/>
          <ac:picMkLst>
            <pc:docMk/>
            <pc:sldMk cId="587436350" sldId="281"/>
            <ac:picMk id="5" creationId="{462DCCD4-B7A5-7CB4-E4F0-F2A7C8216F9A}"/>
          </ac:picMkLst>
        </pc:picChg>
      </pc:sldChg>
      <pc:sldChg chg="addSp delSp modSp add mod modShow">
        <pc:chgData name="Eike, Michell L." userId="835521cf-4bf5-41b6-b3d8-e14ae4606327" providerId="ADAL" clId="{E2B088EB-2600-4454-9D10-79C1CABF4A00}" dt="2026-07-28T13:52:01.852" v="1008" actId="13244"/>
        <pc:sldMkLst>
          <pc:docMk/>
          <pc:sldMk cId="4184447664" sldId="283"/>
        </pc:sldMkLst>
        <pc:spChg chg="mod">
          <ac:chgData name="Eike, Michell L." userId="835521cf-4bf5-41b6-b3d8-e14ae4606327" providerId="ADAL" clId="{E2B088EB-2600-4454-9D10-79C1CABF4A00}" dt="2026-07-28T13:51:58.999" v="1007" actId="13244"/>
          <ac:spMkLst>
            <pc:docMk/>
            <pc:sldMk cId="4184447664" sldId="283"/>
            <ac:spMk id="2" creationId="{3FE47043-9654-C729-C05D-9175998FC177}"/>
          </ac:spMkLst>
        </pc:spChg>
        <pc:spChg chg="add mod topLvl">
          <ac:chgData name="Eike, Michell L." userId="835521cf-4bf5-41b6-b3d8-e14ae4606327" providerId="ADAL" clId="{E2B088EB-2600-4454-9D10-79C1CABF4A00}" dt="2026-07-27T17:43:09.701" v="936" actId="164"/>
          <ac:spMkLst>
            <pc:docMk/>
            <pc:sldMk cId="4184447664" sldId="283"/>
            <ac:spMk id="3" creationId="{E0454BF8-ABD9-AFEA-3DBE-F39D76482002}"/>
          </ac:spMkLst>
        </pc:spChg>
        <pc:spChg chg="mod">
          <ac:chgData name="Eike, Michell L." userId="835521cf-4bf5-41b6-b3d8-e14ae4606327" providerId="ADAL" clId="{E2B088EB-2600-4454-9D10-79C1CABF4A00}" dt="2026-07-27T17:43:21.117" v="937" actId="167"/>
          <ac:spMkLst>
            <pc:docMk/>
            <pc:sldMk cId="4184447664" sldId="283"/>
            <ac:spMk id="25602" creationId="{B5EC39D3-83D1-4FF0-FC8C-225B917EBD54}"/>
          </ac:spMkLst>
        </pc:spChg>
        <pc:grpChg chg="add mod">
          <ac:chgData name="Eike, Michell L." userId="835521cf-4bf5-41b6-b3d8-e14ae4606327" providerId="ADAL" clId="{E2B088EB-2600-4454-9D10-79C1CABF4A00}" dt="2026-07-28T13:50:59.690" v="1002" actId="962"/>
          <ac:grpSpMkLst>
            <pc:docMk/>
            <pc:sldMk cId="4184447664" sldId="283"/>
            <ac:grpSpMk id="7" creationId="{376DC832-78CF-0008-0986-5DC0E27FCD85}"/>
          </ac:grpSpMkLst>
        </pc:grpChg>
        <pc:picChg chg="add mod ord">
          <ac:chgData name="Eike, Michell L." userId="835521cf-4bf5-41b6-b3d8-e14ae4606327" providerId="ADAL" clId="{E2B088EB-2600-4454-9D10-79C1CABF4A00}" dt="2026-07-27T17:43:09.701" v="936" actId="164"/>
          <ac:picMkLst>
            <pc:docMk/>
            <pc:sldMk cId="4184447664" sldId="283"/>
            <ac:picMk id="5" creationId="{811F036E-C056-3471-200B-0C42891AAA35}"/>
          </ac:picMkLst>
        </pc:picChg>
        <pc:picChg chg="add mod ord">
          <ac:chgData name="Eike, Michell L." userId="835521cf-4bf5-41b6-b3d8-e14ae4606327" providerId="ADAL" clId="{E2B088EB-2600-4454-9D10-79C1CABF4A00}" dt="2026-07-28T13:52:01.852" v="1008" actId="13244"/>
          <ac:picMkLst>
            <pc:docMk/>
            <pc:sldMk cId="4184447664" sldId="283"/>
            <ac:picMk id="12" creationId="{2948A69F-BBC6-AAA6-BF3C-E5FB401AE643}"/>
          </ac:picMkLst>
        </pc:picChg>
      </pc:sldChg>
      <pc:sldChg chg="addSp delSp modSp add mod">
        <pc:chgData name="Eike, Michell L." userId="835521cf-4bf5-41b6-b3d8-e14ae4606327" providerId="ADAL" clId="{E2B088EB-2600-4454-9D10-79C1CABF4A00}" dt="2026-07-28T13:48:31.070" v="944" actId="962"/>
        <pc:sldMkLst>
          <pc:docMk/>
          <pc:sldMk cId="71944880" sldId="284"/>
        </pc:sldMkLst>
        <pc:spChg chg="mod">
          <ac:chgData name="Eike, Michell L." userId="835521cf-4bf5-41b6-b3d8-e14ae4606327" providerId="ADAL" clId="{E2B088EB-2600-4454-9D10-79C1CABF4A00}" dt="2026-07-23T15:28:22.878" v="738" actId="20577"/>
          <ac:spMkLst>
            <pc:docMk/>
            <pc:sldMk cId="71944880" sldId="284"/>
            <ac:spMk id="2" creationId="{FAC67898-40EB-5A76-04C3-3AE341DEFCFC}"/>
          </ac:spMkLst>
        </pc:spChg>
        <pc:spChg chg="add mod">
          <ac:chgData name="Eike, Michell L." userId="835521cf-4bf5-41b6-b3d8-e14ae4606327" providerId="ADAL" clId="{E2B088EB-2600-4454-9D10-79C1CABF4A00}" dt="2026-07-23T15:41:40.262" v="759" actId="164"/>
          <ac:spMkLst>
            <pc:docMk/>
            <pc:sldMk cId="71944880" sldId="284"/>
            <ac:spMk id="4" creationId="{CF3243DC-FC5F-DC97-2398-56306533A831}"/>
          </ac:spMkLst>
        </pc:spChg>
        <pc:spChg chg="mod">
          <ac:chgData name="Eike, Michell L." userId="835521cf-4bf5-41b6-b3d8-e14ae4606327" providerId="ADAL" clId="{E2B088EB-2600-4454-9D10-79C1CABF4A00}" dt="2026-07-23T15:41:38.545" v="758" actId="27803"/>
          <ac:spMkLst>
            <pc:docMk/>
            <pc:sldMk cId="71944880" sldId="284"/>
            <ac:spMk id="8" creationId="{6323072B-A14B-6B1B-3363-212120E1E58A}"/>
          </ac:spMkLst>
        </pc:spChg>
        <pc:spChg chg="mod">
          <ac:chgData name="Eike, Michell L." userId="835521cf-4bf5-41b6-b3d8-e14ae4606327" providerId="ADAL" clId="{E2B088EB-2600-4454-9D10-79C1CABF4A00}" dt="2026-07-23T15:41:38.545" v="758" actId="27803"/>
          <ac:spMkLst>
            <pc:docMk/>
            <pc:sldMk cId="71944880" sldId="284"/>
            <ac:spMk id="9" creationId="{BC87E1B7-CC06-04D7-68BB-94D1CC14D229}"/>
          </ac:spMkLst>
        </pc:spChg>
        <pc:spChg chg="mod">
          <ac:chgData name="Eike, Michell L." userId="835521cf-4bf5-41b6-b3d8-e14ae4606327" providerId="ADAL" clId="{E2B088EB-2600-4454-9D10-79C1CABF4A00}" dt="2026-07-23T15:41:38.545" v="758" actId="27803"/>
          <ac:spMkLst>
            <pc:docMk/>
            <pc:sldMk cId="71944880" sldId="284"/>
            <ac:spMk id="10" creationId="{87E67DB7-A292-1B28-99FC-ACC47E42712E}"/>
          </ac:spMkLst>
        </pc:spChg>
        <pc:spChg chg="mod">
          <ac:chgData name="Eike, Michell L." userId="835521cf-4bf5-41b6-b3d8-e14ae4606327" providerId="ADAL" clId="{E2B088EB-2600-4454-9D10-79C1CABF4A00}" dt="2026-07-23T15:40:59.208" v="751" actId="6549"/>
          <ac:spMkLst>
            <pc:docMk/>
            <pc:sldMk cId="71944880" sldId="284"/>
            <ac:spMk id="25602" creationId="{6021E57B-0023-F6CD-2A6D-7E5A98F85F74}"/>
          </ac:spMkLst>
        </pc:spChg>
        <pc:grpChg chg="mod">
          <ac:chgData name="Eike, Michell L." userId="835521cf-4bf5-41b6-b3d8-e14ae4606327" providerId="ADAL" clId="{E2B088EB-2600-4454-9D10-79C1CABF4A00}" dt="2026-07-23T15:41:40.262" v="759" actId="164"/>
          <ac:grpSpMkLst>
            <pc:docMk/>
            <pc:sldMk cId="71944880" sldId="284"/>
            <ac:grpSpMk id="7" creationId="{FE56C913-59B4-E0B1-485B-0D24CC3C1E58}"/>
          </ac:grpSpMkLst>
        </pc:grpChg>
        <pc:grpChg chg="add mod">
          <ac:chgData name="Eike, Michell L." userId="835521cf-4bf5-41b6-b3d8-e14ae4606327" providerId="ADAL" clId="{E2B088EB-2600-4454-9D10-79C1CABF4A00}" dt="2026-07-28T13:48:31.070" v="944" actId="962"/>
          <ac:grpSpMkLst>
            <pc:docMk/>
            <pc:sldMk cId="71944880" sldId="284"/>
            <ac:grpSpMk id="11" creationId="{E5A43568-AB4F-44B8-5305-CF0F9C1D2DB8}"/>
          </ac:grpSpMkLst>
        </pc:grpChg>
      </pc:sldChg>
      <pc:sldChg chg="modSp add mod">
        <pc:chgData name="Eike, Michell L." userId="835521cf-4bf5-41b6-b3d8-e14ae4606327" providerId="ADAL" clId="{E2B088EB-2600-4454-9D10-79C1CABF4A00}" dt="2026-07-28T13:35:45.522" v="938" actId="20577"/>
        <pc:sldMkLst>
          <pc:docMk/>
          <pc:sldMk cId="3305653541" sldId="286"/>
        </pc:sldMkLst>
        <pc:spChg chg="mod">
          <ac:chgData name="Eike, Michell L." userId="835521cf-4bf5-41b6-b3d8-e14ae4606327" providerId="ADAL" clId="{E2B088EB-2600-4454-9D10-79C1CABF4A00}" dt="2026-07-23T16:32:05.941" v="879" actId="27636"/>
          <ac:spMkLst>
            <pc:docMk/>
            <pc:sldMk cId="3305653541" sldId="286"/>
            <ac:spMk id="2" creationId="{A3042EAF-DDFB-16E8-37F0-37432B49E25C}"/>
          </ac:spMkLst>
        </pc:spChg>
        <pc:spChg chg="mod">
          <ac:chgData name="Eike, Michell L." userId="835521cf-4bf5-41b6-b3d8-e14ae4606327" providerId="ADAL" clId="{E2B088EB-2600-4454-9D10-79C1CABF4A00}" dt="2026-07-28T13:35:45.522" v="938" actId="20577"/>
          <ac:spMkLst>
            <pc:docMk/>
            <pc:sldMk cId="3305653541" sldId="286"/>
            <ac:spMk id="25602" creationId="{26113C22-710B-5D27-61DC-95CE2E55E944}"/>
          </ac:spMkLst>
        </pc:spChg>
      </pc:sldChg>
      <pc:sldChg chg="add">
        <pc:chgData name="Eike, Michell L." userId="835521cf-4bf5-41b6-b3d8-e14ae4606327" providerId="ADAL" clId="{E2B088EB-2600-4454-9D10-79C1CABF4A00}" dt="2026-08-13T20:10:00.648" v="1027"/>
        <pc:sldMkLst>
          <pc:docMk/>
          <pc:sldMk cId="2827969317" sldId="28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52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18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YbiE9sDXXk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25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Strategy: </a:t>
            </a:r>
            <a:r>
              <a:rPr lang="en-US" sz="1400" b="0" i="0" u="none" strike="noStrik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K20 Center. (n.d.). Chain Notes. Strategies. </a:t>
            </a:r>
            <a:r>
              <a:rPr lang="en-US" sz="1400" b="0" i="0" u="sng" strike="noStrike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https://learn.k20center.ou.edu/strategy/52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7688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Gallery walk / carousel.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742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VanHattum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, S. (2019, April 14). Exterior angles, by magic pi - math animations [Video]. YouTube.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https://www.youtube.com/watch?v=VYbiE9sDXXk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7625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Bell ringers and exit tickets.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977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VYbiE9sDXXk?feature=oembed" TargetMode="External"/><Relationship Id="rId5" Type="http://schemas.openxmlformats.org/officeDocument/2006/relationships/image" Target="../media/image15.jpeg"/><Relationship Id="rId4" Type="http://schemas.openxmlformats.org/officeDocument/2006/relationships/hyperlink" Target="https://www.youtube.com/watch?v=VYbiE9sDXXk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F344B-8D04-1C1C-F6F4-30FA0C1BB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1B12C-2439-E749-C2B7-160DB5DB2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Gallery Walk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F2AC3754-0F72-8C4D-9F24-A1AAA146E9A1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dirty="0"/>
              <a:t>Individually, go to 4 different stations.</a:t>
            </a:r>
          </a:p>
          <a:p>
            <a:r>
              <a:rPr lang="en-US" dirty="0"/>
              <a:t>Use your </a:t>
            </a:r>
            <a:r>
              <a:rPr lang="en-US" b="1" dirty="0"/>
              <a:t>Polygon Patterns </a:t>
            </a:r>
            <a:r>
              <a:rPr lang="en-US" dirty="0"/>
              <a:t>handout to collect data about different polygons and their exterior angles.</a:t>
            </a:r>
          </a:p>
          <a:p>
            <a:pPr lvl="1"/>
            <a:r>
              <a:rPr lang="en-US" dirty="0"/>
              <a:t>Don’t forget to write the name of each polygon type at the top of each table.</a:t>
            </a:r>
          </a:p>
          <a:p>
            <a:r>
              <a:rPr lang="en-US" dirty="0"/>
              <a:t>Then return to your group to discuss your observations.</a:t>
            </a:r>
            <a:endParaRPr lang="en-US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20E8CC-D35D-8E9B-0638-9F6961617C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0495" y="274637"/>
            <a:ext cx="2454855" cy="1241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426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A6DF74-2878-243B-C804-970FA8A40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42EAF-DDFB-16E8-37F0-37432B49E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Polygon Patterns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26113C22-710B-5D27-61DC-95CE2E55E94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578358" indent="-514350">
              <a:buFont typeface="+mj-lt"/>
              <a:buAutoNum type="arabicParenR"/>
            </a:pPr>
            <a:r>
              <a:rPr lang="en-US" sz="2200" dirty="0"/>
              <a:t>What do you think the definition of an </a:t>
            </a:r>
            <a:r>
              <a:rPr lang="en-US" sz="2200" i="1" dirty="0"/>
              <a:t>exterior angle</a:t>
            </a:r>
            <a:r>
              <a:rPr lang="en-US" sz="2200" dirty="0"/>
              <a:t> is?</a:t>
            </a:r>
          </a:p>
          <a:p>
            <a:pPr marL="578358" indent="-514350">
              <a:buFont typeface="+mj-lt"/>
              <a:buAutoNum type="arabicParenR"/>
            </a:pPr>
            <a:r>
              <a:rPr lang="en-US" sz="2200" dirty="0"/>
              <a:t>For any polygon, what is the connection between the number of sides it has and the number of exterior angles it has?</a:t>
            </a:r>
          </a:p>
          <a:p>
            <a:pPr marL="578358" indent="-514350">
              <a:buFont typeface="+mj-lt"/>
              <a:buAutoNum type="arabicParenR"/>
            </a:pPr>
            <a:r>
              <a:rPr lang="en-US" sz="2200" dirty="0"/>
              <a:t>What is the relationship between corresponding interior and exterior angles?</a:t>
            </a:r>
          </a:p>
          <a:p>
            <a:pPr marL="578358" indent="-514350">
              <a:buFont typeface="+mj-lt"/>
              <a:buAutoNum type="arabicParenR"/>
            </a:pPr>
            <a:r>
              <a:rPr lang="en-US" sz="2200" dirty="0"/>
              <a:t>What is the relationship between the number of sides a polygon has and the sum of its exterior angles? How does this differ from the sum of the interior angles of a polygon?</a:t>
            </a:r>
          </a:p>
        </p:txBody>
      </p:sp>
    </p:spTree>
    <p:extLst>
      <p:ext uri="{BB962C8B-B14F-4D97-AF65-F5344CB8AC3E}">
        <p14:creationId xmlns:p14="http://schemas.microsoft.com/office/powerpoint/2010/main" val="3305653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8608E-3891-2198-08C1-07C81F42D1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2405B-E826-8066-E4F2-2FCD793AE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Why 360°?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006EF543-7988-671C-D653-6FEDAAA99B8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279904" y="4688398"/>
            <a:ext cx="4584192" cy="455101"/>
          </a:xfrm>
        </p:spPr>
        <p:txBody>
          <a:bodyPr/>
          <a:lstStyle/>
          <a:p>
            <a:pPr marL="64008" indent="0" algn="ctr">
              <a:buNone/>
            </a:pPr>
            <a:r>
              <a:rPr lang="en-US" altLang="en-US" sz="1800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Exterior Angles</a:t>
            </a:r>
            <a:endParaRPr lang="en-US" altLang="en-US" sz="1800" dirty="0">
              <a:solidFill>
                <a:schemeClr val="accent1"/>
              </a:solidFill>
            </a:endParaRPr>
          </a:p>
        </p:txBody>
      </p:sp>
      <p:pic>
        <p:nvPicPr>
          <p:cNvPr id="3" name="Online Media 2" descr="Video: Exterior angles, by magic pi - math animations">
            <a:hlinkClick r:id="" action="ppaction://media"/>
            <a:extLst>
              <a:ext uri="{FF2B5EF4-FFF2-40B4-BE49-F238E27FC236}">
                <a16:creationId xmlns:a16="http://schemas.microsoft.com/office/drawing/2014/main" id="{2AD6BCA1-53C3-1592-31D4-079AF282449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279904" y="1250254"/>
            <a:ext cx="4584192" cy="3438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753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ACCB4-E936-CD47-E8C6-FA402360B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B05F1-A2D6-7662-E629-D34F147D5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Polygon Puzzle</a:t>
            </a: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862D87DD-91FD-CF92-9F19-7C05F6E5AD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866505" y="298128"/>
            <a:ext cx="5167296" cy="4670363"/>
            <a:chOff x="2866505" y="298128"/>
            <a:chExt cx="5167296" cy="4670363"/>
          </a:xfrm>
        </p:grpSpPr>
        <p:grpSp>
          <p:nvGrpSpPr>
            <p:cNvPr id="9" name="Graphic 4">
              <a:extLst>
                <a:ext uri="{FF2B5EF4-FFF2-40B4-BE49-F238E27FC236}">
                  <a16:creationId xmlns:a16="http://schemas.microsoft.com/office/drawing/2014/main" id="{0017BD38-9FC7-AECE-A03A-6D644B2EC867}"/>
                </a:ext>
              </a:extLst>
            </p:cNvPr>
            <p:cNvGrpSpPr/>
            <p:nvPr/>
          </p:nvGrpSpPr>
          <p:grpSpPr>
            <a:xfrm>
              <a:off x="2866505" y="298128"/>
              <a:ext cx="5167296" cy="4670363"/>
              <a:chOff x="2866505" y="298128"/>
              <a:chExt cx="5167296" cy="4670363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98468BA9-D6E2-4D89-FF08-C8385F47992F}"/>
                  </a:ext>
                </a:extLst>
              </p:cNvPr>
              <p:cNvSpPr/>
              <p:nvPr/>
            </p:nvSpPr>
            <p:spPr>
              <a:xfrm>
                <a:off x="3704946" y="664300"/>
                <a:ext cx="2198589" cy="2164594"/>
              </a:xfrm>
              <a:custGeom>
                <a:avLst/>
                <a:gdLst>
                  <a:gd name="csX0" fmla="*/ 775228 w 2198589"/>
                  <a:gd name="csY0" fmla="*/ 2164594 h 2164594"/>
                  <a:gd name="csX1" fmla="*/ 1874523 w 2198589"/>
                  <a:gd name="csY1" fmla="*/ 1904074 h 2164594"/>
                  <a:gd name="csX2" fmla="*/ 2198590 w 2198589"/>
                  <a:gd name="csY2" fmla="*/ 821777 h 2164594"/>
                  <a:gd name="csX3" fmla="*/ 1423362 w 2198589"/>
                  <a:gd name="csY3" fmla="*/ 0 h 2164594"/>
                  <a:gd name="csX4" fmla="*/ 324067 w 2198589"/>
                  <a:gd name="csY4" fmla="*/ 260520 h 2164594"/>
                  <a:gd name="csX5" fmla="*/ 0 w 2198589"/>
                  <a:gd name="csY5" fmla="*/ 1342817 h 2164594"/>
                  <a:gd name="csX6" fmla="*/ 775228 w 2198589"/>
                  <a:gd name="csY6" fmla="*/ 2164594 h 216459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2198589" h="2164594">
                    <a:moveTo>
                      <a:pt x="775228" y="2164594"/>
                    </a:moveTo>
                    <a:lnTo>
                      <a:pt x="1874523" y="1904074"/>
                    </a:lnTo>
                    <a:lnTo>
                      <a:pt x="2198590" y="821777"/>
                    </a:lnTo>
                    <a:lnTo>
                      <a:pt x="1423362" y="0"/>
                    </a:lnTo>
                    <a:lnTo>
                      <a:pt x="324067" y="260520"/>
                    </a:lnTo>
                    <a:lnTo>
                      <a:pt x="0" y="1342817"/>
                    </a:lnTo>
                    <a:lnTo>
                      <a:pt x="775228" y="2164594"/>
                    </a:lnTo>
                    <a:close/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BAB489B6-9481-03B4-2D57-43B62D590CB4}"/>
                  </a:ext>
                </a:extLst>
              </p:cNvPr>
              <p:cNvSpPr/>
              <p:nvPr/>
            </p:nvSpPr>
            <p:spPr>
              <a:xfrm>
                <a:off x="5417379" y="3004093"/>
                <a:ext cx="136981" cy="136981"/>
              </a:xfrm>
              <a:custGeom>
                <a:avLst/>
                <a:gdLst>
                  <a:gd name="csX0" fmla="*/ 0 w 136981"/>
                  <a:gd name="csY0" fmla="*/ 105430 h 136981"/>
                  <a:gd name="csX1" fmla="*/ 105430 w 136981"/>
                  <a:gd name="csY1" fmla="*/ 136982 h 136981"/>
                  <a:gd name="csX2" fmla="*/ 136981 w 136981"/>
                  <a:gd name="csY2" fmla="*/ 31551 h 136981"/>
                  <a:gd name="csX3" fmla="*/ 31551 w 136981"/>
                  <a:gd name="csY3" fmla="*/ 0 h 136981"/>
                  <a:gd name="csX4" fmla="*/ 0 w 136981"/>
                  <a:gd name="csY4" fmla="*/ 105430 h 13698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36981" h="136981">
                    <a:moveTo>
                      <a:pt x="0" y="105430"/>
                    </a:moveTo>
                    <a:lnTo>
                      <a:pt x="105430" y="136982"/>
                    </a:lnTo>
                    <a:lnTo>
                      <a:pt x="136981" y="31551"/>
                    </a:lnTo>
                    <a:lnTo>
                      <a:pt x="31551" y="0"/>
                    </a:lnTo>
                    <a:lnTo>
                      <a:pt x="0" y="105430"/>
                    </a:lnTo>
                  </a:path>
                </a:pathLst>
              </a:custGeom>
              <a:solidFill>
                <a:srgbClr val="000000">
                  <a:alpha val="10000"/>
                </a:srgbClr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03628691-A403-64B6-6FB7-55694A90E5BF}"/>
                  </a:ext>
                </a:extLst>
              </p:cNvPr>
              <p:cNvSpPr/>
              <p:nvPr/>
            </p:nvSpPr>
            <p:spPr>
              <a:xfrm>
                <a:off x="5417379" y="3004093"/>
                <a:ext cx="136981" cy="136981"/>
              </a:xfrm>
              <a:custGeom>
                <a:avLst/>
                <a:gdLst>
                  <a:gd name="csX0" fmla="*/ 0 w 136981"/>
                  <a:gd name="csY0" fmla="*/ 105430 h 136981"/>
                  <a:gd name="csX1" fmla="*/ 105430 w 136981"/>
                  <a:gd name="csY1" fmla="*/ 136982 h 136981"/>
                  <a:gd name="csX2" fmla="*/ 136981 w 136981"/>
                  <a:gd name="csY2" fmla="*/ 31551 h 136981"/>
                  <a:gd name="csX3" fmla="*/ 31551 w 136981"/>
                  <a:gd name="csY3" fmla="*/ 0 h 136981"/>
                  <a:gd name="csX4" fmla="*/ 0 w 136981"/>
                  <a:gd name="csY4" fmla="*/ 105430 h 13698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36981" h="136981">
                    <a:moveTo>
                      <a:pt x="0" y="105430"/>
                    </a:moveTo>
                    <a:lnTo>
                      <a:pt x="105430" y="136982"/>
                    </a:lnTo>
                    <a:lnTo>
                      <a:pt x="136981" y="31551"/>
                    </a:lnTo>
                    <a:lnTo>
                      <a:pt x="31551" y="0"/>
                    </a:lnTo>
                    <a:lnTo>
                      <a:pt x="0" y="105430"/>
                    </a:lnTo>
                  </a:path>
                </a:pathLst>
              </a:custGeom>
              <a:noFill/>
              <a:ln w="22184" cap="rnd">
                <a:solidFill>
                  <a:srgbClr val="000000">
                    <a:alpha val="6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8C38000-606E-89B0-0F0A-C740B2106FFE}"/>
                  </a:ext>
                </a:extLst>
              </p:cNvPr>
              <p:cNvSpPr/>
              <p:nvPr/>
            </p:nvSpPr>
            <p:spPr>
              <a:xfrm>
                <a:off x="4416960" y="4083388"/>
                <a:ext cx="276184" cy="155536"/>
              </a:xfrm>
              <a:custGeom>
                <a:avLst/>
                <a:gdLst>
                  <a:gd name="csX0" fmla="*/ 276073 w 276184"/>
                  <a:gd name="csY0" fmla="*/ 119653 h 155536"/>
                  <a:gd name="csX1" fmla="*/ 156201 w 276184"/>
                  <a:gd name="csY1" fmla="*/ 3224 h 155536"/>
                  <a:gd name="csX2" fmla="*/ 0 w 276184"/>
                  <a:gd name="csY2" fmla="*/ 62549 h 155536"/>
                  <a:gd name="csX3" fmla="*/ 124761 w 276184"/>
                  <a:gd name="csY3" fmla="*/ 155537 h 155536"/>
                  <a:gd name="csX4" fmla="*/ 276184 w 276184"/>
                  <a:gd name="csY4" fmla="*/ 119653 h 15553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276184" h="155536">
                    <a:moveTo>
                      <a:pt x="276073" y="119653"/>
                    </a:moveTo>
                    <a:cubicBezTo>
                      <a:pt x="262186" y="60883"/>
                      <a:pt x="215415" y="15445"/>
                      <a:pt x="156201" y="3224"/>
                    </a:cubicBezTo>
                    <a:cubicBezTo>
                      <a:pt x="96987" y="-8996"/>
                      <a:pt x="36106" y="14112"/>
                      <a:pt x="0" y="62549"/>
                    </a:cubicBezTo>
                    <a:lnTo>
                      <a:pt x="124761" y="155537"/>
                    </a:lnTo>
                    <a:lnTo>
                      <a:pt x="276184" y="119653"/>
                    </a:ln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DFE89C66-CB32-5D9D-7EE1-C7CB3247CBB4}"/>
                  </a:ext>
                </a:extLst>
              </p:cNvPr>
              <p:cNvSpPr/>
              <p:nvPr/>
            </p:nvSpPr>
            <p:spPr>
              <a:xfrm>
                <a:off x="4416960" y="4083388"/>
                <a:ext cx="276184" cy="155536"/>
              </a:xfrm>
              <a:custGeom>
                <a:avLst/>
                <a:gdLst>
                  <a:gd name="csX0" fmla="*/ 276073 w 276184"/>
                  <a:gd name="csY0" fmla="*/ 119653 h 155536"/>
                  <a:gd name="csX1" fmla="*/ 156201 w 276184"/>
                  <a:gd name="csY1" fmla="*/ 3224 h 155536"/>
                  <a:gd name="csX2" fmla="*/ 0 w 276184"/>
                  <a:gd name="csY2" fmla="*/ 62549 h 155536"/>
                  <a:gd name="csX3" fmla="*/ 124761 w 276184"/>
                  <a:gd name="csY3" fmla="*/ 155537 h 155536"/>
                  <a:gd name="csX4" fmla="*/ 276184 w 276184"/>
                  <a:gd name="csY4" fmla="*/ 119653 h 15553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276184" h="155536">
                    <a:moveTo>
                      <a:pt x="276073" y="119653"/>
                    </a:moveTo>
                    <a:cubicBezTo>
                      <a:pt x="262186" y="60883"/>
                      <a:pt x="215415" y="15445"/>
                      <a:pt x="156201" y="3224"/>
                    </a:cubicBezTo>
                    <a:cubicBezTo>
                      <a:pt x="96987" y="-8996"/>
                      <a:pt x="36106" y="14112"/>
                      <a:pt x="0" y="62549"/>
                    </a:cubicBezTo>
                    <a:lnTo>
                      <a:pt x="124761" y="155537"/>
                    </a:lnTo>
                    <a:lnTo>
                      <a:pt x="276184" y="119653"/>
                    </a:lnTo>
                    <a:close/>
                  </a:path>
                </a:pathLst>
              </a:custGeom>
              <a:noFill/>
              <a:ln w="22184" cap="rnd">
                <a:solidFill>
                  <a:srgbClr val="000000">
                    <a:alpha val="6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D255E8D3-99D1-B221-3409-46DFEDEB2A7F}"/>
                  </a:ext>
                </a:extLst>
              </p:cNvPr>
              <p:cNvSpPr/>
              <p:nvPr/>
            </p:nvSpPr>
            <p:spPr>
              <a:xfrm>
                <a:off x="4328750" y="2828894"/>
                <a:ext cx="151423" cy="106763"/>
              </a:xfrm>
              <a:custGeom>
                <a:avLst/>
                <a:gdLst>
                  <a:gd name="csX0" fmla="*/ 0 w 151423"/>
                  <a:gd name="csY0" fmla="*/ 35884 h 106763"/>
                  <a:gd name="csX1" fmla="*/ 38217 w 151423"/>
                  <a:gd name="csY1" fmla="*/ 106763 h 106763"/>
                  <a:gd name="csX2" fmla="*/ 151424 w 151423"/>
                  <a:gd name="csY2" fmla="*/ 0 h 106763"/>
                  <a:gd name="csX3" fmla="*/ 0 w 151423"/>
                  <a:gd name="csY3" fmla="*/ 35884 h 10676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51423" h="106763">
                    <a:moveTo>
                      <a:pt x="0" y="35884"/>
                    </a:moveTo>
                    <a:cubicBezTo>
                      <a:pt x="6332" y="62436"/>
                      <a:pt x="19442" y="86877"/>
                      <a:pt x="38217" y="106763"/>
                    </a:cubicBezTo>
                    <a:lnTo>
                      <a:pt x="151424" y="0"/>
                    </a:lnTo>
                    <a:lnTo>
                      <a:pt x="0" y="35884"/>
                    </a:ln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F4D8DBA-FC6C-A3B4-E975-706D8FDBD9F2}"/>
                  </a:ext>
                </a:extLst>
              </p:cNvPr>
              <p:cNvSpPr/>
              <p:nvPr/>
            </p:nvSpPr>
            <p:spPr>
              <a:xfrm>
                <a:off x="4328750" y="2828894"/>
                <a:ext cx="151423" cy="106763"/>
              </a:xfrm>
              <a:custGeom>
                <a:avLst/>
                <a:gdLst>
                  <a:gd name="csX0" fmla="*/ 0 w 151423"/>
                  <a:gd name="csY0" fmla="*/ 35884 h 106763"/>
                  <a:gd name="csX1" fmla="*/ 38217 w 151423"/>
                  <a:gd name="csY1" fmla="*/ 106763 h 106763"/>
                  <a:gd name="csX2" fmla="*/ 151424 w 151423"/>
                  <a:gd name="csY2" fmla="*/ 0 h 106763"/>
                  <a:gd name="csX3" fmla="*/ 0 w 151423"/>
                  <a:gd name="csY3" fmla="*/ 35884 h 10676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51423" h="106763">
                    <a:moveTo>
                      <a:pt x="0" y="35884"/>
                    </a:moveTo>
                    <a:cubicBezTo>
                      <a:pt x="6332" y="62436"/>
                      <a:pt x="19442" y="86877"/>
                      <a:pt x="38217" y="106763"/>
                    </a:cubicBezTo>
                    <a:lnTo>
                      <a:pt x="151424" y="0"/>
                    </a:lnTo>
                    <a:lnTo>
                      <a:pt x="0" y="35884"/>
                    </a:lnTo>
                    <a:close/>
                  </a:path>
                </a:pathLst>
              </a:custGeom>
              <a:noFill/>
              <a:ln w="22184" cap="rnd">
                <a:solidFill>
                  <a:srgbClr val="000000">
                    <a:alpha val="6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6C6FAD09-087A-B36A-E1E6-1200BF17A56B}"/>
                  </a:ext>
                </a:extLst>
              </p:cNvPr>
              <p:cNvSpPr/>
              <p:nvPr/>
            </p:nvSpPr>
            <p:spPr>
              <a:xfrm>
                <a:off x="3559188" y="3590902"/>
                <a:ext cx="237967" cy="155574"/>
              </a:xfrm>
              <a:custGeom>
                <a:avLst/>
                <a:gdLst>
                  <a:gd name="csX0" fmla="*/ 0 w 237967"/>
                  <a:gd name="csY0" fmla="*/ 106763 h 155574"/>
                  <a:gd name="csX1" fmla="*/ 122206 w 237967"/>
                  <a:gd name="csY1" fmla="*/ 155312 h 155574"/>
                  <a:gd name="csX2" fmla="*/ 237968 w 237967"/>
                  <a:gd name="csY2" fmla="*/ 92987 h 155574"/>
                  <a:gd name="csX3" fmla="*/ 113207 w 237967"/>
                  <a:gd name="csY3" fmla="*/ 0 h 155574"/>
                  <a:gd name="csX4" fmla="*/ 0 w 237967"/>
                  <a:gd name="csY4" fmla="*/ 106763 h 1555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237967" h="155574">
                    <a:moveTo>
                      <a:pt x="0" y="106763"/>
                    </a:moveTo>
                    <a:cubicBezTo>
                      <a:pt x="31551" y="140203"/>
                      <a:pt x="76323" y="157979"/>
                      <a:pt x="122206" y="155312"/>
                    </a:cubicBezTo>
                    <a:cubicBezTo>
                      <a:pt x="168088" y="152646"/>
                      <a:pt x="210527" y="129871"/>
                      <a:pt x="237968" y="92987"/>
                    </a:cubicBezTo>
                    <a:lnTo>
                      <a:pt x="113207" y="0"/>
                    </a:lnTo>
                    <a:lnTo>
                      <a:pt x="0" y="106763"/>
                    </a:ln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A63F685D-A8AF-F9E7-BD2B-F109367EF69D}"/>
                  </a:ext>
                </a:extLst>
              </p:cNvPr>
              <p:cNvSpPr/>
              <p:nvPr/>
            </p:nvSpPr>
            <p:spPr>
              <a:xfrm>
                <a:off x="3559188" y="3590902"/>
                <a:ext cx="237967" cy="155574"/>
              </a:xfrm>
              <a:custGeom>
                <a:avLst/>
                <a:gdLst>
                  <a:gd name="csX0" fmla="*/ 0 w 237967"/>
                  <a:gd name="csY0" fmla="*/ 106763 h 155574"/>
                  <a:gd name="csX1" fmla="*/ 122206 w 237967"/>
                  <a:gd name="csY1" fmla="*/ 155312 h 155574"/>
                  <a:gd name="csX2" fmla="*/ 237968 w 237967"/>
                  <a:gd name="csY2" fmla="*/ 92987 h 155574"/>
                  <a:gd name="csX3" fmla="*/ 113207 w 237967"/>
                  <a:gd name="csY3" fmla="*/ 0 h 155574"/>
                  <a:gd name="csX4" fmla="*/ 0 w 237967"/>
                  <a:gd name="csY4" fmla="*/ 106763 h 1555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237967" h="155574">
                    <a:moveTo>
                      <a:pt x="0" y="106763"/>
                    </a:moveTo>
                    <a:cubicBezTo>
                      <a:pt x="31551" y="140203"/>
                      <a:pt x="76323" y="157979"/>
                      <a:pt x="122206" y="155312"/>
                    </a:cubicBezTo>
                    <a:cubicBezTo>
                      <a:pt x="168088" y="152646"/>
                      <a:pt x="210527" y="129871"/>
                      <a:pt x="237968" y="92987"/>
                    </a:cubicBezTo>
                    <a:lnTo>
                      <a:pt x="113207" y="0"/>
                    </a:lnTo>
                    <a:lnTo>
                      <a:pt x="0" y="106763"/>
                    </a:lnTo>
                    <a:close/>
                  </a:path>
                </a:pathLst>
              </a:custGeom>
              <a:noFill/>
              <a:ln w="22184" cap="rnd">
                <a:solidFill>
                  <a:srgbClr val="000000">
                    <a:alpha val="6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E58B6AB7-3BB8-CCF5-D67E-404A7DABD55D}"/>
                  </a:ext>
                </a:extLst>
              </p:cNvPr>
              <p:cNvSpPr/>
              <p:nvPr/>
            </p:nvSpPr>
            <p:spPr>
              <a:xfrm>
                <a:off x="7030493" y="3487027"/>
                <a:ext cx="136981" cy="136981"/>
              </a:xfrm>
              <a:custGeom>
                <a:avLst/>
                <a:gdLst>
                  <a:gd name="csX0" fmla="*/ 105430 w 136981"/>
                  <a:gd name="csY0" fmla="*/ 136982 h 136981"/>
                  <a:gd name="csX1" fmla="*/ 136981 w 136981"/>
                  <a:gd name="csY1" fmla="*/ 31551 h 136981"/>
                  <a:gd name="csX2" fmla="*/ 31551 w 136981"/>
                  <a:gd name="csY2" fmla="*/ 0 h 136981"/>
                  <a:gd name="csX3" fmla="*/ 0 w 136981"/>
                  <a:gd name="csY3" fmla="*/ 105430 h 136981"/>
                  <a:gd name="csX4" fmla="*/ 105430 w 136981"/>
                  <a:gd name="csY4" fmla="*/ 136982 h 13698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36981" h="136981">
                    <a:moveTo>
                      <a:pt x="105430" y="136982"/>
                    </a:moveTo>
                    <a:lnTo>
                      <a:pt x="136981" y="31551"/>
                    </a:lnTo>
                    <a:lnTo>
                      <a:pt x="31551" y="0"/>
                    </a:lnTo>
                    <a:lnTo>
                      <a:pt x="0" y="105430"/>
                    </a:lnTo>
                    <a:lnTo>
                      <a:pt x="105430" y="136982"/>
                    </a:lnTo>
                  </a:path>
                </a:pathLst>
              </a:custGeom>
              <a:solidFill>
                <a:srgbClr val="000000">
                  <a:alpha val="10000"/>
                </a:srgbClr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0C4E5D1-1207-AE7C-9EDC-6181EA6D9358}"/>
                  </a:ext>
                </a:extLst>
              </p:cNvPr>
              <p:cNvSpPr/>
              <p:nvPr/>
            </p:nvSpPr>
            <p:spPr>
              <a:xfrm>
                <a:off x="7030493" y="3487027"/>
                <a:ext cx="136981" cy="136981"/>
              </a:xfrm>
              <a:custGeom>
                <a:avLst/>
                <a:gdLst>
                  <a:gd name="csX0" fmla="*/ 105430 w 136981"/>
                  <a:gd name="csY0" fmla="*/ 136982 h 136981"/>
                  <a:gd name="csX1" fmla="*/ 136981 w 136981"/>
                  <a:gd name="csY1" fmla="*/ 31551 h 136981"/>
                  <a:gd name="csX2" fmla="*/ 31551 w 136981"/>
                  <a:gd name="csY2" fmla="*/ 0 h 136981"/>
                  <a:gd name="csX3" fmla="*/ 0 w 136981"/>
                  <a:gd name="csY3" fmla="*/ 105430 h 136981"/>
                  <a:gd name="csX4" fmla="*/ 105430 w 136981"/>
                  <a:gd name="csY4" fmla="*/ 136982 h 13698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36981" h="136981">
                    <a:moveTo>
                      <a:pt x="105430" y="136982"/>
                    </a:moveTo>
                    <a:lnTo>
                      <a:pt x="136981" y="31551"/>
                    </a:lnTo>
                    <a:lnTo>
                      <a:pt x="31551" y="0"/>
                    </a:lnTo>
                    <a:lnTo>
                      <a:pt x="0" y="105430"/>
                    </a:lnTo>
                    <a:lnTo>
                      <a:pt x="105430" y="136982"/>
                    </a:lnTo>
                  </a:path>
                </a:pathLst>
              </a:custGeom>
              <a:noFill/>
              <a:ln w="22184" cap="rnd">
                <a:solidFill>
                  <a:srgbClr val="000000">
                    <a:alpha val="6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07A83689-5092-4443-6162-06C0B2472D06}"/>
                  </a:ext>
                </a:extLst>
              </p:cNvPr>
              <p:cNvSpPr/>
              <p:nvPr/>
            </p:nvSpPr>
            <p:spPr>
              <a:xfrm>
                <a:off x="7443548" y="2090773"/>
                <a:ext cx="151423" cy="149090"/>
              </a:xfrm>
              <a:custGeom>
                <a:avLst/>
                <a:gdLst>
                  <a:gd name="csX0" fmla="*/ 0 w 151423"/>
                  <a:gd name="csY0" fmla="*/ 35884 h 149090"/>
                  <a:gd name="csX1" fmla="*/ 106763 w 151423"/>
                  <a:gd name="csY1" fmla="*/ 149091 h 149090"/>
                  <a:gd name="csX2" fmla="*/ 151424 w 151423"/>
                  <a:gd name="csY2" fmla="*/ 0 h 149090"/>
                  <a:gd name="csX3" fmla="*/ 0 w 151423"/>
                  <a:gd name="csY3" fmla="*/ 35884 h 14909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51423" h="149090">
                    <a:moveTo>
                      <a:pt x="0" y="35884"/>
                    </a:moveTo>
                    <a:cubicBezTo>
                      <a:pt x="12776" y="89988"/>
                      <a:pt x="53548" y="133093"/>
                      <a:pt x="106763" y="149091"/>
                    </a:cubicBezTo>
                    <a:lnTo>
                      <a:pt x="151424" y="0"/>
                    </a:lnTo>
                    <a:lnTo>
                      <a:pt x="0" y="35884"/>
                    </a:ln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67E6D40D-71BC-799E-20DD-24FAAC9A55D3}"/>
                  </a:ext>
                </a:extLst>
              </p:cNvPr>
              <p:cNvSpPr/>
              <p:nvPr/>
            </p:nvSpPr>
            <p:spPr>
              <a:xfrm>
                <a:off x="7443548" y="2090773"/>
                <a:ext cx="151423" cy="149090"/>
              </a:xfrm>
              <a:custGeom>
                <a:avLst/>
                <a:gdLst>
                  <a:gd name="csX0" fmla="*/ 0 w 151423"/>
                  <a:gd name="csY0" fmla="*/ 35884 h 149090"/>
                  <a:gd name="csX1" fmla="*/ 106763 w 151423"/>
                  <a:gd name="csY1" fmla="*/ 149091 h 149090"/>
                  <a:gd name="csX2" fmla="*/ 151424 w 151423"/>
                  <a:gd name="csY2" fmla="*/ 0 h 149090"/>
                  <a:gd name="csX3" fmla="*/ 0 w 151423"/>
                  <a:gd name="csY3" fmla="*/ 35884 h 14909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51423" h="149090">
                    <a:moveTo>
                      <a:pt x="0" y="35884"/>
                    </a:moveTo>
                    <a:cubicBezTo>
                      <a:pt x="12776" y="89988"/>
                      <a:pt x="53548" y="133093"/>
                      <a:pt x="106763" y="149091"/>
                    </a:cubicBezTo>
                    <a:lnTo>
                      <a:pt x="151424" y="0"/>
                    </a:lnTo>
                    <a:lnTo>
                      <a:pt x="0" y="35884"/>
                    </a:lnTo>
                    <a:close/>
                  </a:path>
                </a:pathLst>
              </a:custGeom>
              <a:noFill/>
              <a:ln w="22184" cap="rnd">
                <a:solidFill>
                  <a:srgbClr val="000000">
                    <a:alpha val="6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2782EC8C-E173-0980-57FF-56FDBC781A44}"/>
                  </a:ext>
                </a:extLst>
              </p:cNvPr>
              <p:cNvSpPr/>
              <p:nvPr/>
            </p:nvSpPr>
            <p:spPr>
              <a:xfrm>
                <a:off x="7135923" y="3474918"/>
                <a:ext cx="151423" cy="149090"/>
              </a:xfrm>
              <a:custGeom>
                <a:avLst/>
                <a:gdLst>
                  <a:gd name="csX0" fmla="*/ 151424 w 151423"/>
                  <a:gd name="csY0" fmla="*/ 113207 h 149090"/>
                  <a:gd name="csX1" fmla="*/ 44660 w 151423"/>
                  <a:gd name="csY1" fmla="*/ 0 h 149090"/>
                  <a:gd name="csX2" fmla="*/ 0 w 151423"/>
                  <a:gd name="csY2" fmla="*/ 149091 h 149090"/>
                  <a:gd name="csX3" fmla="*/ 151424 w 151423"/>
                  <a:gd name="csY3" fmla="*/ 113207 h 14909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51423" h="149090">
                    <a:moveTo>
                      <a:pt x="151424" y="113207"/>
                    </a:moveTo>
                    <a:cubicBezTo>
                      <a:pt x="138648" y="59103"/>
                      <a:pt x="97876" y="15998"/>
                      <a:pt x="44660" y="0"/>
                    </a:cubicBezTo>
                    <a:lnTo>
                      <a:pt x="0" y="149091"/>
                    </a:lnTo>
                    <a:lnTo>
                      <a:pt x="151424" y="113207"/>
                    </a:ln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282D021A-9E7C-4C91-3C03-D13D0DE5EA90}"/>
                  </a:ext>
                </a:extLst>
              </p:cNvPr>
              <p:cNvSpPr/>
              <p:nvPr/>
            </p:nvSpPr>
            <p:spPr>
              <a:xfrm>
                <a:off x="7135923" y="3474918"/>
                <a:ext cx="151423" cy="149090"/>
              </a:xfrm>
              <a:custGeom>
                <a:avLst/>
                <a:gdLst>
                  <a:gd name="csX0" fmla="*/ 151424 w 151423"/>
                  <a:gd name="csY0" fmla="*/ 113207 h 149090"/>
                  <a:gd name="csX1" fmla="*/ 44660 w 151423"/>
                  <a:gd name="csY1" fmla="*/ 0 h 149090"/>
                  <a:gd name="csX2" fmla="*/ 0 w 151423"/>
                  <a:gd name="csY2" fmla="*/ 149091 h 149090"/>
                  <a:gd name="csX3" fmla="*/ 151424 w 151423"/>
                  <a:gd name="csY3" fmla="*/ 113207 h 14909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51423" h="149090">
                    <a:moveTo>
                      <a:pt x="151424" y="113207"/>
                    </a:moveTo>
                    <a:cubicBezTo>
                      <a:pt x="138648" y="59103"/>
                      <a:pt x="97876" y="15998"/>
                      <a:pt x="44660" y="0"/>
                    </a:cubicBezTo>
                    <a:lnTo>
                      <a:pt x="0" y="149091"/>
                    </a:lnTo>
                    <a:lnTo>
                      <a:pt x="151424" y="113207"/>
                    </a:lnTo>
                    <a:close/>
                  </a:path>
                </a:pathLst>
              </a:custGeom>
              <a:noFill/>
              <a:ln w="22184" cap="rnd">
                <a:solidFill>
                  <a:srgbClr val="000000">
                    <a:alpha val="6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28302EFD-7F01-B09E-36AC-DAB46F1A0719}"/>
                  </a:ext>
                </a:extLst>
              </p:cNvPr>
              <p:cNvSpPr/>
              <p:nvPr/>
            </p:nvSpPr>
            <p:spPr>
              <a:xfrm>
                <a:off x="4860900" y="298128"/>
                <a:ext cx="1398254" cy="4670363"/>
              </a:xfrm>
              <a:custGeom>
                <a:avLst/>
                <a:gdLst>
                  <a:gd name="csX0" fmla="*/ 0 w 1398254"/>
                  <a:gd name="csY0" fmla="*/ 4670364 h 4670363"/>
                  <a:gd name="csX1" fmla="*/ 1398254 w 1398254"/>
                  <a:gd name="csY1" fmla="*/ 0 h 467036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1398254" h="4670363">
                    <a:moveTo>
                      <a:pt x="0" y="4670364"/>
                    </a:moveTo>
                    <a:lnTo>
                      <a:pt x="1398254" y="0"/>
                    </a:lnTo>
                  </a:path>
                </a:pathLst>
              </a:custGeom>
              <a:noFill/>
              <a:ln w="27730" cap="rnd">
                <a:solidFill>
                  <a:srgbClr val="616161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ECF19729-F618-1CED-0E7B-A596DA471210}"/>
                  </a:ext>
                </a:extLst>
              </p:cNvPr>
              <p:cNvSpPr/>
              <p:nvPr/>
            </p:nvSpPr>
            <p:spPr>
              <a:xfrm>
                <a:off x="2866505" y="2345849"/>
                <a:ext cx="5167296" cy="1547011"/>
              </a:xfrm>
              <a:custGeom>
                <a:avLst/>
                <a:gdLst>
                  <a:gd name="csX0" fmla="*/ 0 w 5167296"/>
                  <a:gd name="csY0" fmla="*/ 0 h 1547011"/>
                  <a:gd name="csX1" fmla="*/ 5167297 w 5167296"/>
                  <a:gd name="csY1" fmla="*/ 1547012 h 154701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5167296" h="1547011">
                    <a:moveTo>
                      <a:pt x="0" y="0"/>
                    </a:moveTo>
                    <a:lnTo>
                      <a:pt x="5167297" y="1547012"/>
                    </a:lnTo>
                  </a:path>
                </a:pathLst>
              </a:custGeom>
              <a:noFill/>
              <a:ln w="27730" cap="rnd">
                <a:solidFill>
                  <a:srgbClr val="616161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7" name="Graphic 4">
                <a:extLst>
                  <a:ext uri="{FF2B5EF4-FFF2-40B4-BE49-F238E27FC236}">
                    <a16:creationId xmlns:a16="http://schemas.microsoft.com/office/drawing/2014/main" id="{E8468AB8-EDED-4E7E-7802-0A4BCF558E20}"/>
                  </a:ext>
                </a:extLst>
              </p:cNvPr>
              <p:cNvGrpSpPr/>
              <p:nvPr/>
            </p:nvGrpSpPr>
            <p:grpSpPr>
              <a:xfrm>
                <a:off x="2866505" y="1972900"/>
                <a:ext cx="5167296" cy="1252273"/>
                <a:chOff x="2866505" y="1972900"/>
                <a:chExt cx="5167296" cy="1252273"/>
              </a:xfrm>
              <a:solidFill>
                <a:srgbClr val="616161"/>
              </a:solidFill>
            </p:grpSpPr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56231B8C-D856-BE5F-C1D0-D16DF4813C55}"/>
                    </a:ext>
                  </a:extLst>
                </p:cNvPr>
                <p:cNvSpPr/>
                <p:nvPr/>
              </p:nvSpPr>
              <p:spPr>
                <a:xfrm>
                  <a:off x="2923719" y="2000341"/>
                  <a:ext cx="5052867" cy="1197392"/>
                </a:xfrm>
                <a:custGeom>
                  <a:avLst/>
                  <a:gdLst>
                    <a:gd name="csX0" fmla="*/ 0 w 5052867"/>
                    <a:gd name="csY0" fmla="*/ 1197392 h 1197392"/>
                    <a:gd name="csX1" fmla="*/ 5052868 w 5052867"/>
                    <a:gd name="csY1" fmla="*/ 0 h 119739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052867" h="1197392">
                      <a:moveTo>
                        <a:pt x="0" y="1197392"/>
                      </a:moveTo>
                      <a:lnTo>
                        <a:pt x="5052868" y="0"/>
                      </a:lnTo>
                    </a:path>
                  </a:pathLst>
                </a:custGeom>
                <a:ln w="27730" cap="rnd">
                  <a:solidFill>
                    <a:srgbClr val="616161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E2B6511F-1C1C-BA09-1418-7DD34B4ACC66}"/>
                    </a:ext>
                  </a:extLst>
                </p:cNvPr>
                <p:cNvSpPr/>
                <p:nvPr/>
              </p:nvSpPr>
              <p:spPr>
                <a:xfrm>
                  <a:off x="2866505" y="3159294"/>
                  <a:ext cx="88432" cy="65879"/>
                </a:xfrm>
                <a:custGeom>
                  <a:avLst/>
                  <a:gdLst>
                    <a:gd name="csX0" fmla="*/ 0 w 88432"/>
                    <a:gd name="csY0" fmla="*/ 52104 h 65879"/>
                    <a:gd name="csX1" fmla="*/ 88432 w 88432"/>
                    <a:gd name="csY1" fmla="*/ 65880 h 65879"/>
                    <a:gd name="csX2" fmla="*/ 61436 w 88432"/>
                    <a:gd name="csY2" fmla="*/ 37439 h 65879"/>
                    <a:gd name="csX3" fmla="*/ 72768 w 88432"/>
                    <a:gd name="csY3" fmla="*/ 0 h 65879"/>
                    <a:gd name="csX4" fmla="*/ 0 w 88432"/>
                    <a:gd name="csY4" fmla="*/ 52104 h 6587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88432" h="65879">
                      <a:moveTo>
                        <a:pt x="0" y="52104"/>
                      </a:moveTo>
                      <a:lnTo>
                        <a:pt x="88432" y="65880"/>
                      </a:lnTo>
                      <a:lnTo>
                        <a:pt x="61436" y="37439"/>
                      </a:lnTo>
                      <a:lnTo>
                        <a:pt x="72768" y="0"/>
                      </a:lnTo>
                      <a:lnTo>
                        <a:pt x="0" y="52104"/>
                      </a:lnTo>
                      <a:close/>
                    </a:path>
                  </a:pathLst>
                </a:custGeom>
                <a:solidFill>
                  <a:srgbClr val="616161"/>
                </a:solidFill>
                <a:ln w="1109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B044DAF3-7E86-A9F6-4FBB-5D0678BDA28B}"/>
                    </a:ext>
                  </a:extLst>
                </p:cNvPr>
                <p:cNvSpPr/>
                <p:nvPr/>
              </p:nvSpPr>
              <p:spPr>
                <a:xfrm>
                  <a:off x="7945257" y="1972900"/>
                  <a:ext cx="88543" cy="65879"/>
                </a:xfrm>
                <a:custGeom>
                  <a:avLst/>
                  <a:gdLst>
                    <a:gd name="csX0" fmla="*/ 88544 w 88543"/>
                    <a:gd name="csY0" fmla="*/ 13776 h 65879"/>
                    <a:gd name="csX1" fmla="*/ 15665 w 88543"/>
                    <a:gd name="csY1" fmla="*/ 65880 h 65879"/>
                    <a:gd name="csX2" fmla="*/ 26996 w 88543"/>
                    <a:gd name="csY2" fmla="*/ 28441 h 65879"/>
                    <a:gd name="csX3" fmla="*/ 0 w 88543"/>
                    <a:gd name="csY3" fmla="*/ 0 h 65879"/>
                    <a:gd name="csX4" fmla="*/ 88544 w 88543"/>
                    <a:gd name="csY4" fmla="*/ 13776 h 6587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88543" h="65879">
                      <a:moveTo>
                        <a:pt x="88544" y="13776"/>
                      </a:moveTo>
                      <a:lnTo>
                        <a:pt x="15665" y="65880"/>
                      </a:lnTo>
                      <a:lnTo>
                        <a:pt x="26996" y="28441"/>
                      </a:lnTo>
                      <a:lnTo>
                        <a:pt x="0" y="0"/>
                      </a:lnTo>
                      <a:lnTo>
                        <a:pt x="88544" y="13776"/>
                      </a:lnTo>
                      <a:close/>
                    </a:path>
                  </a:pathLst>
                </a:custGeom>
                <a:solidFill>
                  <a:srgbClr val="616161"/>
                </a:solidFill>
                <a:ln w="1109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1" name="Graphic 4">
                <a:extLst>
                  <a:ext uri="{FF2B5EF4-FFF2-40B4-BE49-F238E27FC236}">
                    <a16:creationId xmlns:a16="http://schemas.microsoft.com/office/drawing/2014/main" id="{521CDBF0-2D5F-CBA5-C35F-FA77B712D025}"/>
                  </a:ext>
                </a:extLst>
              </p:cNvPr>
              <p:cNvGrpSpPr/>
              <p:nvPr/>
            </p:nvGrpSpPr>
            <p:grpSpPr>
              <a:xfrm>
                <a:off x="2866505" y="3397484"/>
                <a:ext cx="5167296" cy="1252273"/>
                <a:chOff x="2866505" y="3397484"/>
                <a:chExt cx="5167296" cy="1252273"/>
              </a:xfrm>
              <a:solidFill>
                <a:srgbClr val="616161"/>
              </a:solidFill>
            </p:grpSpPr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E37C1FC4-CCF0-91B8-3E77-113371888A40}"/>
                    </a:ext>
                  </a:extLst>
                </p:cNvPr>
                <p:cNvSpPr/>
                <p:nvPr/>
              </p:nvSpPr>
              <p:spPr>
                <a:xfrm>
                  <a:off x="2923719" y="3424813"/>
                  <a:ext cx="5052867" cy="1197503"/>
                </a:xfrm>
                <a:custGeom>
                  <a:avLst/>
                  <a:gdLst>
                    <a:gd name="csX0" fmla="*/ 0 w 5052867"/>
                    <a:gd name="csY0" fmla="*/ 1197504 h 1197503"/>
                    <a:gd name="csX1" fmla="*/ 5052868 w 5052867"/>
                    <a:gd name="csY1" fmla="*/ 0 h 119750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052867" h="1197503">
                      <a:moveTo>
                        <a:pt x="0" y="1197504"/>
                      </a:moveTo>
                      <a:lnTo>
                        <a:pt x="5052868" y="0"/>
                      </a:lnTo>
                    </a:path>
                  </a:pathLst>
                </a:custGeom>
                <a:ln w="27730" cap="rnd">
                  <a:solidFill>
                    <a:srgbClr val="616161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2899E6B3-2D81-EA45-DFAD-3EC59B36B3B5}"/>
                    </a:ext>
                  </a:extLst>
                </p:cNvPr>
                <p:cNvSpPr/>
                <p:nvPr/>
              </p:nvSpPr>
              <p:spPr>
                <a:xfrm>
                  <a:off x="2866505" y="4583878"/>
                  <a:ext cx="88432" cy="65879"/>
                </a:xfrm>
                <a:custGeom>
                  <a:avLst/>
                  <a:gdLst>
                    <a:gd name="csX0" fmla="*/ 0 w 88432"/>
                    <a:gd name="csY0" fmla="*/ 51993 h 65879"/>
                    <a:gd name="csX1" fmla="*/ 88432 w 88432"/>
                    <a:gd name="csY1" fmla="*/ 65880 h 65879"/>
                    <a:gd name="csX2" fmla="*/ 61436 w 88432"/>
                    <a:gd name="csY2" fmla="*/ 37439 h 65879"/>
                    <a:gd name="csX3" fmla="*/ 72768 w 88432"/>
                    <a:gd name="csY3" fmla="*/ 0 h 65879"/>
                    <a:gd name="csX4" fmla="*/ 0 w 88432"/>
                    <a:gd name="csY4" fmla="*/ 51993 h 6587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88432" h="65879">
                      <a:moveTo>
                        <a:pt x="0" y="51993"/>
                      </a:moveTo>
                      <a:lnTo>
                        <a:pt x="88432" y="65880"/>
                      </a:lnTo>
                      <a:lnTo>
                        <a:pt x="61436" y="37439"/>
                      </a:lnTo>
                      <a:lnTo>
                        <a:pt x="72768" y="0"/>
                      </a:lnTo>
                      <a:lnTo>
                        <a:pt x="0" y="51993"/>
                      </a:lnTo>
                      <a:close/>
                    </a:path>
                  </a:pathLst>
                </a:custGeom>
                <a:solidFill>
                  <a:srgbClr val="616161"/>
                </a:solidFill>
                <a:ln w="1109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18CB318C-87E2-77BD-1AFB-E15434D76611}"/>
                    </a:ext>
                  </a:extLst>
                </p:cNvPr>
                <p:cNvSpPr/>
                <p:nvPr/>
              </p:nvSpPr>
              <p:spPr>
                <a:xfrm>
                  <a:off x="7945257" y="3397484"/>
                  <a:ext cx="88543" cy="65879"/>
                </a:xfrm>
                <a:custGeom>
                  <a:avLst/>
                  <a:gdLst>
                    <a:gd name="csX0" fmla="*/ 88544 w 88543"/>
                    <a:gd name="csY0" fmla="*/ 13776 h 65879"/>
                    <a:gd name="csX1" fmla="*/ 15665 w 88543"/>
                    <a:gd name="csY1" fmla="*/ 65880 h 65879"/>
                    <a:gd name="csX2" fmla="*/ 26996 w 88543"/>
                    <a:gd name="csY2" fmla="*/ 28329 h 65879"/>
                    <a:gd name="csX3" fmla="*/ 0 w 88543"/>
                    <a:gd name="csY3" fmla="*/ 0 h 65879"/>
                    <a:gd name="csX4" fmla="*/ 88544 w 88543"/>
                    <a:gd name="csY4" fmla="*/ 13776 h 6587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88543" h="65879">
                      <a:moveTo>
                        <a:pt x="88544" y="13776"/>
                      </a:moveTo>
                      <a:lnTo>
                        <a:pt x="15665" y="65880"/>
                      </a:lnTo>
                      <a:lnTo>
                        <a:pt x="26996" y="28329"/>
                      </a:lnTo>
                      <a:lnTo>
                        <a:pt x="0" y="0"/>
                      </a:lnTo>
                      <a:lnTo>
                        <a:pt x="88544" y="13776"/>
                      </a:lnTo>
                      <a:close/>
                    </a:path>
                  </a:pathLst>
                </a:custGeom>
                <a:solidFill>
                  <a:srgbClr val="616161"/>
                </a:solidFill>
                <a:ln w="1109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0BD7D315-AD6E-F4AA-A05E-59AAE818C8D2}"/>
                  </a:ext>
                </a:extLst>
              </p:cNvPr>
              <p:cNvSpPr/>
              <p:nvPr/>
            </p:nvSpPr>
            <p:spPr>
              <a:xfrm>
                <a:off x="5022544" y="2668361"/>
                <a:ext cx="14331" cy="60547"/>
              </a:xfrm>
              <a:custGeom>
                <a:avLst/>
                <a:gdLst>
                  <a:gd name="csX0" fmla="*/ 0 w 14331"/>
                  <a:gd name="csY0" fmla="*/ 0 h 60547"/>
                  <a:gd name="csX1" fmla="*/ 14331 w 14331"/>
                  <a:gd name="csY1" fmla="*/ 60547 h 605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14331" h="60547">
                    <a:moveTo>
                      <a:pt x="0" y="0"/>
                    </a:moveTo>
                    <a:lnTo>
                      <a:pt x="14331" y="60547"/>
                    </a:lnTo>
                  </a:path>
                </a:pathLst>
              </a:custGeom>
              <a:noFill/>
              <a:ln w="27730" cap="flat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C1E5834-F475-6293-D1F8-7B6ED51E94DD}"/>
                  </a:ext>
                </a:extLst>
              </p:cNvPr>
              <p:cNvSpPr/>
              <p:nvPr/>
            </p:nvSpPr>
            <p:spPr>
              <a:xfrm>
                <a:off x="4480174" y="2568374"/>
                <a:ext cx="1099294" cy="260520"/>
              </a:xfrm>
              <a:custGeom>
                <a:avLst/>
                <a:gdLst>
                  <a:gd name="csX0" fmla="*/ 0 w 1099294"/>
                  <a:gd name="csY0" fmla="*/ 260520 h 260520"/>
                  <a:gd name="csX1" fmla="*/ 1099295 w 1099294"/>
                  <a:gd name="csY1" fmla="*/ 0 h 26052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1099294" h="260520">
                    <a:moveTo>
                      <a:pt x="0" y="260520"/>
                    </a:moveTo>
                    <a:lnTo>
                      <a:pt x="1099295" y="0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952C2633-22B3-ECAA-13FA-BA92F3697D49}"/>
                  </a:ext>
                </a:extLst>
              </p:cNvPr>
              <p:cNvSpPr/>
              <p:nvPr/>
            </p:nvSpPr>
            <p:spPr>
              <a:xfrm>
                <a:off x="5711673" y="2018338"/>
                <a:ext cx="59658" cy="17886"/>
              </a:xfrm>
              <a:custGeom>
                <a:avLst/>
                <a:gdLst>
                  <a:gd name="csX0" fmla="*/ 0 w 59658"/>
                  <a:gd name="csY0" fmla="*/ 0 h 17886"/>
                  <a:gd name="csX1" fmla="*/ 59659 w 59658"/>
                  <a:gd name="csY1" fmla="*/ 17886 h 178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59658" h="17886">
                    <a:moveTo>
                      <a:pt x="0" y="0"/>
                    </a:moveTo>
                    <a:lnTo>
                      <a:pt x="59659" y="17886"/>
                    </a:lnTo>
                  </a:path>
                </a:pathLst>
              </a:custGeom>
              <a:noFill/>
              <a:ln w="27730" cap="flat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A07EB844-30B2-066F-A73D-B594EB13C184}"/>
                  </a:ext>
                </a:extLst>
              </p:cNvPr>
              <p:cNvSpPr/>
              <p:nvPr/>
            </p:nvSpPr>
            <p:spPr>
              <a:xfrm>
                <a:off x="5579469" y="1486077"/>
                <a:ext cx="324066" cy="1082296"/>
              </a:xfrm>
              <a:custGeom>
                <a:avLst/>
                <a:gdLst>
                  <a:gd name="csX0" fmla="*/ 0 w 324066"/>
                  <a:gd name="csY0" fmla="*/ 1082297 h 1082296"/>
                  <a:gd name="csX1" fmla="*/ 324067 w 324066"/>
                  <a:gd name="csY1" fmla="*/ 0 h 10822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324066" h="1082296">
                    <a:moveTo>
                      <a:pt x="0" y="1082297"/>
                    </a:moveTo>
                    <a:lnTo>
                      <a:pt x="324067" y="0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B870D60B-8D4B-60C1-EE5F-84B9AB5DA84F}"/>
                  </a:ext>
                </a:extLst>
              </p:cNvPr>
              <p:cNvSpPr/>
              <p:nvPr/>
            </p:nvSpPr>
            <p:spPr>
              <a:xfrm>
                <a:off x="5493147" y="1053914"/>
                <a:ext cx="45215" cy="42660"/>
              </a:xfrm>
              <a:custGeom>
                <a:avLst/>
                <a:gdLst>
                  <a:gd name="csX0" fmla="*/ 0 w 45215"/>
                  <a:gd name="csY0" fmla="*/ 42661 h 42660"/>
                  <a:gd name="csX1" fmla="*/ 45216 w 45215"/>
                  <a:gd name="csY1" fmla="*/ 0 h 426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45215" h="42660">
                    <a:moveTo>
                      <a:pt x="0" y="42661"/>
                    </a:moveTo>
                    <a:lnTo>
                      <a:pt x="45216" y="0"/>
                    </a:lnTo>
                  </a:path>
                </a:pathLst>
              </a:custGeom>
              <a:noFill/>
              <a:ln w="27730" cap="flat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0A5A9621-54F9-0EF8-CFD4-952ECC013073}"/>
                  </a:ext>
                </a:extLst>
              </p:cNvPr>
              <p:cNvSpPr/>
              <p:nvPr/>
            </p:nvSpPr>
            <p:spPr>
              <a:xfrm>
                <a:off x="5128197" y="664300"/>
                <a:ext cx="775227" cy="821776"/>
              </a:xfrm>
              <a:custGeom>
                <a:avLst/>
                <a:gdLst>
                  <a:gd name="csX0" fmla="*/ 775228 w 775227"/>
                  <a:gd name="csY0" fmla="*/ 821777 h 821776"/>
                  <a:gd name="csX1" fmla="*/ 0 w 775227"/>
                  <a:gd name="csY1" fmla="*/ 0 h 82177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775227" h="821776">
                    <a:moveTo>
                      <a:pt x="775228" y="821777"/>
                    </a:moveTo>
                    <a:lnTo>
                      <a:pt x="0" y="0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CE17381F-809D-64D0-224B-CAA7B83A99F7}"/>
                  </a:ext>
                </a:extLst>
              </p:cNvPr>
              <p:cNvSpPr/>
              <p:nvPr/>
            </p:nvSpPr>
            <p:spPr>
              <a:xfrm>
                <a:off x="4571384" y="764398"/>
                <a:ext cx="14331" cy="60547"/>
              </a:xfrm>
              <a:custGeom>
                <a:avLst/>
                <a:gdLst>
                  <a:gd name="csX0" fmla="*/ 14331 w 14331"/>
                  <a:gd name="csY0" fmla="*/ 60547 h 60547"/>
                  <a:gd name="csX1" fmla="*/ 0 w 14331"/>
                  <a:gd name="csY1" fmla="*/ 0 h 605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14331" h="60547">
                    <a:moveTo>
                      <a:pt x="14331" y="60547"/>
                    </a:moveTo>
                    <a:lnTo>
                      <a:pt x="0" y="0"/>
                    </a:lnTo>
                  </a:path>
                </a:pathLst>
              </a:custGeom>
              <a:noFill/>
              <a:ln w="27730" cap="flat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5E99D4F7-E65D-1FC8-944D-E5B4291EA1E8}"/>
                  </a:ext>
                </a:extLst>
              </p:cNvPr>
              <p:cNvSpPr/>
              <p:nvPr/>
            </p:nvSpPr>
            <p:spPr>
              <a:xfrm>
                <a:off x="4028902" y="664411"/>
                <a:ext cx="1099294" cy="260520"/>
              </a:xfrm>
              <a:custGeom>
                <a:avLst/>
                <a:gdLst>
                  <a:gd name="csX0" fmla="*/ 1099295 w 1099294"/>
                  <a:gd name="csY0" fmla="*/ 0 h 260520"/>
                  <a:gd name="csX1" fmla="*/ 0 w 1099294"/>
                  <a:gd name="csY1" fmla="*/ 260520 h 26052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1099294" h="260520">
                    <a:moveTo>
                      <a:pt x="1099295" y="0"/>
                    </a:moveTo>
                    <a:lnTo>
                      <a:pt x="0" y="260520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E40129D0-64DA-8035-FEAF-6ABC74843479}"/>
                  </a:ext>
                </a:extLst>
              </p:cNvPr>
              <p:cNvSpPr/>
              <p:nvPr/>
            </p:nvSpPr>
            <p:spPr>
              <a:xfrm>
                <a:off x="3837039" y="1457081"/>
                <a:ext cx="59658" cy="17886"/>
              </a:xfrm>
              <a:custGeom>
                <a:avLst/>
                <a:gdLst>
                  <a:gd name="csX0" fmla="*/ 59658 w 59658"/>
                  <a:gd name="csY0" fmla="*/ 17886 h 17886"/>
                  <a:gd name="csX1" fmla="*/ 0 w 59658"/>
                  <a:gd name="csY1" fmla="*/ 0 h 178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59658" h="17886">
                    <a:moveTo>
                      <a:pt x="59658" y="17886"/>
                    </a:moveTo>
                    <a:lnTo>
                      <a:pt x="0" y="0"/>
                    </a:lnTo>
                  </a:path>
                </a:pathLst>
              </a:custGeom>
              <a:noFill/>
              <a:ln w="27730" cap="flat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A4B2F99E-6498-5FC7-40D2-0A12C430C6B8}"/>
                  </a:ext>
                </a:extLst>
              </p:cNvPr>
              <p:cNvSpPr/>
              <p:nvPr/>
            </p:nvSpPr>
            <p:spPr>
              <a:xfrm>
                <a:off x="3704835" y="924932"/>
                <a:ext cx="324066" cy="1082296"/>
              </a:xfrm>
              <a:custGeom>
                <a:avLst/>
                <a:gdLst>
                  <a:gd name="csX0" fmla="*/ 324067 w 324066"/>
                  <a:gd name="csY0" fmla="*/ 0 h 1082296"/>
                  <a:gd name="csX1" fmla="*/ 0 w 324066"/>
                  <a:gd name="csY1" fmla="*/ 1082297 h 10822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324066" h="1082296">
                    <a:moveTo>
                      <a:pt x="324067" y="0"/>
                    </a:moveTo>
                    <a:lnTo>
                      <a:pt x="0" y="1082297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723634F0-4EC4-D7EA-2BA3-072021527AE5}"/>
                  </a:ext>
                </a:extLst>
              </p:cNvPr>
              <p:cNvSpPr/>
              <p:nvPr/>
            </p:nvSpPr>
            <p:spPr>
              <a:xfrm>
                <a:off x="4069896" y="2396731"/>
                <a:ext cx="45216" cy="42660"/>
              </a:xfrm>
              <a:custGeom>
                <a:avLst/>
                <a:gdLst>
                  <a:gd name="csX0" fmla="*/ 45216 w 45216"/>
                  <a:gd name="csY0" fmla="*/ 0 h 42660"/>
                  <a:gd name="csX1" fmla="*/ 0 w 45216"/>
                  <a:gd name="csY1" fmla="*/ 42661 h 426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45216" h="42660">
                    <a:moveTo>
                      <a:pt x="45216" y="0"/>
                    </a:moveTo>
                    <a:lnTo>
                      <a:pt x="0" y="42661"/>
                    </a:lnTo>
                  </a:path>
                </a:pathLst>
              </a:custGeom>
              <a:noFill/>
              <a:ln w="27730" cap="flat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CBBED73B-2267-DF05-38A0-C8E84D96FF31}"/>
                  </a:ext>
                </a:extLst>
              </p:cNvPr>
              <p:cNvSpPr/>
              <p:nvPr/>
            </p:nvSpPr>
            <p:spPr>
              <a:xfrm>
                <a:off x="3704835" y="2007118"/>
                <a:ext cx="775227" cy="821776"/>
              </a:xfrm>
              <a:custGeom>
                <a:avLst/>
                <a:gdLst>
                  <a:gd name="csX0" fmla="*/ 0 w 775227"/>
                  <a:gd name="csY0" fmla="*/ 0 h 821776"/>
                  <a:gd name="csX1" fmla="*/ 775228 w 775227"/>
                  <a:gd name="csY1" fmla="*/ 821777 h 82177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775227" h="821776">
                    <a:moveTo>
                      <a:pt x="0" y="0"/>
                    </a:moveTo>
                    <a:lnTo>
                      <a:pt x="775228" y="821777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FD8B24D1-7CFF-27E0-BF55-7EAD09106026}"/>
                  </a:ext>
                </a:extLst>
              </p:cNvPr>
              <p:cNvSpPr/>
              <p:nvPr/>
            </p:nvSpPr>
            <p:spPr>
              <a:xfrm>
                <a:off x="5417491" y="2568374"/>
                <a:ext cx="161977" cy="541148"/>
              </a:xfrm>
              <a:custGeom>
                <a:avLst/>
                <a:gdLst>
                  <a:gd name="csX0" fmla="*/ 161978 w 161977"/>
                  <a:gd name="csY0" fmla="*/ 0 h 541148"/>
                  <a:gd name="csX1" fmla="*/ 0 w 161977"/>
                  <a:gd name="csY1" fmla="*/ 541149 h 54114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161977" h="541148">
                    <a:moveTo>
                      <a:pt x="161978" y="0"/>
                    </a:moveTo>
                    <a:lnTo>
                      <a:pt x="0" y="541149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AB312380-313F-4AFB-C82A-EC22E57B961B}"/>
                  </a:ext>
                </a:extLst>
              </p:cNvPr>
              <p:cNvSpPr/>
              <p:nvPr/>
            </p:nvSpPr>
            <p:spPr>
              <a:xfrm>
                <a:off x="5417379" y="3109523"/>
                <a:ext cx="1718543" cy="514485"/>
              </a:xfrm>
              <a:custGeom>
                <a:avLst/>
                <a:gdLst>
                  <a:gd name="csX0" fmla="*/ 0 w 1718543"/>
                  <a:gd name="csY0" fmla="*/ 0 h 514485"/>
                  <a:gd name="csX1" fmla="*/ 1718544 w 1718543"/>
                  <a:gd name="csY1" fmla="*/ 514485 h 5144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1718543" h="514485">
                    <a:moveTo>
                      <a:pt x="0" y="0"/>
                    </a:moveTo>
                    <a:lnTo>
                      <a:pt x="1718544" y="514485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54DBF65E-8D0F-B305-1F57-0CF18F343C2C}"/>
                  </a:ext>
                </a:extLst>
              </p:cNvPr>
              <p:cNvSpPr/>
              <p:nvPr/>
            </p:nvSpPr>
            <p:spPr>
              <a:xfrm>
                <a:off x="7135923" y="2090662"/>
                <a:ext cx="459048" cy="1533346"/>
              </a:xfrm>
              <a:custGeom>
                <a:avLst/>
                <a:gdLst>
                  <a:gd name="csX0" fmla="*/ 0 w 459048"/>
                  <a:gd name="csY0" fmla="*/ 1533347 h 1533346"/>
                  <a:gd name="csX1" fmla="*/ 459049 w 459048"/>
                  <a:gd name="csY1" fmla="*/ 0 h 153334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459048" h="1533346">
                    <a:moveTo>
                      <a:pt x="0" y="1533347"/>
                    </a:moveTo>
                    <a:lnTo>
                      <a:pt x="459049" y="0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A14CEFF2-3608-EC36-3593-6A73E462C738}"/>
                  </a:ext>
                </a:extLst>
              </p:cNvPr>
              <p:cNvSpPr/>
              <p:nvPr/>
            </p:nvSpPr>
            <p:spPr>
              <a:xfrm>
                <a:off x="5579469" y="2090773"/>
                <a:ext cx="2015503" cy="477712"/>
              </a:xfrm>
              <a:custGeom>
                <a:avLst/>
                <a:gdLst>
                  <a:gd name="csX0" fmla="*/ 2015503 w 2015503"/>
                  <a:gd name="csY0" fmla="*/ 0 h 477712"/>
                  <a:gd name="csX1" fmla="*/ 0 w 2015503"/>
                  <a:gd name="csY1" fmla="*/ 477713 h 4777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2015503" h="477712">
                    <a:moveTo>
                      <a:pt x="2015503" y="0"/>
                    </a:moveTo>
                    <a:lnTo>
                      <a:pt x="0" y="477713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51AA9DF5-FD5B-5B69-C4A2-2ACF0442D2AE}"/>
                  </a:ext>
                </a:extLst>
              </p:cNvPr>
              <p:cNvSpPr/>
              <p:nvPr/>
            </p:nvSpPr>
            <p:spPr>
              <a:xfrm>
                <a:off x="4480174" y="2568374"/>
                <a:ext cx="1099294" cy="260520"/>
              </a:xfrm>
              <a:custGeom>
                <a:avLst/>
                <a:gdLst>
                  <a:gd name="csX0" fmla="*/ 0 w 1099294"/>
                  <a:gd name="csY0" fmla="*/ 260520 h 260520"/>
                  <a:gd name="csX1" fmla="*/ 1099295 w 1099294"/>
                  <a:gd name="csY1" fmla="*/ 0 h 26052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1099294" h="260520">
                    <a:moveTo>
                      <a:pt x="0" y="260520"/>
                    </a:moveTo>
                    <a:lnTo>
                      <a:pt x="1099295" y="0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83117309-475F-F7CA-F6C6-7CDBA4376ACA}"/>
                  </a:ext>
                </a:extLst>
              </p:cNvPr>
              <p:cNvSpPr/>
              <p:nvPr/>
            </p:nvSpPr>
            <p:spPr>
              <a:xfrm>
                <a:off x="5417491" y="2568374"/>
                <a:ext cx="161977" cy="541148"/>
              </a:xfrm>
              <a:custGeom>
                <a:avLst/>
                <a:gdLst>
                  <a:gd name="csX0" fmla="*/ 161978 w 161977"/>
                  <a:gd name="csY0" fmla="*/ 0 h 541148"/>
                  <a:gd name="csX1" fmla="*/ 0 w 161977"/>
                  <a:gd name="csY1" fmla="*/ 541149 h 54114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161977" h="541148">
                    <a:moveTo>
                      <a:pt x="161978" y="0"/>
                    </a:moveTo>
                    <a:lnTo>
                      <a:pt x="0" y="541149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2F70800E-1DE5-3695-C2B3-DBB9BC916124}"/>
                  </a:ext>
                </a:extLst>
              </p:cNvPr>
              <p:cNvSpPr/>
              <p:nvPr/>
            </p:nvSpPr>
            <p:spPr>
              <a:xfrm>
                <a:off x="4480063" y="2828894"/>
                <a:ext cx="937316" cy="280628"/>
              </a:xfrm>
              <a:custGeom>
                <a:avLst/>
                <a:gdLst>
                  <a:gd name="csX0" fmla="*/ 937317 w 937316"/>
                  <a:gd name="csY0" fmla="*/ 280629 h 280628"/>
                  <a:gd name="csX1" fmla="*/ 0 w 937316"/>
                  <a:gd name="csY1" fmla="*/ 0 h 28062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937316" h="280628">
                    <a:moveTo>
                      <a:pt x="937317" y="280629"/>
                    </a:moveTo>
                    <a:lnTo>
                      <a:pt x="0" y="0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30C0F9EE-413B-3C2D-AEC8-47845F78D9C4}"/>
                  </a:ext>
                </a:extLst>
              </p:cNvPr>
              <p:cNvSpPr/>
              <p:nvPr/>
            </p:nvSpPr>
            <p:spPr>
              <a:xfrm>
                <a:off x="5120309" y="3109523"/>
                <a:ext cx="297070" cy="992198"/>
              </a:xfrm>
              <a:custGeom>
                <a:avLst/>
                <a:gdLst>
                  <a:gd name="csX0" fmla="*/ 0 w 297070"/>
                  <a:gd name="csY0" fmla="*/ 992198 h 992198"/>
                  <a:gd name="csX1" fmla="*/ 297071 w 297070"/>
                  <a:gd name="csY1" fmla="*/ 0 h 9921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297070" h="992198">
                    <a:moveTo>
                      <a:pt x="0" y="992198"/>
                    </a:moveTo>
                    <a:lnTo>
                      <a:pt x="297071" y="0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2E66BF56-DF6D-717B-BC6A-1E0DF304B701}"/>
                  </a:ext>
                </a:extLst>
              </p:cNvPr>
              <p:cNvSpPr/>
              <p:nvPr/>
            </p:nvSpPr>
            <p:spPr>
              <a:xfrm>
                <a:off x="4480063" y="2828894"/>
                <a:ext cx="937316" cy="280628"/>
              </a:xfrm>
              <a:custGeom>
                <a:avLst/>
                <a:gdLst>
                  <a:gd name="csX0" fmla="*/ 937317 w 937316"/>
                  <a:gd name="csY0" fmla="*/ 280629 h 280628"/>
                  <a:gd name="csX1" fmla="*/ 0 w 937316"/>
                  <a:gd name="csY1" fmla="*/ 0 h 28062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937316" h="280628">
                    <a:moveTo>
                      <a:pt x="937317" y="280629"/>
                    </a:moveTo>
                    <a:lnTo>
                      <a:pt x="0" y="0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70378C56-1D41-2E4C-3731-1DAFC75C0379}"/>
                  </a:ext>
                </a:extLst>
              </p:cNvPr>
              <p:cNvSpPr/>
              <p:nvPr/>
            </p:nvSpPr>
            <p:spPr>
              <a:xfrm>
                <a:off x="3672506" y="2828894"/>
                <a:ext cx="807667" cy="762007"/>
              </a:xfrm>
              <a:custGeom>
                <a:avLst/>
                <a:gdLst>
                  <a:gd name="csX0" fmla="*/ 807668 w 807667"/>
                  <a:gd name="csY0" fmla="*/ 0 h 762007"/>
                  <a:gd name="csX1" fmla="*/ 0 w 807667"/>
                  <a:gd name="csY1" fmla="*/ 762007 h 76200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807667" h="762007">
                    <a:moveTo>
                      <a:pt x="807668" y="0"/>
                    </a:moveTo>
                    <a:lnTo>
                      <a:pt x="0" y="762007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19AD1853-623B-F0AE-81B2-A91DFF1F1D26}"/>
                  </a:ext>
                </a:extLst>
              </p:cNvPr>
              <p:cNvSpPr/>
              <p:nvPr/>
            </p:nvSpPr>
            <p:spPr>
              <a:xfrm>
                <a:off x="3672395" y="3590902"/>
                <a:ext cx="869214" cy="647911"/>
              </a:xfrm>
              <a:custGeom>
                <a:avLst/>
                <a:gdLst>
                  <a:gd name="csX0" fmla="*/ 0 w 869214"/>
                  <a:gd name="csY0" fmla="*/ 0 h 647911"/>
                  <a:gd name="csX1" fmla="*/ 869215 w 869214"/>
                  <a:gd name="csY1" fmla="*/ 647912 h 64791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869214" h="647911">
                    <a:moveTo>
                      <a:pt x="0" y="0"/>
                    </a:moveTo>
                    <a:lnTo>
                      <a:pt x="869215" y="647912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AE03EF60-23C1-3F39-3669-335FF6F5DC32}"/>
                  </a:ext>
                </a:extLst>
              </p:cNvPr>
              <p:cNvSpPr/>
              <p:nvPr/>
            </p:nvSpPr>
            <p:spPr>
              <a:xfrm>
                <a:off x="4541721" y="4101832"/>
                <a:ext cx="578698" cy="137092"/>
              </a:xfrm>
              <a:custGeom>
                <a:avLst/>
                <a:gdLst>
                  <a:gd name="csX0" fmla="*/ 0 w 578698"/>
                  <a:gd name="csY0" fmla="*/ 137092 h 137092"/>
                  <a:gd name="csX1" fmla="*/ 578699 w 578698"/>
                  <a:gd name="csY1" fmla="*/ 0 h 13709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578698" h="137092">
                    <a:moveTo>
                      <a:pt x="0" y="137092"/>
                    </a:moveTo>
                    <a:lnTo>
                      <a:pt x="578699" y="0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4F86759F-FB82-B982-651B-127E802C9598}"/>
                  </a:ext>
                </a:extLst>
              </p:cNvPr>
              <p:cNvSpPr/>
              <p:nvPr/>
            </p:nvSpPr>
            <p:spPr>
              <a:xfrm>
                <a:off x="5120309" y="3624008"/>
                <a:ext cx="2015614" cy="477712"/>
              </a:xfrm>
              <a:custGeom>
                <a:avLst/>
                <a:gdLst>
                  <a:gd name="csX0" fmla="*/ 0 w 2015614"/>
                  <a:gd name="csY0" fmla="*/ 477713 h 477712"/>
                  <a:gd name="csX1" fmla="*/ 2015614 w 2015614"/>
                  <a:gd name="csY1" fmla="*/ 0 h 4777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2015614" h="477712">
                    <a:moveTo>
                      <a:pt x="0" y="477713"/>
                    </a:moveTo>
                    <a:lnTo>
                      <a:pt x="2015614" y="0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9451513A-BAEC-596A-7CD9-FB9DE84FCA7F}"/>
                  </a:ext>
                </a:extLst>
              </p:cNvPr>
              <p:cNvSpPr/>
              <p:nvPr/>
            </p:nvSpPr>
            <p:spPr>
              <a:xfrm>
                <a:off x="5417379" y="3109523"/>
                <a:ext cx="1718543" cy="514485"/>
              </a:xfrm>
              <a:custGeom>
                <a:avLst/>
                <a:gdLst>
                  <a:gd name="csX0" fmla="*/ 1718544 w 1718543"/>
                  <a:gd name="csY0" fmla="*/ 514485 h 514485"/>
                  <a:gd name="csX1" fmla="*/ 0 w 1718543"/>
                  <a:gd name="csY1" fmla="*/ 0 h 5144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1718543" h="514485">
                    <a:moveTo>
                      <a:pt x="1718544" y="514485"/>
                    </a:moveTo>
                    <a:lnTo>
                      <a:pt x="0" y="0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01622E00-FBEF-FEE3-AE4C-5CD34095B1F8}"/>
                  </a:ext>
                </a:extLst>
              </p:cNvPr>
              <p:cNvSpPr/>
              <p:nvPr/>
            </p:nvSpPr>
            <p:spPr>
              <a:xfrm>
                <a:off x="5120309" y="3109523"/>
                <a:ext cx="297070" cy="992198"/>
              </a:xfrm>
              <a:custGeom>
                <a:avLst/>
                <a:gdLst>
                  <a:gd name="csX0" fmla="*/ 297071 w 297070"/>
                  <a:gd name="csY0" fmla="*/ 0 h 992198"/>
                  <a:gd name="csX1" fmla="*/ 0 w 297070"/>
                  <a:gd name="csY1" fmla="*/ 992198 h 9921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297070" h="992198">
                    <a:moveTo>
                      <a:pt x="297071" y="0"/>
                    </a:moveTo>
                    <a:lnTo>
                      <a:pt x="0" y="992198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8F7EE312-FC81-E08B-562E-BF50684C788B}"/>
                  </a:ext>
                </a:extLst>
              </p:cNvPr>
              <p:cNvSpPr/>
              <p:nvPr/>
            </p:nvSpPr>
            <p:spPr>
              <a:xfrm>
                <a:off x="3295113" y="2828894"/>
                <a:ext cx="1185060" cy="1117847"/>
              </a:xfrm>
              <a:custGeom>
                <a:avLst/>
                <a:gdLst>
                  <a:gd name="csX0" fmla="*/ 1185061 w 1185060"/>
                  <a:gd name="csY0" fmla="*/ 0 h 1117847"/>
                  <a:gd name="csX1" fmla="*/ 0 w 1185060"/>
                  <a:gd name="csY1" fmla="*/ 1117848 h 11178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1185060" h="1117847">
                    <a:moveTo>
                      <a:pt x="1185061" y="0"/>
                    </a:moveTo>
                    <a:lnTo>
                      <a:pt x="0" y="1117848"/>
                    </a:lnTo>
                  </a:path>
                </a:pathLst>
              </a:custGeom>
              <a:noFill/>
              <a:ln w="27730" cap="rnd">
                <a:solidFill>
                  <a:srgbClr val="616161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7841EDD5-6380-8723-EAF0-CD0B9705BE19}"/>
                  </a:ext>
                </a:extLst>
              </p:cNvPr>
              <p:cNvSpPr/>
              <p:nvPr/>
            </p:nvSpPr>
            <p:spPr>
              <a:xfrm>
                <a:off x="4459288" y="2808119"/>
                <a:ext cx="41549" cy="41549"/>
              </a:xfrm>
              <a:custGeom>
                <a:avLst/>
                <a:gdLst>
                  <a:gd name="csX0" fmla="*/ 41550 w 41549"/>
                  <a:gd name="csY0" fmla="*/ 20775 h 41549"/>
                  <a:gd name="csX1" fmla="*/ 20775 w 41549"/>
                  <a:gd name="csY1" fmla="*/ 41550 h 41549"/>
                  <a:gd name="csX2" fmla="*/ 0 w 41549"/>
                  <a:gd name="csY2" fmla="*/ 20775 h 41549"/>
                  <a:gd name="csX3" fmla="*/ 20775 w 41549"/>
                  <a:gd name="csY3" fmla="*/ 0 h 41549"/>
                  <a:gd name="csX4" fmla="*/ 41550 w 41549"/>
                  <a:gd name="csY4" fmla="*/ 20775 h 415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49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DB95D071-4CD6-545C-2687-A2D800744FB8}"/>
                  </a:ext>
                </a:extLst>
              </p:cNvPr>
              <p:cNvSpPr/>
              <p:nvPr/>
            </p:nvSpPr>
            <p:spPr>
              <a:xfrm>
                <a:off x="4454288" y="2803009"/>
                <a:ext cx="51770" cy="51770"/>
              </a:xfrm>
              <a:custGeom>
                <a:avLst/>
                <a:gdLst>
                  <a:gd name="csX0" fmla="*/ 51771 w 51770"/>
                  <a:gd name="csY0" fmla="*/ 25885 h 51770"/>
                  <a:gd name="csX1" fmla="*/ 25885 w 51770"/>
                  <a:gd name="csY1" fmla="*/ 51771 h 51770"/>
                  <a:gd name="csX2" fmla="*/ 0 w 51770"/>
                  <a:gd name="csY2" fmla="*/ 25885 h 51770"/>
                  <a:gd name="csX3" fmla="*/ 25885 w 51770"/>
                  <a:gd name="csY3" fmla="*/ 0 h 51770"/>
                  <a:gd name="csX4" fmla="*/ 51771 w 51770"/>
                  <a:gd name="csY4" fmla="*/ 25885 h 5177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51770" h="51770">
                    <a:moveTo>
                      <a:pt x="51771" y="25885"/>
                    </a:moveTo>
                    <a:cubicBezTo>
                      <a:pt x="51771" y="40217"/>
                      <a:pt x="40217" y="51771"/>
                      <a:pt x="25885" y="51771"/>
                    </a:cubicBezTo>
                    <a:cubicBezTo>
                      <a:pt x="11554" y="51771"/>
                      <a:pt x="0" y="40106"/>
                      <a:pt x="0" y="25885"/>
                    </a:cubicBezTo>
                    <a:cubicBezTo>
                      <a:pt x="0" y="11665"/>
                      <a:pt x="11665" y="0"/>
                      <a:pt x="25885" y="0"/>
                    </a:cubicBezTo>
                    <a:cubicBezTo>
                      <a:pt x="40106" y="0"/>
                      <a:pt x="51771" y="11665"/>
                      <a:pt x="51771" y="25885"/>
                    </a:cubicBezTo>
                    <a:close/>
                  </a:path>
                </a:pathLst>
              </a:custGeom>
              <a:noFill/>
              <a:ln w="11092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F8FC17D3-B145-490C-7792-3E57286B5927}"/>
                  </a:ext>
                </a:extLst>
              </p:cNvPr>
              <p:cNvSpPr/>
              <p:nvPr/>
            </p:nvSpPr>
            <p:spPr>
              <a:xfrm>
                <a:off x="5558582" y="2547599"/>
                <a:ext cx="41549" cy="41549"/>
              </a:xfrm>
              <a:custGeom>
                <a:avLst/>
                <a:gdLst>
                  <a:gd name="csX0" fmla="*/ 41550 w 41549"/>
                  <a:gd name="csY0" fmla="*/ 20775 h 41549"/>
                  <a:gd name="csX1" fmla="*/ 20775 w 41549"/>
                  <a:gd name="csY1" fmla="*/ 41550 h 41549"/>
                  <a:gd name="csX2" fmla="*/ 0 w 41549"/>
                  <a:gd name="csY2" fmla="*/ 20775 h 41549"/>
                  <a:gd name="csX3" fmla="*/ 20775 w 41549"/>
                  <a:gd name="csY3" fmla="*/ 0 h 41549"/>
                  <a:gd name="csX4" fmla="*/ 41550 w 41549"/>
                  <a:gd name="csY4" fmla="*/ 20775 h 415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49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52496E6A-A3CA-C099-DA0D-D80FBE667DFF}"/>
                  </a:ext>
                </a:extLst>
              </p:cNvPr>
              <p:cNvSpPr/>
              <p:nvPr/>
            </p:nvSpPr>
            <p:spPr>
              <a:xfrm>
                <a:off x="5558582" y="2547599"/>
                <a:ext cx="41549" cy="41549"/>
              </a:xfrm>
              <a:custGeom>
                <a:avLst/>
                <a:gdLst>
                  <a:gd name="csX0" fmla="*/ 41550 w 41549"/>
                  <a:gd name="csY0" fmla="*/ 20775 h 41549"/>
                  <a:gd name="csX1" fmla="*/ 20775 w 41549"/>
                  <a:gd name="csY1" fmla="*/ 41550 h 41549"/>
                  <a:gd name="csX2" fmla="*/ 0 w 41549"/>
                  <a:gd name="csY2" fmla="*/ 20775 h 41549"/>
                  <a:gd name="csX3" fmla="*/ 20775 w 41549"/>
                  <a:gd name="csY3" fmla="*/ 0 h 41549"/>
                  <a:gd name="csX4" fmla="*/ 41550 w 41549"/>
                  <a:gd name="csY4" fmla="*/ 20775 h 415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49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noFill/>
              <a:ln w="11092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90E56662-CB09-3226-22BC-B09F459976A5}"/>
                  </a:ext>
                </a:extLst>
              </p:cNvPr>
              <p:cNvSpPr/>
              <p:nvPr/>
            </p:nvSpPr>
            <p:spPr>
              <a:xfrm>
                <a:off x="5882649" y="1465302"/>
                <a:ext cx="41549" cy="41549"/>
              </a:xfrm>
              <a:custGeom>
                <a:avLst/>
                <a:gdLst>
                  <a:gd name="csX0" fmla="*/ 41550 w 41549"/>
                  <a:gd name="csY0" fmla="*/ 20775 h 41549"/>
                  <a:gd name="csX1" fmla="*/ 20775 w 41549"/>
                  <a:gd name="csY1" fmla="*/ 41550 h 41549"/>
                  <a:gd name="csX2" fmla="*/ 0 w 41549"/>
                  <a:gd name="csY2" fmla="*/ 20775 h 41549"/>
                  <a:gd name="csX3" fmla="*/ 20775 w 41549"/>
                  <a:gd name="csY3" fmla="*/ 0 h 41549"/>
                  <a:gd name="csX4" fmla="*/ 41550 w 41549"/>
                  <a:gd name="csY4" fmla="*/ 20775 h 415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49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03EDB64E-A1F7-5672-1407-1856984A1D40}"/>
                  </a:ext>
                </a:extLst>
              </p:cNvPr>
              <p:cNvSpPr/>
              <p:nvPr/>
            </p:nvSpPr>
            <p:spPr>
              <a:xfrm>
                <a:off x="5877650" y="1460192"/>
                <a:ext cx="51770" cy="51770"/>
              </a:xfrm>
              <a:custGeom>
                <a:avLst/>
                <a:gdLst>
                  <a:gd name="csX0" fmla="*/ 51771 w 51770"/>
                  <a:gd name="csY0" fmla="*/ 25885 h 51770"/>
                  <a:gd name="csX1" fmla="*/ 25886 w 51770"/>
                  <a:gd name="csY1" fmla="*/ 51771 h 51770"/>
                  <a:gd name="csX2" fmla="*/ 0 w 51770"/>
                  <a:gd name="csY2" fmla="*/ 25885 h 51770"/>
                  <a:gd name="csX3" fmla="*/ 25886 w 51770"/>
                  <a:gd name="csY3" fmla="*/ 0 h 51770"/>
                  <a:gd name="csX4" fmla="*/ 51771 w 51770"/>
                  <a:gd name="csY4" fmla="*/ 25885 h 5177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51770" h="51770">
                    <a:moveTo>
                      <a:pt x="51771" y="25885"/>
                    </a:moveTo>
                    <a:cubicBezTo>
                      <a:pt x="51771" y="40217"/>
                      <a:pt x="40106" y="51771"/>
                      <a:pt x="25886" y="51771"/>
                    </a:cubicBezTo>
                    <a:cubicBezTo>
                      <a:pt x="11665" y="51771"/>
                      <a:pt x="0" y="40217"/>
                      <a:pt x="0" y="25885"/>
                    </a:cubicBezTo>
                    <a:cubicBezTo>
                      <a:pt x="0" y="11554"/>
                      <a:pt x="11554" y="0"/>
                      <a:pt x="25886" y="0"/>
                    </a:cubicBezTo>
                    <a:cubicBezTo>
                      <a:pt x="40217" y="0"/>
                      <a:pt x="51771" y="11665"/>
                      <a:pt x="51771" y="25885"/>
                    </a:cubicBezTo>
                    <a:close/>
                  </a:path>
                </a:pathLst>
              </a:custGeom>
              <a:noFill/>
              <a:ln w="11092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7C7F7FA2-DDE4-F936-8CCE-4DEE5B2BB1E2}"/>
                  </a:ext>
                </a:extLst>
              </p:cNvPr>
              <p:cNvSpPr/>
              <p:nvPr/>
            </p:nvSpPr>
            <p:spPr>
              <a:xfrm>
                <a:off x="5107422" y="643637"/>
                <a:ext cx="41549" cy="41549"/>
              </a:xfrm>
              <a:custGeom>
                <a:avLst/>
                <a:gdLst>
                  <a:gd name="csX0" fmla="*/ 41550 w 41549"/>
                  <a:gd name="csY0" fmla="*/ 20775 h 41549"/>
                  <a:gd name="csX1" fmla="*/ 20775 w 41549"/>
                  <a:gd name="csY1" fmla="*/ 41550 h 41549"/>
                  <a:gd name="csX2" fmla="*/ 0 w 41549"/>
                  <a:gd name="csY2" fmla="*/ 20775 h 41549"/>
                  <a:gd name="csX3" fmla="*/ 20775 w 41549"/>
                  <a:gd name="csY3" fmla="*/ 0 h 41549"/>
                  <a:gd name="csX4" fmla="*/ 41550 w 41549"/>
                  <a:gd name="csY4" fmla="*/ 20775 h 415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49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7A35F303-70C8-FDCE-7EF9-CBB4A51679C9}"/>
                  </a:ext>
                </a:extLst>
              </p:cNvPr>
              <p:cNvSpPr/>
              <p:nvPr/>
            </p:nvSpPr>
            <p:spPr>
              <a:xfrm>
                <a:off x="5107422" y="643637"/>
                <a:ext cx="41549" cy="41549"/>
              </a:xfrm>
              <a:custGeom>
                <a:avLst/>
                <a:gdLst>
                  <a:gd name="csX0" fmla="*/ 41550 w 41549"/>
                  <a:gd name="csY0" fmla="*/ 20775 h 41549"/>
                  <a:gd name="csX1" fmla="*/ 20775 w 41549"/>
                  <a:gd name="csY1" fmla="*/ 41550 h 41549"/>
                  <a:gd name="csX2" fmla="*/ 0 w 41549"/>
                  <a:gd name="csY2" fmla="*/ 20775 h 41549"/>
                  <a:gd name="csX3" fmla="*/ 20775 w 41549"/>
                  <a:gd name="csY3" fmla="*/ 0 h 41549"/>
                  <a:gd name="csX4" fmla="*/ 41550 w 41549"/>
                  <a:gd name="csY4" fmla="*/ 20775 h 415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49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noFill/>
              <a:ln w="11092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47006295-5B3D-C9D3-BE2B-9AEE7715AB9D}"/>
                  </a:ext>
                </a:extLst>
              </p:cNvPr>
              <p:cNvSpPr/>
              <p:nvPr/>
            </p:nvSpPr>
            <p:spPr>
              <a:xfrm>
                <a:off x="4008127" y="904157"/>
                <a:ext cx="41549" cy="41549"/>
              </a:xfrm>
              <a:custGeom>
                <a:avLst/>
                <a:gdLst>
                  <a:gd name="csX0" fmla="*/ 41550 w 41549"/>
                  <a:gd name="csY0" fmla="*/ 20775 h 41549"/>
                  <a:gd name="csX1" fmla="*/ 20775 w 41549"/>
                  <a:gd name="csY1" fmla="*/ 41550 h 41549"/>
                  <a:gd name="csX2" fmla="*/ 0 w 41549"/>
                  <a:gd name="csY2" fmla="*/ 20775 h 41549"/>
                  <a:gd name="csX3" fmla="*/ 20775 w 41549"/>
                  <a:gd name="csY3" fmla="*/ 0 h 41549"/>
                  <a:gd name="csX4" fmla="*/ 41550 w 41549"/>
                  <a:gd name="csY4" fmla="*/ 20775 h 415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49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AE85BE5B-89B2-57F3-A274-8B928898150A}"/>
                  </a:ext>
                </a:extLst>
              </p:cNvPr>
              <p:cNvSpPr/>
              <p:nvPr/>
            </p:nvSpPr>
            <p:spPr>
              <a:xfrm>
                <a:off x="4008127" y="904157"/>
                <a:ext cx="41549" cy="41549"/>
              </a:xfrm>
              <a:custGeom>
                <a:avLst/>
                <a:gdLst>
                  <a:gd name="csX0" fmla="*/ 41550 w 41549"/>
                  <a:gd name="csY0" fmla="*/ 20775 h 41549"/>
                  <a:gd name="csX1" fmla="*/ 20775 w 41549"/>
                  <a:gd name="csY1" fmla="*/ 41550 h 41549"/>
                  <a:gd name="csX2" fmla="*/ 0 w 41549"/>
                  <a:gd name="csY2" fmla="*/ 20775 h 41549"/>
                  <a:gd name="csX3" fmla="*/ 20775 w 41549"/>
                  <a:gd name="csY3" fmla="*/ 0 h 41549"/>
                  <a:gd name="csX4" fmla="*/ 41550 w 41549"/>
                  <a:gd name="csY4" fmla="*/ 20775 h 415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49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noFill/>
              <a:ln w="11092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630F102F-457B-6952-F7F2-DDF83D311B54}"/>
                  </a:ext>
                </a:extLst>
              </p:cNvPr>
              <p:cNvSpPr/>
              <p:nvPr/>
            </p:nvSpPr>
            <p:spPr>
              <a:xfrm>
                <a:off x="3684060" y="1986342"/>
                <a:ext cx="41549" cy="41549"/>
              </a:xfrm>
              <a:custGeom>
                <a:avLst/>
                <a:gdLst>
                  <a:gd name="csX0" fmla="*/ 41550 w 41549"/>
                  <a:gd name="csY0" fmla="*/ 20775 h 41549"/>
                  <a:gd name="csX1" fmla="*/ 20775 w 41549"/>
                  <a:gd name="csY1" fmla="*/ 41550 h 41549"/>
                  <a:gd name="csX2" fmla="*/ 0 w 41549"/>
                  <a:gd name="csY2" fmla="*/ 20775 h 41549"/>
                  <a:gd name="csX3" fmla="*/ 20775 w 41549"/>
                  <a:gd name="csY3" fmla="*/ 0 h 41549"/>
                  <a:gd name="csX4" fmla="*/ 41550 w 41549"/>
                  <a:gd name="csY4" fmla="*/ 20775 h 415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49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AF7CDBB5-F1F1-AA5A-7DA6-3AD52C88CE44}"/>
                  </a:ext>
                </a:extLst>
              </p:cNvPr>
              <p:cNvSpPr/>
              <p:nvPr/>
            </p:nvSpPr>
            <p:spPr>
              <a:xfrm>
                <a:off x="3684060" y="1986342"/>
                <a:ext cx="41549" cy="41549"/>
              </a:xfrm>
              <a:custGeom>
                <a:avLst/>
                <a:gdLst>
                  <a:gd name="csX0" fmla="*/ 41550 w 41549"/>
                  <a:gd name="csY0" fmla="*/ 20775 h 41549"/>
                  <a:gd name="csX1" fmla="*/ 20775 w 41549"/>
                  <a:gd name="csY1" fmla="*/ 41550 h 41549"/>
                  <a:gd name="csX2" fmla="*/ 0 w 41549"/>
                  <a:gd name="csY2" fmla="*/ 20775 h 41549"/>
                  <a:gd name="csX3" fmla="*/ 20775 w 41549"/>
                  <a:gd name="csY3" fmla="*/ 0 h 41549"/>
                  <a:gd name="csX4" fmla="*/ 41550 w 41549"/>
                  <a:gd name="csY4" fmla="*/ 20775 h 415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49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noFill/>
              <a:ln w="11092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49F4DE5C-9184-20AE-C74D-8C6E46A02438}"/>
                  </a:ext>
                </a:extLst>
              </p:cNvPr>
              <p:cNvSpPr/>
              <p:nvPr/>
            </p:nvSpPr>
            <p:spPr>
              <a:xfrm>
                <a:off x="5396605" y="3088748"/>
                <a:ext cx="41549" cy="41550"/>
              </a:xfrm>
              <a:custGeom>
                <a:avLst/>
                <a:gdLst>
                  <a:gd name="csX0" fmla="*/ 41550 w 41549"/>
                  <a:gd name="csY0" fmla="*/ 20775 h 41550"/>
                  <a:gd name="csX1" fmla="*/ 20775 w 41549"/>
                  <a:gd name="csY1" fmla="*/ 41550 h 41550"/>
                  <a:gd name="csX2" fmla="*/ 0 w 41549"/>
                  <a:gd name="csY2" fmla="*/ 20775 h 41550"/>
                  <a:gd name="csX3" fmla="*/ 20775 w 41549"/>
                  <a:gd name="csY3" fmla="*/ 0 h 41550"/>
                  <a:gd name="csX4" fmla="*/ 41550 w 41549"/>
                  <a:gd name="csY4" fmla="*/ 20775 h 415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50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1653DD21-0200-4F70-B3A6-41D5A5E559C4}"/>
                  </a:ext>
                </a:extLst>
              </p:cNvPr>
              <p:cNvSpPr/>
              <p:nvPr/>
            </p:nvSpPr>
            <p:spPr>
              <a:xfrm>
                <a:off x="5396605" y="3088748"/>
                <a:ext cx="41549" cy="41550"/>
              </a:xfrm>
              <a:custGeom>
                <a:avLst/>
                <a:gdLst>
                  <a:gd name="csX0" fmla="*/ 41550 w 41549"/>
                  <a:gd name="csY0" fmla="*/ 20775 h 41550"/>
                  <a:gd name="csX1" fmla="*/ 20775 w 41549"/>
                  <a:gd name="csY1" fmla="*/ 41550 h 41550"/>
                  <a:gd name="csX2" fmla="*/ 0 w 41549"/>
                  <a:gd name="csY2" fmla="*/ 20775 h 41550"/>
                  <a:gd name="csX3" fmla="*/ 20775 w 41549"/>
                  <a:gd name="csY3" fmla="*/ 0 h 41550"/>
                  <a:gd name="csX4" fmla="*/ 41550 w 41549"/>
                  <a:gd name="csY4" fmla="*/ 20775 h 415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50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noFill/>
              <a:ln w="11092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B20F838D-80E1-A533-517C-CD0A1214D42F}"/>
                  </a:ext>
                </a:extLst>
              </p:cNvPr>
              <p:cNvSpPr/>
              <p:nvPr/>
            </p:nvSpPr>
            <p:spPr>
              <a:xfrm>
                <a:off x="7115148" y="3603233"/>
                <a:ext cx="41549" cy="41550"/>
              </a:xfrm>
              <a:custGeom>
                <a:avLst/>
                <a:gdLst>
                  <a:gd name="csX0" fmla="*/ 41550 w 41549"/>
                  <a:gd name="csY0" fmla="*/ 20775 h 41550"/>
                  <a:gd name="csX1" fmla="*/ 20775 w 41549"/>
                  <a:gd name="csY1" fmla="*/ 41550 h 41550"/>
                  <a:gd name="csX2" fmla="*/ 0 w 41549"/>
                  <a:gd name="csY2" fmla="*/ 20775 h 41550"/>
                  <a:gd name="csX3" fmla="*/ 20775 w 41549"/>
                  <a:gd name="csY3" fmla="*/ 0 h 41550"/>
                  <a:gd name="csX4" fmla="*/ 41550 w 41549"/>
                  <a:gd name="csY4" fmla="*/ 20775 h 415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50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84C5ECDD-3B20-98AE-96BD-DAFC205A8BE3}"/>
                  </a:ext>
                </a:extLst>
              </p:cNvPr>
              <p:cNvSpPr/>
              <p:nvPr/>
            </p:nvSpPr>
            <p:spPr>
              <a:xfrm>
                <a:off x="7115148" y="3603233"/>
                <a:ext cx="41549" cy="41550"/>
              </a:xfrm>
              <a:custGeom>
                <a:avLst/>
                <a:gdLst>
                  <a:gd name="csX0" fmla="*/ 41550 w 41549"/>
                  <a:gd name="csY0" fmla="*/ 20775 h 41550"/>
                  <a:gd name="csX1" fmla="*/ 20775 w 41549"/>
                  <a:gd name="csY1" fmla="*/ 41550 h 41550"/>
                  <a:gd name="csX2" fmla="*/ 0 w 41549"/>
                  <a:gd name="csY2" fmla="*/ 20775 h 41550"/>
                  <a:gd name="csX3" fmla="*/ 20775 w 41549"/>
                  <a:gd name="csY3" fmla="*/ 0 h 41550"/>
                  <a:gd name="csX4" fmla="*/ 41550 w 41549"/>
                  <a:gd name="csY4" fmla="*/ 20775 h 415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50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noFill/>
              <a:ln w="11092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882E4A2F-045F-D6D3-0746-1F5516F84ECC}"/>
                  </a:ext>
                </a:extLst>
              </p:cNvPr>
              <p:cNvSpPr/>
              <p:nvPr/>
            </p:nvSpPr>
            <p:spPr>
              <a:xfrm>
                <a:off x="7574197" y="2069998"/>
                <a:ext cx="41549" cy="41549"/>
              </a:xfrm>
              <a:custGeom>
                <a:avLst/>
                <a:gdLst>
                  <a:gd name="csX0" fmla="*/ 41550 w 41549"/>
                  <a:gd name="csY0" fmla="*/ 20775 h 41549"/>
                  <a:gd name="csX1" fmla="*/ 20775 w 41549"/>
                  <a:gd name="csY1" fmla="*/ 41550 h 41549"/>
                  <a:gd name="csX2" fmla="*/ 0 w 41549"/>
                  <a:gd name="csY2" fmla="*/ 20775 h 41549"/>
                  <a:gd name="csX3" fmla="*/ 20775 w 41549"/>
                  <a:gd name="csY3" fmla="*/ 0 h 41549"/>
                  <a:gd name="csX4" fmla="*/ 41550 w 41549"/>
                  <a:gd name="csY4" fmla="*/ 20775 h 415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49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CF2B07CA-813F-2D7A-379C-756EDA3AAD38}"/>
                  </a:ext>
                </a:extLst>
              </p:cNvPr>
              <p:cNvSpPr/>
              <p:nvPr/>
            </p:nvSpPr>
            <p:spPr>
              <a:xfrm>
                <a:off x="7574197" y="2069998"/>
                <a:ext cx="41549" cy="41549"/>
              </a:xfrm>
              <a:custGeom>
                <a:avLst/>
                <a:gdLst>
                  <a:gd name="csX0" fmla="*/ 41550 w 41549"/>
                  <a:gd name="csY0" fmla="*/ 20775 h 41549"/>
                  <a:gd name="csX1" fmla="*/ 20775 w 41549"/>
                  <a:gd name="csY1" fmla="*/ 41550 h 41549"/>
                  <a:gd name="csX2" fmla="*/ 0 w 41549"/>
                  <a:gd name="csY2" fmla="*/ 20775 h 41549"/>
                  <a:gd name="csX3" fmla="*/ 20775 w 41549"/>
                  <a:gd name="csY3" fmla="*/ 0 h 41549"/>
                  <a:gd name="csX4" fmla="*/ 41550 w 41549"/>
                  <a:gd name="csY4" fmla="*/ 20775 h 415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49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noFill/>
              <a:ln w="11092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BC948C39-2BBD-198B-5ACC-E6355ACDFC34}"/>
                  </a:ext>
                </a:extLst>
              </p:cNvPr>
              <p:cNvSpPr/>
              <p:nvPr/>
            </p:nvSpPr>
            <p:spPr>
              <a:xfrm>
                <a:off x="5099534" y="4080946"/>
                <a:ext cx="41549" cy="41550"/>
              </a:xfrm>
              <a:custGeom>
                <a:avLst/>
                <a:gdLst>
                  <a:gd name="csX0" fmla="*/ 41550 w 41549"/>
                  <a:gd name="csY0" fmla="*/ 20775 h 41550"/>
                  <a:gd name="csX1" fmla="*/ 20775 w 41549"/>
                  <a:gd name="csY1" fmla="*/ 41550 h 41550"/>
                  <a:gd name="csX2" fmla="*/ 0 w 41549"/>
                  <a:gd name="csY2" fmla="*/ 20775 h 41550"/>
                  <a:gd name="csX3" fmla="*/ 20775 w 41549"/>
                  <a:gd name="csY3" fmla="*/ 0 h 41550"/>
                  <a:gd name="csX4" fmla="*/ 41550 w 41549"/>
                  <a:gd name="csY4" fmla="*/ 20775 h 415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50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28B70469-1F31-65F4-8AED-C6015C331569}"/>
                  </a:ext>
                </a:extLst>
              </p:cNvPr>
              <p:cNvSpPr/>
              <p:nvPr/>
            </p:nvSpPr>
            <p:spPr>
              <a:xfrm>
                <a:off x="5099534" y="4080946"/>
                <a:ext cx="41549" cy="41550"/>
              </a:xfrm>
              <a:custGeom>
                <a:avLst/>
                <a:gdLst>
                  <a:gd name="csX0" fmla="*/ 41550 w 41549"/>
                  <a:gd name="csY0" fmla="*/ 20775 h 41550"/>
                  <a:gd name="csX1" fmla="*/ 20775 w 41549"/>
                  <a:gd name="csY1" fmla="*/ 41550 h 41550"/>
                  <a:gd name="csX2" fmla="*/ 0 w 41549"/>
                  <a:gd name="csY2" fmla="*/ 20775 h 41550"/>
                  <a:gd name="csX3" fmla="*/ 20775 w 41549"/>
                  <a:gd name="csY3" fmla="*/ 0 h 41550"/>
                  <a:gd name="csX4" fmla="*/ 41550 w 41549"/>
                  <a:gd name="csY4" fmla="*/ 20775 h 415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50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noFill/>
              <a:ln w="11092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C8383662-9E3F-74D3-3C86-1D32CDCE0CF4}"/>
                  </a:ext>
                </a:extLst>
              </p:cNvPr>
              <p:cNvSpPr/>
              <p:nvPr/>
            </p:nvSpPr>
            <p:spPr>
              <a:xfrm>
                <a:off x="3651620" y="3567572"/>
                <a:ext cx="41549" cy="41549"/>
              </a:xfrm>
              <a:custGeom>
                <a:avLst/>
                <a:gdLst>
                  <a:gd name="csX0" fmla="*/ 41550 w 41549"/>
                  <a:gd name="csY0" fmla="*/ 20775 h 41549"/>
                  <a:gd name="csX1" fmla="*/ 20775 w 41549"/>
                  <a:gd name="csY1" fmla="*/ 41550 h 41549"/>
                  <a:gd name="csX2" fmla="*/ 0 w 41549"/>
                  <a:gd name="csY2" fmla="*/ 20775 h 41549"/>
                  <a:gd name="csX3" fmla="*/ 20775 w 41549"/>
                  <a:gd name="csY3" fmla="*/ 0 h 41549"/>
                  <a:gd name="csX4" fmla="*/ 41550 w 41549"/>
                  <a:gd name="csY4" fmla="*/ 20775 h 415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49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E13B9FD5-AD84-0C03-8584-3C42697A0B5D}"/>
                  </a:ext>
                </a:extLst>
              </p:cNvPr>
              <p:cNvSpPr/>
              <p:nvPr/>
            </p:nvSpPr>
            <p:spPr>
              <a:xfrm>
                <a:off x="3651620" y="3570127"/>
                <a:ext cx="41549" cy="41549"/>
              </a:xfrm>
              <a:custGeom>
                <a:avLst/>
                <a:gdLst>
                  <a:gd name="csX0" fmla="*/ 41550 w 41549"/>
                  <a:gd name="csY0" fmla="*/ 20775 h 41549"/>
                  <a:gd name="csX1" fmla="*/ 20775 w 41549"/>
                  <a:gd name="csY1" fmla="*/ 41550 h 41549"/>
                  <a:gd name="csX2" fmla="*/ 0 w 41549"/>
                  <a:gd name="csY2" fmla="*/ 20775 h 41549"/>
                  <a:gd name="csX3" fmla="*/ 20775 w 41549"/>
                  <a:gd name="csY3" fmla="*/ 0 h 41549"/>
                  <a:gd name="csX4" fmla="*/ 41550 w 41549"/>
                  <a:gd name="csY4" fmla="*/ 20775 h 415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49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noFill/>
              <a:ln w="11092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090CDE7C-7AFD-EA39-EADF-BC99CCE59A5D}"/>
                  </a:ext>
                </a:extLst>
              </p:cNvPr>
              <p:cNvSpPr/>
              <p:nvPr/>
            </p:nvSpPr>
            <p:spPr>
              <a:xfrm>
                <a:off x="4520835" y="4218150"/>
                <a:ext cx="41549" cy="41550"/>
              </a:xfrm>
              <a:custGeom>
                <a:avLst/>
                <a:gdLst>
                  <a:gd name="csX0" fmla="*/ 41550 w 41549"/>
                  <a:gd name="csY0" fmla="*/ 20775 h 41550"/>
                  <a:gd name="csX1" fmla="*/ 20775 w 41549"/>
                  <a:gd name="csY1" fmla="*/ 41550 h 41550"/>
                  <a:gd name="csX2" fmla="*/ 0 w 41549"/>
                  <a:gd name="csY2" fmla="*/ 20775 h 41550"/>
                  <a:gd name="csX3" fmla="*/ 20775 w 41549"/>
                  <a:gd name="csY3" fmla="*/ 0 h 41550"/>
                  <a:gd name="csX4" fmla="*/ 41550 w 41549"/>
                  <a:gd name="csY4" fmla="*/ 20775 h 415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50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noFill/>
              <a:ln w="11092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5AE62AD4-87A1-7FF3-234E-BD80FC6C6722}"/>
                  </a:ext>
                </a:extLst>
              </p:cNvPr>
              <p:cNvSpPr/>
              <p:nvPr/>
            </p:nvSpPr>
            <p:spPr>
              <a:xfrm>
                <a:off x="4520835" y="4218150"/>
                <a:ext cx="41549" cy="41550"/>
              </a:xfrm>
              <a:custGeom>
                <a:avLst/>
                <a:gdLst>
                  <a:gd name="csX0" fmla="*/ 41550 w 41549"/>
                  <a:gd name="csY0" fmla="*/ 20775 h 41550"/>
                  <a:gd name="csX1" fmla="*/ 20775 w 41549"/>
                  <a:gd name="csY1" fmla="*/ 41550 h 41550"/>
                  <a:gd name="csX2" fmla="*/ 0 w 41549"/>
                  <a:gd name="csY2" fmla="*/ 20775 h 41550"/>
                  <a:gd name="csX3" fmla="*/ 20775 w 41549"/>
                  <a:gd name="csY3" fmla="*/ 0 h 41550"/>
                  <a:gd name="csX4" fmla="*/ 41550 w 41549"/>
                  <a:gd name="csY4" fmla="*/ 20775 h 415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50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7" name="Graphic 4">
              <a:extLst>
                <a:ext uri="{FF2B5EF4-FFF2-40B4-BE49-F238E27FC236}">
                  <a16:creationId xmlns:a16="http://schemas.microsoft.com/office/drawing/2014/main" id="{10649ED7-3803-AAAC-2CE2-F907AA830965}"/>
                </a:ext>
              </a:extLst>
            </p:cNvPr>
            <p:cNvGrpSpPr/>
            <p:nvPr/>
          </p:nvGrpSpPr>
          <p:grpSpPr>
            <a:xfrm>
              <a:off x="4493505" y="3968739"/>
              <a:ext cx="230968" cy="91876"/>
              <a:chOff x="4493505" y="3968739"/>
              <a:chExt cx="230968" cy="91876"/>
            </a:xfrm>
            <a:solidFill>
              <a:srgbClr val="000000"/>
            </a:solidFill>
          </p:grpSpPr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463C3158-2DA8-FB16-F98E-5FB7B301843C}"/>
                  </a:ext>
                </a:extLst>
              </p:cNvPr>
              <p:cNvSpPr/>
              <p:nvPr/>
            </p:nvSpPr>
            <p:spPr>
              <a:xfrm>
                <a:off x="4493505" y="3968961"/>
                <a:ext cx="34772" cy="90098"/>
              </a:xfrm>
              <a:custGeom>
                <a:avLst/>
                <a:gdLst>
                  <a:gd name="csX0" fmla="*/ 222 w 34772"/>
                  <a:gd name="csY0" fmla="*/ 10443 h 90098"/>
                  <a:gd name="csX1" fmla="*/ 21664 w 34772"/>
                  <a:gd name="csY1" fmla="*/ 0 h 90098"/>
                  <a:gd name="csX2" fmla="*/ 23775 w 34772"/>
                  <a:gd name="csY2" fmla="*/ 0 h 90098"/>
                  <a:gd name="csX3" fmla="*/ 23775 w 34772"/>
                  <a:gd name="csY3" fmla="*/ 74545 h 90098"/>
                  <a:gd name="csX4" fmla="*/ 24330 w 34772"/>
                  <a:gd name="csY4" fmla="*/ 83766 h 90098"/>
                  <a:gd name="csX5" fmla="*/ 26885 w 34772"/>
                  <a:gd name="csY5" fmla="*/ 86544 h 90098"/>
                  <a:gd name="csX6" fmla="*/ 34773 w 34772"/>
                  <a:gd name="csY6" fmla="*/ 87655 h 90098"/>
                  <a:gd name="csX7" fmla="*/ 34773 w 34772"/>
                  <a:gd name="csY7" fmla="*/ 90099 h 90098"/>
                  <a:gd name="csX8" fmla="*/ 1555 w 34772"/>
                  <a:gd name="csY8" fmla="*/ 90099 h 90098"/>
                  <a:gd name="csX9" fmla="*/ 1555 w 34772"/>
                  <a:gd name="csY9" fmla="*/ 87655 h 90098"/>
                  <a:gd name="csX10" fmla="*/ 9665 w 34772"/>
                  <a:gd name="csY10" fmla="*/ 86544 h 90098"/>
                  <a:gd name="csX11" fmla="*/ 12220 w 34772"/>
                  <a:gd name="csY11" fmla="*/ 83989 h 90098"/>
                  <a:gd name="csX12" fmla="*/ 12887 w 34772"/>
                  <a:gd name="csY12" fmla="*/ 74434 h 90098"/>
                  <a:gd name="csX13" fmla="*/ 12887 w 34772"/>
                  <a:gd name="csY13" fmla="*/ 26774 h 90098"/>
                  <a:gd name="csX14" fmla="*/ 12220 w 34772"/>
                  <a:gd name="csY14" fmla="*/ 14442 h 90098"/>
                  <a:gd name="csX15" fmla="*/ 10554 w 34772"/>
                  <a:gd name="csY15" fmla="*/ 11332 h 90098"/>
                  <a:gd name="csX16" fmla="*/ 7665 w 34772"/>
                  <a:gd name="csY16" fmla="*/ 10332 h 90098"/>
                  <a:gd name="csX17" fmla="*/ 1000 w 34772"/>
                  <a:gd name="csY17" fmla="*/ 12331 h 90098"/>
                  <a:gd name="csX18" fmla="*/ 0 w 34772"/>
                  <a:gd name="csY18" fmla="*/ 10332 h 900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</a:cxnLst>
                <a:rect l="l" t="t" r="r" b="b"/>
                <a:pathLst>
                  <a:path w="34772" h="90098">
                    <a:moveTo>
                      <a:pt x="222" y="10443"/>
                    </a:moveTo>
                    <a:lnTo>
                      <a:pt x="21664" y="0"/>
                    </a:lnTo>
                    <a:lnTo>
                      <a:pt x="23775" y="0"/>
                    </a:lnTo>
                    <a:lnTo>
                      <a:pt x="23775" y="74545"/>
                    </a:lnTo>
                    <a:cubicBezTo>
                      <a:pt x="23775" y="79545"/>
                      <a:pt x="23997" y="82544"/>
                      <a:pt x="24330" y="83766"/>
                    </a:cubicBezTo>
                    <a:cubicBezTo>
                      <a:pt x="24663" y="84988"/>
                      <a:pt x="25663" y="85877"/>
                      <a:pt x="26885" y="86544"/>
                    </a:cubicBezTo>
                    <a:cubicBezTo>
                      <a:pt x="28107" y="87210"/>
                      <a:pt x="30885" y="87544"/>
                      <a:pt x="34773" y="87655"/>
                    </a:cubicBezTo>
                    <a:lnTo>
                      <a:pt x="34773" y="90099"/>
                    </a:lnTo>
                    <a:lnTo>
                      <a:pt x="1555" y="90099"/>
                    </a:lnTo>
                    <a:lnTo>
                      <a:pt x="1555" y="87655"/>
                    </a:lnTo>
                    <a:cubicBezTo>
                      <a:pt x="5777" y="87655"/>
                      <a:pt x="8443" y="87210"/>
                      <a:pt x="9665" y="86544"/>
                    </a:cubicBezTo>
                    <a:cubicBezTo>
                      <a:pt x="10887" y="85877"/>
                      <a:pt x="11776" y="85100"/>
                      <a:pt x="12220" y="83989"/>
                    </a:cubicBezTo>
                    <a:cubicBezTo>
                      <a:pt x="12665" y="82878"/>
                      <a:pt x="12887" y="79767"/>
                      <a:pt x="12887" y="74434"/>
                    </a:cubicBezTo>
                    <a:lnTo>
                      <a:pt x="12887" y="26774"/>
                    </a:lnTo>
                    <a:cubicBezTo>
                      <a:pt x="12887" y="20330"/>
                      <a:pt x="12665" y="16220"/>
                      <a:pt x="12220" y="14442"/>
                    </a:cubicBezTo>
                    <a:cubicBezTo>
                      <a:pt x="11887" y="13109"/>
                      <a:pt x="11332" y="11998"/>
                      <a:pt x="10554" y="11332"/>
                    </a:cubicBezTo>
                    <a:cubicBezTo>
                      <a:pt x="9776" y="10665"/>
                      <a:pt x="8777" y="10332"/>
                      <a:pt x="7665" y="10332"/>
                    </a:cubicBezTo>
                    <a:cubicBezTo>
                      <a:pt x="6110" y="10332"/>
                      <a:pt x="3777" y="10998"/>
                      <a:pt x="1000" y="12331"/>
                    </a:cubicBezTo>
                    <a:lnTo>
                      <a:pt x="0" y="10332"/>
                    </a:ln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CE482CE0-2E1D-0940-A77F-7F95DC25DDE7}"/>
                  </a:ext>
                </a:extLst>
              </p:cNvPr>
              <p:cNvSpPr/>
              <p:nvPr/>
            </p:nvSpPr>
            <p:spPr>
              <a:xfrm>
                <a:off x="4550164" y="3968850"/>
                <a:ext cx="50215" cy="91543"/>
              </a:xfrm>
              <a:custGeom>
                <a:avLst/>
                <a:gdLst>
                  <a:gd name="csX0" fmla="*/ 1333 w 50215"/>
                  <a:gd name="csY0" fmla="*/ 18664 h 91543"/>
                  <a:gd name="csX1" fmla="*/ 10887 w 50215"/>
                  <a:gd name="csY1" fmla="*/ 4888 h 91543"/>
                  <a:gd name="csX2" fmla="*/ 25219 w 50215"/>
                  <a:gd name="csY2" fmla="*/ 0 h 91543"/>
                  <a:gd name="csX3" fmla="*/ 41439 w 50215"/>
                  <a:gd name="csY3" fmla="*/ 6888 h 91543"/>
                  <a:gd name="csX4" fmla="*/ 45771 w 50215"/>
                  <a:gd name="csY4" fmla="*/ 17887 h 91543"/>
                  <a:gd name="csX5" fmla="*/ 33662 w 50215"/>
                  <a:gd name="csY5" fmla="*/ 37773 h 91543"/>
                  <a:gd name="csX6" fmla="*/ 45994 w 50215"/>
                  <a:gd name="csY6" fmla="*/ 46883 h 91543"/>
                  <a:gd name="csX7" fmla="*/ 50215 w 50215"/>
                  <a:gd name="csY7" fmla="*/ 60770 h 91543"/>
                  <a:gd name="csX8" fmla="*/ 42883 w 50215"/>
                  <a:gd name="csY8" fmla="*/ 80656 h 91543"/>
                  <a:gd name="csX9" fmla="*/ 15331 w 50215"/>
                  <a:gd name="csY9" fmla="*/ 91543 h 91543"/>
                  <a:gd name="csX10" fmla="*/ 3222 w 50215"/>
                  <a:gd name="csY10" fmla="*/ 89321 h 91543"/>
                  <a:gd name="csX11" fmla="*/ 0 w 50215"/>
                  <a:gd name="csY11" fmla="*/ 84544 h 91543"/>
                  <a:gd name="csX12" fmla="*/ 1555 w 50215"/>
                  <a:gd name="csY12" fmla="*/ 81211 h 91543"/>
                  <a:gd name="csX13" fmla="*/ 5222 w 50215"/>
                  <a:gd name="csY13" fmla="*/ 79767 h 91543"/>
                  <a:gd name="csX14" fmla="*/ 8554 w 50215"/>
                  <a:gd name="csY14" fmla="*/ 80323 h 91543"/>
                  <a:gd name="csX15" fmla="*/ 13554 w 50215"/>
                  <a:gd name="csY15" fmla="*/ 82655 h 91543"/>
                  <a:gd name="csX16" fmla="*/ 18997 w 50215"/>
                  <a:gd name="csY16" fmla="*/ 85100 h 91543"/>
                  <a:gd name="csX17" fmla="*/ 24108 w 50215"/>
                  <a:gd name="csY17" fmla="*/ 85766 h 91543"/>
                  <a:gd name="csX18" fmla="*/ 35662 w 50215"/>
                  <a:gd name="csY18" fmla="*/ 80656 h 91543"/>
                  <a:gd name="csX19" fmla="*/ 40550 w 50215"/>
                  <a:gd name="csY19" fmla="*/ 68435 h 91543"/>
                  <a:gd name="csX20" fmla="*/ 38217 w 50215"/>
                  <a:gd name="csY20" fmla="*/ 58437 h 91543"/>
                  <a:gd name="csX21" fmla="*/ 34551 w 50215"/>
                  <a:gd name="csY21" fmla="*/ 52882 h 91543"/>
                  <a:gd name="csX22" fmla="*/ 26885 w 50215"/>
                  <a:gd name="csY22" fmla="*/ 48216 h 91543"/>
                  <a:gd name="csX23" fmla="*/ 16887 w 50215"/>
                  <a:gd name="csY23" fmla="*/ 46105 h 91543"/>
                  <a:gd name="csX24" fmla="*/ 14776 w 50215"/>
                  <a:gd name="csY24" fmla="*/ 46105 h 91543"/>
                  <a:gd name="csX25" fmla="*/ 14776 w 50215"/>
                  <a:gd name="csY25" fmla="*/ 44105 h 91543"/>
                  <a:gd name="csX26" fmla="*/ 25108 w 50215"/>
                  <a:gd name="csY26" fmla="*/ 40439 h 91543"/>
                  <a:gd name="csX27" fmla="*/ 32662 w 50215"/>
                  <a:gd name="csY27" fmla="*/ 33107 h 91543"/>
                  <a:gd name="csX28" fmla="*/ 34995 w 50215"/>
                  <a:gd name="csY28" fmla="*/ 23663 h 91543"/>
                  <a:gd name="csX29" fmla="*/ 30774 w 50215"/>
                  <a:gd name="csY29" fmla="*/ 12776 h 91543"/>
                  <a:gd name="csX30" fmla="*/ 20331 w 50215"/>
                  <a:gd name="csY30" fmla="*/ 8665 h 91543"/>
                  <a:gd name="csX31" fmla="*/ 3444 w 50215"/>
                  <a:gd name="csY31" fmla="*/ 19442 h 91543"/>
                  <a:gd name="csX32" fmla="*/ 1333 w 50215"/>
                  <a:gd name="csY32" fmla="*/ 18442 h 9154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</a:cxnLst>
                <a:rect l="l" t="t" r="r" b="b"/>
                <a:pathLst>
                  <a:path w="50215" h="91543">
                    <a:moveTo>
                      <a:pt x="1333" y="18664"/>
                    </a:moveTo>
                    <a:cubicBezTo>
                      <a:pt x="3888" y="12665"/>
                      <a:pt x="6999" y="8110"/>
                      <a:pt x="10887" y="4888"/>
                    </a:cubicBezTo>
                    <a:cubicBezTo>
                      <a:pt x="14776" y="1667"/>
                      <a:pt x="19553" y="0"/>
                      <a:pt x="25219" y="0"/>
                    </a:cubicBezTo>
                    <a:cubicBezTo>
                      <a:pt x="32329" y="0"/>
                      <a:pt x="37662" y="2333"/>
                      <a:pt x="41439" y="6888"/>
                    </a:cubicBezTo>
                    <a:cubicBezTo>
                      <a:pt x="44327" y="10332"/>
                      <a:pt x="45771" y="13998"/>
                      <a:pt x="45771" y="17887"/>
                    </a:cubicBezTo>
                    <a:cubicBezTo>
                      <a:pt x="45771" y="24330"/>
                      <a:pt x="41772" y="30996"/>
                      <a:pt x="33662" y="37773"/>
                    </a:cubicBezTo>
                    <a:cubicBezTo>
                      <a:pt x="39106" y="39883"/>
                      <a:pt x="43216" y="42883"/>
                      <a:pt x="45994" y="46883"/>
                    </a:cubicBezTo>
                    <a:cubicBezTo>
                      <a:pt x="48771" y="50882"/>
                      <a:pt x="50215" y="55437"/>
                      <a:pt x="50215" y="60770"/>
                    </a:cubicBezTo>
                    <a:cubicBezTo>
                      <a:pt x="50215" y="68435"/>
                      <a:pt x="47771" y="74990"/>
                      <a:pt x="42883" y="80656"/>
                    </a:cubicBezTo>
                    <a:cubicBezTo>
                      <a:pt x="36551" y="87988"/>
                      <a:pt x="27330" y="91543"/>
                      <a:pt x="15331" y="91543"/>
                    </a:cubicBezTo>
                    <a:cubicBezTo>
                      <a:pt x="9332" y="91543"/>
                      <a:pt x="5333" y="90766"/>
                      <a:pt x="3222" y="89321"/>
                    </a:cubicBezTo>
                    <a:cubicBezTo>
                      <a:pt x="1111" y="87877"/>
                      <a:pt x="0" y="86211"/>
                      <a:pt x="0" y="84544"/>
                    </a:cubicBezTo>
                    <a:cubicBezTo>
                      <a:pt x="0" y="83322"/>
                      <a:pt x="556" y="82211"/>
                      <a:pt x="1555" y="81211"/>
                    </a:cubicBezTo>
                    <a:cubicBezTo>
                      <a:pt x="2555" y="80211"/>
                      <a:pt x="3777" y="79767"/>
                      <a:pt x="5222" y="79767"/>
                    </a:cubicBezTo>
                    <a:cubicBezTo>
                      <a:pt x="6333" y="79767"/>
                      <a:pt x="7443" y="79989"/>
                      <a:pt x="8554" y="80323"/>
                    </a:cubicBezTo>
                    <a:cubicBezTo>
                      <a:pt x="9332" y="80545"/>
                      <a:pt x="10999" y="81322"/>
                      <a:pt x="13554" y="82655"/>
                    </a:cubicBezTo>
                    <a:cubicBezTo>
                      <a:pt x="16109" y="83989"/>
                      <a:pt x="17997" y="84877"/>
                      <a:pt x="18997" y="85100"/>
                    </a:cubicBezTo>
                    <a:cubicBezTo>
                      <a:pt x="20553" y="85544"/>
                      <a:pt x="22330" y="85766"/>
                      <a:pt x="24108" y="85766"/>
                    </a:cubicBezTo>
                    <a:cubicBezTo>
                      <a:pt x="28552" y="85766"/>
                      <a:pt x="32440" y="84100"/>
                      <a:pt x="35662" y="80656"/>
                    </a:cubicBezTo>
                    <a:cubicBezTo>
                      <a:pt x="38884" y="77212"/>
                      <a:pt x="40550" y="73212"/>
                      <a:pt x="40550" y="68435"/>
                    </a:cubicBezTo>
                    <a:cubicBezTo>
                      <a:pt x="40550" y="64991"/>
                      <a:pt x="39772" y="61658"/>
                      <a:pt x="38217" y="58437"/>
                    </a:cubicBezTo>
                    <a:cubicBezTo>
                      <a:pt x="37106" y="55992"/>
                      <a:pt x="35884" y="54215"/>
                      <a:pt x="34551" y="52882"/>
                    </a:cubicBezTo>
                    <a:cubicBezTo>
                      <a:pt x="32662" y="51104"/>
                      <a:pt x="30107" y="49549"/>
                      <a:pt x="26885" y="48216"/>
                    </a:cubicBezTo>
                    <a:cubicBezTo>
                      <a:pt x="23663" y="46883"/>
                      <a:pt x="20331" y="46105"/>
                      <a:pt x="16887" y="46105"/>
                    </a:cubicBezTo>
                    <a:lnTo>
                      <a:pt x="14776" y="46105"/>
                    </a:lnTo>
                    <a:lnTo>
                      <a:pt x="14776" y="44105"/>
                    </a:lnTo>
                    <a:cubicBezTo>
                      <a:pt x="18220" y="43661"/>
                      <a:pt x="21664" y="42439"/>
                      <a:pt x="25108" y="40439"/>
                    </a:cubicBezTo>
                    <a:cubicBezTo>
                      <a:pt x="28552" y="38439"/>
                      <a:pt x="31107" y="35995"/>
                      <a:pt x="32662" y="33107"/>
                    </a:cubicBezTo>
                    <a:cubicBezTo>
                      <a:pt x="34218" y="30218"/>
                      <a:pt x="34995" y="27107"/>
                      <a:pt x="34995" y="23663"/>
                    </a:cubicBezTo>
                    <a:cubicBezTo>
                      <a:pt x="34995" y="19220"/>
                      <a:pt x="33551" y="15554"/>
                      <a:pt x="30774" y="12776"/>
                    </a:cubicBezTo>
                    <a:cubicBezTo>
                      <a:pt x="27996" y="9999"/>
                      <a:pt x="24441" y="8665"/>
                      <a:pt x="20331" y="8665"/>
                    </a:cubicBezTo>
                    <a:cubicBezTo>
                      <a:pt x="13554" y="8665"/>
                      <a:pt x="7999" y="12221"/>
                      <a:pt x="3444" y="19442"/>
                    </a:cubicBezTo>
                    <a:lnTo>
                      <a:pt x="1333" y="18442"/>
                    </a:ln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27E21BC8-AAE3-9E13-E5B4-6C85C937979A}"/>
                  </a:ext>
                </a:extLst>
              </p:cNvPr>
              <p:cNvSpPr/>
              <p:nvPr/>
            </p:nvSpPr>
            <p:spPr>
              <a:xfrm>
                <a:off x="4616266" y="3968961"/>
                <a:ext cx="57103" cy="91654"/>
              </a:xfrm>
              <a:custGeom>
                <a:avLst/>
                <a:gdLst>
                  <a:gd name="csX0" fmla="*/ 0 w 57103"/>
                  <a:gd name="csY0" fmla="*/ 46438 h 91654"/>
                  <a:gd name="csX1" fmla="*/ 4555 w 57103"/>
                  <a:gd name="csY1" fmla="*/ 20442 h 91654"/>
                  <a:gd name="csX2" fmla="*/ 16664 w 57103"/>
                  <a:gd name="csY2" fmla="*/ 4222 h 91654"/>
                  <a:gd name="csX3" fmla="*/ 28774 w 57103"/>
                  <a:gd name="csY3" fmla="*/ 0 h 91654"/>
                  <a:gd name="csX4" fmla="*/ 46994 w 57103"/>
                  <a:gd name="csY4" fmla="*/ 10332 h 91654"/>
                  <a:gd name="csX5" fmla="*/ 57103 w 57103"/>
                  <a:gd name="csY5" fmla="*/ 45105 h 91654"/>
                  <a:gd name="csX6" fmla="*/ 52660 w 57103"/>
                  <a:gd name="csY6" fmla="*/ 71213 h 91654"/>
                  <a:gd name="csX7" fmla="*/ 41328 w 57103"/>
                  <a:gd name="csY7" fmla="*/ 86766 h 91654"/>
                  <a:gd name="csX8" fmla="*/ 28107 w 57103"/>
                  <a:gd name="csY8" fmla="*/ 91654 h 91654"/>
                  <a:gd name="csX9" fmla="*/ 7110 w 57103"/>
                  <a:gd name="csY9" fmla="*/ 76767 h 91654"/>
                  <a:gd name="csX10" fmla="*/ 0 w 57103"/>
                  <a:gd name="csY10" fmla="*/ 46549 h 91654"/>
                  <a:gd name="csX11" fmla="*/ 12776 w 57103"/>
                  <a:gd name="csY11" fmla="*/ 47994 h 91654"/>
                  <a:gd name="csX12" fmla="*/ 17220 w 57103"/>
                  <a:gd name="csY12" fmla="*/ 77767 h 91654"/>
                  <a:gd name="csX13" fmla="*/ 28330 w 57103"/>
                  <a:gd name="csY13" fmla="*/ 87432 h 91654"/>
                  <a:gd name="csX14" fmla="*/ 35662 w 57103"/>
                  <a:gd name="csY14" fmla="*/ 84322 h 91654"/>
                  <a:gd name="csX15" fmla="*/ 41439 w 57103"/>
                  <a:gd name="csY15" fmla="*/ 73768 h 91654"/>
                  <a:gd name="csX16" fmla="*/ 44438 w 57103"/>
                  <a:gd name="csY16" fmla="*/ 42216 h 91654"/>
                  <a:gd name="csX17" fmla="*/ 41328 w 57103"/>
                  <a:gd name="csY17" fmla="*/ 16998 h 91654"/>
                  <a:gd name="csX18" fmla="*/ 35329 w 57103"/>
                  <a:gd name="csY18" fmla="*/ 6333 h 91654"/>
                  <a:gd name="csX19" fmla="*/ 28885 w 57103"/>
                  <a:gd name="csY19" fmla="*/ 4222 h 91654"/>
                  <a:gd name="csX20" fmla="*/ 20997 w 57103"/>
                  <a:gd name="csY20" fmla="*/ 8221 h 91654"/>
                  <a:gd name="csX21" fmla="*/ 14665 w 57103"/>
                  <a:gd name="csY21" fmla="*/ 25219 h 91654"/>
                  <a:gd name="csX22" fmla="*/ 12998 w 57103"/>
                  <a:gd name="csY22" fmla="*/ 48104 h 9165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57103" h="91654">
                    <a:moveTo>
                      <a:pt x="0" y="46438"/>
                    </a:moveTo>
                    <a:cubicBezTo>
                      <a:pt x="0" y="36328"/>
                      <a:pt x="1555" y="27663"/>
                      <a:pt x="4555" y="20442"/>
                    </a:cubicBezTo>
                    <a:cubicBezTo>
                      <a:pt x="7555" y="13220"/>
                      <a:pt x="11665" y="7777"/>
                      <a:pt x="16664" y="4222"/>
                    </a:cubicBezTo>
                    <a:cubicBezTo>
                      <a:pt x="20553" y="1444"/>
                      <a:pt x="24552" y="0"/>
                      <a:pt x="28774" y="0"/>
                    </a:cubicBezTo>
                    <a:cubicBezTo>
                      <a:pt x="35551" y="0"/>
                      <a:pt x="41661" y="3444"/>
                      <a:pt x="46994" y="10332"/>
                    </a:cubicBezTo>
                    <a:cubicBezTo>
                      <a:pt x="53771" y="18886"/>
                      <a:pt x="57103" y="30440"/>
                      <a:pt x="57103" y="45105"/>
                    </a:cubicBezTo>
                    <a:cubicBezTo>
                      <a:pt x="57103" y="55326"/>
                      <a:pt x="55659" y="64102"/>
                      <a:pt x="52660" y="71213"/>
                    </a:cubicBezTo>
                    <a:cubicBezTo>
                      <a:pt x="49660" y="78323"/>
                      <a:pt x="45994" y="83544"/>
                      <a:pt x="41328" y="86766"/>
                    </a:cubicBezTo>
                    <a:cubicBezTo>
                      <a:pt x="36662" y="89988"/>
                      <a:pt x="32329" y="91654"/>
                      <a:pt x="28107" y="91654"/>
                    </a:cubicBezTo>
                    <a:cubicBezTo>
                      <a:pt x="19664" y="91654"/>
                      <a:pt x="12665" y="86655"/>
                      <a:pt x="7110" y="76767"/>
                    </a:cubicBezTo>
                    <a:cubicBezTo>
                      <a:pt x="2333" y="68435"/>
                      <a:pt x="0" y="58325"/>
                      <a:pt x="0" y="46549"/>
                    </a:cubicBezTo>
                    <a:close/>
                    <a:moveTo>
                      <a:pt x="12776" y="47994"/>
                    </a:moveTo>
                    <a:cubicBezTo>
                      <a:pt x="12776" y="60103"/>
                      <a:pt x="14220" y="70102"/>
                      <a:pt x="17220" y="77767"/>
                    </a:cubicBezTo>
                    <a:cubicBezTo>
                      <a:pt x="19664" y="84211"/>
                      <a:pt x="23330" y="87432"/>
                      <a:pt x="28330" y="87432"/>
                    </a:cubicBezTo>
                    <a:cubicBezTo>
                      <a:pt x="30663" y="87432"/>
                      <a:pt x="33107" y="86433"/>
                      <a:pt x="35662" y="84322"/>
                    </a:cubicBezTo>
                    <a:cubicBezTo>
                      <a:pt x="38217" y="82211"/>
                      <a:pt x="40106" y="78656"/>
                      <a:pt x="41439" y="73768"/>
                    </a:cubicBezTo>
                    <a:cubicBezTo>
                      <a:pt x="43439" y="66324"/>
                      <a:pt x="44438" y="55770"/>
                      <a:pt x="44438" y="42216"/>
                    </a:cubicBezTo>
                    <a:cubicBezTo>
                      <a:pt x="44438" y="32107"/>
                      <a:pt x="43439" y="23775"/>
                      <a:pt x="41328" y="16998"/>
                    </a:cubicBezTo>
                    <a:cubicBezTo>
                      <a:pt x="39772" y="11998"/>
                      <a:pt x="37773" y="8443"/>
                      <a:pt x="35329" y="6333"/>
                    </a:cubicBezTo>
                    <a:cubicBezTo>
                      <a:pt x="33551" y="4888"/>
                      <a:pt x="31440" y="4222"/>
                      <a:pt x="28885" y="4222"/>
                    </a:cubicBezTo>
                    <a:cubicBezTo>
                      <a:pt x="25885" y="4222"/>
                      <a:pt x="23330" y="5555"/>
                      <a:pt x="20997" y="8221"/>
                    </a:cubicBezTo>
                    <a:cubicBezTo>
                      <a:pt x="17886" y="11776"/>
                      <a:pt x="15776" y="17442"/>
                      <a:pt x="14665" y="25219"/>
                    </a:cubicBezTo>
                    <a:cubicBezTo>
                      <a:pt x="13554" y="32996"/>
                      <a:pt x="12998" y="40550"/>
                      <a:pt x="12998" y="4810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A1444F7C-2664-AC8D-645F-35D086286324}"/>
                  </a:ext>
                </a:extLst>
              </p:cNvPr>
              <p:cNvSpPr/>
              <p:nvPr/>
            </p:nvSpPr>
            <p:spPr>
              <a:xfrm>
                <a:off x="4684368" y="3968739"/>
                <a:ext cx="40105" cy="40105"/>
              </a:xfrm>
              <a:custGeom>
                <a:avLst/>
                <a:gdLst>
                  <a:gd name="csX0" fmla="*/ 20108 w 40105"/>
                  <a:gd name="csY0" fmla="*/ 0 h 40105"/>
                  <a:gd name="csX1" fmla="*/ 34329 w 40105"/>
                  <a:gd name="csY1" fmla="*/ 5888 h 40105"/>
                  <a:gd name="csX2" fmla="*/ 40106 w 40105"/>
                  <a:gd name="csY2" fmla="*/ 20108 h 40105"/>
                  <a:gd name="csX3" fmla="*/ 34218 w 40105"/>
                  <a:gd name="csY3" fmla="*/ 34217 h 40105"/>
                  <a:gd name="csX4" fmla="*/ 19997 w 40105"/>
                  <a:gd name="csY4" fmla="*/ 40105 h 40105"/>
                  <a:gd name="csX5" fmla="*/ 5888 w 40105"/>
                  <a:gd name="csY5" fmla="*/ 34217 h 40105"/>
                  <a:gd name="csX6" fmla="*/ 0 w 40105"/>
                  <a:gd name="csY6" fmla="*/ 20108 h 40105"/>
                  <a:gd name="csX7" fmla="*/ 5777 w 40105"/>
                  <a:gd name="csY7" fmla="*/ 5888 h 40105"/>
                  <a:gd name="csX8" fmla="*/ 19886 w 40105"/>
                  <a:gd name="csY8" fmla="*/ 0 h 40105"/>
                  <a:gd name="csX9" fmla="*/ 20108 w 40105"/>
                  <a:gd name="csY9" fmla="*/ 5555 h 40105"/>
                  <a:gd name="csX10" fmla="*/ 9777 w 40105"/>
                  <a:gd name="csY10" fmla="*/ 9776 h 40105"/>
                  <a:gd name="csX11" fmla="*/ 5555 w 40105"/>
                  <a:gd name="csY11" fmla="*/ 20108 h 40105"/>
                  <a:gd name="csX12" fmla="*/ 9777 w 40105"/>
                  <a:gd name="csY12" fmla="*/ 30329 h 40105"/>
                  <a:gd name="csX13" fmla="*/ 20108 w 40105"/>
                  <a:gd name="csY13" fmla="*/ 34551 h 40105"/>
                  <a:gd name="csX14" fmla="*/ 30329 w 40105"/>
                  <a:gd name="csY14" fmla="*/ 30329 h 40105"/>
                  <a:gd name="csX15" fmla="*/ 34551 w 40105"/>
                  <a:gd name="csY15" fmla="*/ 20108 h 40105"/>
                  <a:gd name="csX16" fmla="*/ 30329 w 40105"/>
                  <a:gd name="csY16" fmla="*/ 9776 h 40105"/>
                  <a:gd name="csX17" fmla="*/ 19997 w 40105"/>
                  <a:gd name="csY17" fmla="*/ 5555 h 401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40105" h="40105">
                    <a:moveTo>
                      <a:pt x="20108" y="0"/>
                    </a:moveTo>
                    <a:cubicBezTo>
                      <a:pt x="25663" y="0"/>
                      <a:pt x="30440" y="2000"/>
                      <a:pt x="34329" y="5888"/>
                    </a:cubicBezTo>
                    <a:cubicBezTo>
                      <a:pt x="38217" y="9776"/>
                      <a:pt x="40106" y="14554"/>
                      <a:pt x="40106" y="20108"/>
                    </a:cubicBezTo>
                    <a:cubicBezTo>
                      <a:pt x="40106" y="25663"/>
                      <a:pt x="38106" y="30329"/>
                      <a:pt x="34218" y="34217"/>
                    </a:cubicBezTo>
                    <a:cubicBezTo>
                      <a:pt x="30329" y="38106"/>
                      <a:pt x="25552" y="40105"/>
                      <a:pt x="19997" y="40105"/>
                    </a:cubicBezTo>
                    <a:cubicBezTo>
                      <a:pt x="14443" y="40105"/>
                      <a:pt x="9777" y="38106"/>
                      <a:pt x="5888" y="34217"/>
                    </a:cubicBezTo>
                    <a:cubicBezTo>
                      <a:pt x="2000" y="30329"/>
                      <a:pt x="0" y="25552"/>
                      <a:pt x="0" y="20108"/>
                    </a:cubicBezTo>
                    <a:cubicBezTo>
                      <a:pt x="0" y="14664"/>
                      <a:pt x="1889" y="9776"/>
                      <a:pt x="5777" y="5888"/>
                    </a:cubicBezTo>
                    <a:cubicBezTo>
                      <a:pt x="9665" y="2000"/>
                      <a:pt x="14331" y="0"/>
                      <a:pt x="19886" y="0"/>
                    </a:cubicBezTo>
                    <a:close/>
                    <a:moveTo>
                      <a:pt x="20108" y="5555"/>
                    </a:moveTo>
                    <a:cubicBezTo>
                      <a:pt x="16109" y="5555"/>
                      <a:pt x="12665" y="6999"/>
                      <a:pt x="9777" y="9776"/>
                    </a:cubicBezTo>
                    <a:cubicBezTo>
                      <a:pt x="6888" y="12554"/>
                      <a:pt x="5555" y="15998"/>
                      <a:pt x="5555" y="20108"/>
                    </a:cubicBezTo>
                    <a:cubicBezTo>
                      <a:pt x="5555" y="24219"/>
                      <a:pt x="6999" y="27552"/>
                      <a:pt x="9777" y="30329"/>
                    </a:cubicBezTo>
                    <a:cubicBezTo>
                      <a:pt x="12554" y="33106"/>
                      <a:pt x="15998" y="34551"/>
                      <a:pt x="20108" y="34551"/>
                    </a:cubicBezTo>
                    <a:cubicBezTo>
                      <a:pt x="24219" y="34551"/>
                      <a:pt x="27552" y="33106"/>
                      <a:pt x="30329" y="30329"/>
                    </a:cubicBezTo>
                    <a:cubicBezTo>
                      <a:pt x="33107" y="27552"/>
                      <a:pt x="34551" y="24108"/>
                      <a:pt x="34551" y="20108"/>
                    </a:cubicBezTo>
                    <a:cubicBezTo>
                      <a:pt x="34551" y="16109"/>
                      <a:pt x="33107" y="12665"/>
                      <a:pt x="30329" y="9776"/>
                    </a:cubicBezTo>
                    <a:cubicBezTo>
                      <a:pt x="27552" y="6888"/>
                      <a:pt x="24108" y="5555"/>
                      <a:pt x="19997" y="555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2" name="Graphic 4">
              <a:extLst>
                <a:ext uri="{FF2B5EF4-FFF2-40B4-BE49-F238E27FC236}">
                  <a16:creationId xmlns:a16="http://schemas.microsoft.com/office/drawing/2014/main" id="{D2F47A15-5C96-F33A-8D41-5F0A1139C3FB}"/>
                </a:ext>
              </a:extLst>
            </p:cNvPr>
            <p:cNvGrpSpPr/>
            <p:nvPr/>
          </p:nvGrpSpPr>
          <p:grpSpPr>
            <a:xfrm>
              <a:off x="4111891" y="2939768"/>
              <a:ext cx="174198" cy="91876"/>
              <a:chOff x="4111891" y="2939768"/>
              <a:chExt cx="174198" cy="91876"/>
            </a:xfrm>
            <a:solidFill>
              <a:srgbClr val="000000"/>
            </a:solidFill>
          </p:grpSpPr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FBC866B6-C2C8-87F2-4898-F053CDF8810A}"/>
                  </a:ext>
                </a:extLst>
              </p:cNvPr>
              <p:cNvSpPr/>
              <p:nvPr/>
            </p:nvSpPr>
            <p:spPr>
              <a:xfrm>
                <a:off x="4111891" y="2939879"/>
                <a:ext cx="50215" cy="91543"/>
              </a:xfrm>
              <a:custGeom>
                <a:avLst/>
                <a:gdLst>
                  <a:gd name="csX0" fmla="*/ 1333 w 50215"/>
                  <a:gd name="csY0" fmla="*/ 18664 h 91543"/>
                  <a:gd name="csX1" fmla="*/ 10887 w 50215"/>
                  <a:gd name="csY1" fmla="*/ 4888 h 91543"/>
                  <a:gd name="csX2" fmla="*/ 25219 w 50215"/>
                  <a:gd name="csY2" fmla="*/ 0 h 91543"/>
                  <a:gd name="csX3" fmla="*/ 41439 w 50215"/>
                  <a:gd name="csY3" fmla="*/ 6888 h 91543"/>
                  <a:gd name="csX4" fmla="*/ 45772 w 50215"/>
                  <a:gd name="csY4" fmla="*/ 17886 h 91543"/>
                  <a:gd name="csX5" fmla="*/ 33662 w 50215"/>
                  <a:gd name="csY5" fmla="*/ 37773 h 91543"/>
                  <a:gd name="csX6" fmla="*/ 45994 w 50215"/>
                  <a:gd name="csY6" fmla="*/ 46883 h 91543"/>
                  <a:gd name="csX7" fmla="*/ 50215 w 50215"/>
                  <a:gd name="csY7" fmla="*/ 60770 h 91543"/>
                  <a:gd name="csX8" fmla="*/ 42883 w 50215"/>
                  <a:gd name="csY8" fmla="*/ 80656 h 91543"/>
                  <a:gd name="csX9" fmla="*/ 15331 w 50215"/>
                  <a:gd name="csY9" fmla="*/ 91543 h 91543"/>
                  <a:gd name="csX10" fmla="*/ 3222 w 50215"/>
                  <a:gd name="csY10" fmla="*/ 89321 h 91543"/>
                  <a:gd name="csX11" fmla="*/ 0 w 50215"/>
                  <a:gd name="csY11" fmla="*/ 84544 h 91543"/>
                  <a:gd name="csX12" fmla="*/ 1555 w 50215"/>
                  <a:gd name="csY12" fmla="*/ 81211 h 91543"/>
                  <a:gd name="csX13" fmla="*/ 5222 w 50215"/>
                  <a:gd name="csY13" fmla="*/ 79767 h 91543"/>
                  <a:gd name="csX14" fmla="*/ 8554 w 50215"/>
                  <a:gd name="csY14" fmla="*/ 80323 h 91543"/>
                  <a:gd name="csX15" fmla="*/ 13554 w 50215"/>
                  <a:gd name="csY15" fmla="*/ 82655 h 91543"/>
                  <a:gd name="csX16" fmla="*/ 18997 w 50215"/>
                  <a:gd name="csY16" fmla="*/ 85100 h 91543"/>
                  <a:gd name="csX17" fmla="*/ 24108 w 50215"/>
                  <a:gd name="csY17" fmla="*/ 85766 h 91543"/>
                  <a:gd name="csX18" fmla="*/ 35662 w 50215"/>
                  <a:gd name="csY18" fmla="*/ 80656 h 91543"/>
                  <a:gd name="csX19" fmla="*/ 40550 w 50215"/>
                  <a:gd name="csY19" fmla="*/ 68435 h 91543"/>
                  <a:gd name="csX20" fmla="*/ 38217 w 50215"/>
                  <a:gd name="csY20" fmla="*/ 58437 h 91543"/>
                  <a:gd name="csX21" fmla="*/ 34551 w 50215"/>
                  <a:gd name="csY21" fmla="*/ 52882 h 91543"/>
                  <a:gd name="csX22" fmla="*/ 26885 w 50215"/>
                  <a:gd name="csY22" fmla="*/ 48216 h 91543"/>
                  <a:gd name="csX23" fmla="*/ 16887 w 50215"/>
                  <a:gd name="csY23" fmla="*/ 46105 h 91543"/>
                  <a:gd name="csX24" fmla="*/ 14776 w 50215"/>
                  <a:gd name="csY24" fmla="*/ 46105 h 91543"/>
                  <a:gd name="csX25" fmla="*/ 14776 w 50215"/>
                  <a:gd name="csY25" fmla="*/ 44105 h 91543"/>
                  <a:gd name="csX26" fmla="*/ 25108 w 50215"/>
                  <a:gd name="csY26" fmla="*/ 40439 h 91543"/>
                  <a:gd name="csX27" fmla="*/ 32662 w 50215"/>
                  <a:gd name="csY27" fmla="*/ 33107 h 91543"/>
                  <a:gd name="csX28" fmla="*/ 34995 w 50215"/>
                  <a:gd name="csY28" fmla="*/ 23663 h 91543"/>
                  <a:gd name="csX29" fmla="*/ 30774 w 50215"/>
                  <a:gd name="csY29" fmla="*/ 12776 h 91543"/>
                  <a:gd name="csX30" fmla="*/ 20331 w 50215"/>
                  <a:gd name="csY30" fmla="*/ 8665 h 91543"/>
                  <a:gd name="csX31" fmla="*/ 3444 w 50215"/>
                  <a:gd name="csY31" fmla="*/ 19442 h 91543"/>
                  <a:gd name="csX32" fmla="*/ 1333 w 50215"/>
                  <a:gd name="csY32" fmla="*/ 18442 h 9154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</a:cxnLst>
                <a:rect l="l" t="t" r="r" b="b"/>
                <a:pathLst>
                  <a:path w="50215" h="91543">
                    <a:moveTo>
                      <a:pt x="1333" y="18664"/>
                    </a:moveTo>
                    <a:cubicBezTo>
                      <a:pt x="3888" y="12665"/>
                      <a:pt x="6999" y="8110"/>
                      <a:pt x="10887" y="4888"/>
                    </a:cubicBezTo>
                    <a:cubicBezTo>
                      <a:pt x="14776" y="1667"/>
                      <a:pt x="19553" y="0"/>
                      <a:pt x="25219" y="0"/>
                    </a:cubicBezTo>
                    <a:cubicBezTo>
                      <a:pt x="32329" y="0"/>
                      <a:pt x="37662" y="2333"/>
                      <a:pt x="41439" y="6888"/>
                    </a:cubicBezTo>
                    <a:cubicBezTo>
                      <a:pt x="44327" y="10332"/>
                      <a:pt x="45772" y="13998"/>
                      <a:pt x="45772" y="17886"/>
                    </a:cubicBezTo>
                    <a:cubicBezTo>
                      <a:pt x="45772" y="24330"/>
                      <a:pt x="41772" y="30996"/>
                      <a:pt x="33662" y="37773"/>
                    </a:cubicBezTo>
                    <a:cubicBezTo>
                      <a:pt x="39106" y="39884"/>
                      <a:pt x="43216" y="42883"/>
                      <a:pt x="45994" y="46883"/>
                    </a:cubicBezTo>
                    <a:cubicBezTo>
                      <a:pt x="48771" y="50882"/>
                      <a:pt x="50215" y="55437"/>
                      <a:pt x="50215" y="60770"/>
                    </a:cubicBezTo>
                    <a:cubicBezTo>
                      <a:pt x="50215" y="68435"/>
                      <a:pt x="47771" y="74990"/>
                      <a:pt x="42883" y="80656"/>
                    </a:cubicBezTo>
                    <a:cubicBezTo>
                      <a:pt x="36551" y="87988"/>
                      <a:pt x="27330" y="91543"/>
                      <a:pt x="15331" y="91543"/>
                    </a:cubicBezTo>
                    <a:cubicBezTo>
                      <a:pt x="9332" y="91543"/>
                      <a:pt x="5333" y="90765"/>
                      <a:pt x="3222" y="89321"/>
                    </a:cubicBezTo>
                    <a:cubicBezTo>
                      <a:pt x="1111" y="87877"/>
                      <a:pt x="0" y="86211"/>
                      <a:pt x="0" y="84544"/>
                    </a:cubicBezTo>
                    <a:cubicBezTo>
                      <a:pt x="0" y="83322"/>
                      <a:pt x="556" y="82211"/>
                      <a:pt x="1555" y="81211"/>
                    </a:cubicBezTo>
                    <a:cubicBezTo>
                      <a:pt x="2555" y="80211"/>
                      <a:pt x="3777" y="79767"/>
                      <a:pt x="5222" y="79767"/>
                    </a:cubicBezTo>
                    <a:cubicBezTo>
                      <a:pt x="6332" y="79767"/>
                      <a:pt x="7443" y="79989"/>
                      <a:pt x="8554" y="80323"/>
                    </a:cubicBezTo>
                    <a:cubicBezTo>
                      <a:pt x="9332" y="80545"/>
                      <a:pt x="10998" y="81322"/>
                      <a:pt x="13554" y="82655"/>
                    </a:cubicBezTo>
                    <a:cubicBezTo>
                      <a:pt x="16109" y="83989"/>
                      <a:pt x="17998" y="84877"/>
                      <a:pt x="18997" y="85100"/>
                    </a:cubicBezTo>
                    <a:cubicBezTo>
                      <a:pt x="20553" y="85544"/>
                      <a:pt x="22330" y="85766"/>
                      <a:pt x="24108" y="85766"/>
                    </a:cubicBezTo>
                    <a:cubicBezTo>
                      <a:pt x="28552" y="85766"/>
                      <a:pt x="32440" y="84100"/>
                      <a:pt x="35662" y="80656"/>
                    </a:cubicBezTo>
                    <a:cubicBezTo>
                      <a:pt x="38884" y="77212"/>
                      <a:pt x="40550" y="73212"/>
                      <a:pt x="40550" y="68435"/>
                    </a:cubicBezTo>
                    <a:cubicBezTo>
                      <a:pt x="40550" y="64991"/>
                      <a:pt x="39772" y="61658"/>
                      <a:pt x="38217" y="58437"/>
                    </a:cubicBezTo>
                    <a:cubicBezTo>
                      <a:pt x="37106" y="55992"/>
                      <a:pt x="35884" y="54215"/>
                      <a:pt x="34551" y="52882"/>
                    </a:cubicBezTo>
                    <a:cubicBezTo>
                      <a:pt x="32662" y="51104"/>
                      <a:pt x="30107" y="49549"/>
                      <a:pt x="26885" y="48216"/>
                    </a:cubicBezTo>
                    <a:cubicBezTo>
                      <a:pt x="23663" y="46883"/>
                      <a:pt x="20331" y="46105"/>
                      <a:pt x="16887" y="46105"/>
                    </a:cubicBezTo>
                    <a:lnTo>
                      <a:pt x="14776" y="46105"/>
                    </a:lnTo>
                    <a:lnTo>
                      <a:pt x="14776" y="44105"/>
                    </a:lnTo>
                    <a:cubicBezTo>
                      <a:pt x="18220" y="43661"/>
                      <a:pt x="21664" y="42439"/>
                      <a:pt x="25108" y="40439"/>
                    </a:cubicBezTo>
                    <a:cubicBezTo>
                      <a:pt x="28552" y="38439"/>
                      <a:pt x="31107" y="35995"/>
                      <a:pt x="32662" y="33107"/>
                    </a:cubicBezTo>
                    <a:cubicBezTo>
                      <a:pt x="34218" y="30218"/>
                      <a:pt x="34995" y="27107"/>
                      <a:pt x="34995" y="23663"/>
                    </a:cubicBezTo>
                    <a:cubicBezTo>
                      <a:pt x="34995" y="19220"/>
                      <a:pt x="33551" y="15554"/>
                      <a:pt x="30774" y="12776"/>
                    </a:cubicBezTo>
                    <a:cubicBezTo>
                      <a:pt x="27996" y="9999"/>
                      <a:pt x="24441" y="8665"/>
                      <a:pt x="20331" y="8665"/>
                    </a:cubicBezTo>
                    <a:cubicBezTo>
                      <a:pt x="13554" y="8665"/>
                      <a:pt x="7999" y="12221"/>
                      <a:pt x="3444" y="19442"/>
                    </a:cubicBezTo>
                    <a:lnTo>
                      <a:pt x="1333" y="18442"/>
                    </a:ln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33DFD1BE-5BC6-9641-C7C1-2FDAB75C2A84}"/>
                  </a:ext>
                </a:extLst>
              </p:cNvPr>
              <p:cNvSpPr/>
              <p:nvPr/>
            </p:nvSpPr>
            <p:spPr>
              <a:xfrm>
                <a:off x="4177882" y="2939990"/>
                <a:ext cx="57103" cy="91654"/>
              </a:xfrm>
              <a:custGeom>
                <a:avLst/>
                <a:gdLst>
                  <a:gd name="csX0" fmla="*/ 0 w 57103"/>
                  <a:gd name="csY0" fmla="*/ 46438 h 91654"/>
                  <a:gd name="csX1" fmla="*/ 4555 w 57103"/>
                  <a:gd name="csY1" fmla="*/ 20442 h 91654"/>
                  <a:gd name="csX2" fmla="*/ 16664 w 57103"/>
                  <a:gd name="csY2" fmla="*/ 4222 h 91654"/>
                  <a:gd name="csX3" fmla="*/ 28774 w 57103"/>
                  <a:gd name="csY3" fmla="*/ 0 h 91654"/>
                  <a:gd name="csX4" fmla="*/ 46994 w 57103"/>
                  <a:gd name="csY4" fmla="*/ 10332 h 91654"/>
                  <a:gd name="csX5" fmla="*/ 57103 w 57103"/>
                  <a:gd name="csY5" fmla="*/ 45105 h 91654"/>
                  <a:gd name="csX6" fmla="*/ 52659 w 57103"/>
                  <a:gd name="csY6" fmla="*/ 71212 h 91654"/>
                  <a:gd name="csX7" fmla="*/ 41328 w 57103"/>
                  <a:gd name="csY7" fmla="*/ 86766 h 91654"/>
                  <a:gd name="csX8" fmla="*/ 28107 w 57103"/>
                  <a:gd name="csY8" fmla="*/ 91654 h 91654"/>
                  <a:gd name="csX9" fmla="*/ 7110 w 57103"/>
                  <a:gd name="csY9" fmla="*/ 76767 h 91654"/>
                  <a:gd name="csX10" fmla="*/ 0 w 57103"/>
                  <a:gd name="csY10" fmla="*/ 46549 h 91654"/>
                  <a:gd name="csX11" fmla="*/ 12776 w 57103"/>
                  <a:gd name="csY11" fmla="*/ 47993 h 91654"/>
                  <a:gd name="csX12" fmla="*/ 17220 w 57103"/>
                  <a:gd name="csY12" fmla="*/ 77767 h 91654"/>
                  <a:gd name="csX13" fmla="*/ 28329 w 57103"/>
                  <a:gd name="csY13" fmla="*/ 87432 h 91654"/>
                  <a:gd name="csX14" fmla="*/ 35662 w 57103"/>
                  <a:gd name="csY14" fmla="*/ 84322 h 91654"/>
                  <a:gd name="csX15" fmla="*/ 41439 w 57103"/>
                  <a:gd name="csY15" fmla="*/ 73768 h 91654"/>
                  <a:gd name="csX16" fmla="*/ 44438 w 57103"/>
                  <a:gd name="csY16" fmla="*/ 42216 h 91654"/>
                  <a:gd name="csX17" fmla="*/ 41328 w 57103"/>
                  <a:gd name="csY17" fmla="*/ 16998 h 91654"/>
                  <a:gd name="csX18" fmla="*/ 35329 w 57103"/>
                  <a:gd name="csY18" fmla="*/ 6332 h 91654"/>
                  <a:gd name="csX19" fmla="*/ 28885 w 57103"/>
                  <a:gd name="csY19" fmla="*/ 4222 h 91654"/>
                  <a:gd name="csX20" fmla="*/ 20997 w 57103"/>
                  <a:gd name="csY20" fmla="*/ 8221 h 91654"/>
                  <a:gd name="csX21" fmla="*/ 14665 w 57103"/>
                  <a:gd name="csY21" fmla="*/ 25219 h 91654"/>
                  <a:gd name="csX22" fmla="*/ 12998 w 57103"/>
                  <a:gd name="csY22" fmla="*/ 48105 h 9165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57103" h="91654">
                    <a:moveTo>
                      <a:pt x="0" y="46438"/>
                    </a:moveTo>
                    <a:cubicBezTo>
                      <a:pt x="0" y="36328"/>
                      <a:pt x="1555" y="27663"/>
                      <a:pt x="4555" y="20442"/>
                    </a:cubicBezTo>
                    <a:cubicBezTo>
                      <a:pt x="7555" y="13220"/>
                      <a:pt x="11665" y="7777"/>
                      <a:pt x="16664" y="4222"/>
                    </a:cubicBezTo>
                    <a:cubicBezTo>
                      <a:pt x="20553" y="1444"/>
                      <a:pt x="24552" y="0"/>
                      <a:pt x="28774" y="0"/>
                    </a:cubicBezTo>
                    <a:cubicBezTo>
                      <a:pt x="35551" y="0"/>
                      <a:pt x="41661" y="3444"/>
                      <a:pt x="46994" y="10332"/>
                    </a:cubicBezTo>
                    <a:cubicBezTo>
                      <a:pt x="53770" y="18886"/>
                      <a:pt x="57103" y="30440"/>
                      <a:pt x="57103" y="45105"/>
                    </a:cubicBezTo>
                    <a:cubicBezTo>
                      <a:pt x="57103" y="55326"/>
                      <a:pt x="55659" y="64102"/>
                      <a:pt x="52659" y="71212"/>
                    </a:cubicBezTo>
                    <a:cubicBezTo>
                      <a:pt x="49660" y="78323"/>
                      <a:pt x="45994" y="83544"/>
                      <a:pt x="41328" y="86766"/>
                    </a:cubicBezTo>
                    <a:cubicBezTo>
                      <a:pt x="36662" y="89988"/>
                      <a:pt x="32329" y="91654"/>
                      <a:pt x="28107" y="91654"/>
                    </a:cubicBezTo>
                    <a:cubicBezTo>
                      <a:pt x="19664" y="91654"/>
                      <a:pt x="12665" y="86655"/>
                      <a:pt x="7110" y="76767"/>
                    </a:cubicBezTo>
                    <a:cubicBezTo>
                      <a:pt x="2333" y="68435"/>
                      <a:pt x="0" y="58325"/>
                      <a:pt x="0" y="46549"/>
                    </a:cubicBezTo>
                    <a:close/>
                    <a:moveTo>
                      <a:pt x="12776" y="47993"/>
                    </a:moveTo>
                    <a:cubicBezTo>
                      <a:pt x="12776" y="60103"/>
                      <a:pt x="14220" y="70102"/>
                      <a:pt x="17220" y="77767"/>
                    </a:cubicBezTo>
                    <a:cubicBezTo>
                      <a:pt x="19664" y="84211"/>
                      <a:pt x="23330" y="87432"/>
                      <a:pt x="28329" y="87432"/>
                    </a:cubicBezTo>
                    <a:cubicBezTo>
                      <a:pt x="30662" y="87432"/>
                      <a:pt x="33107" y="86433"/>
                      <a:pt x="35662" y="84322"/>
                    </a:cubicBezTo>
                    <a:cubicBezTo>
                      <a:pt x="38217" y="82211"/>
                      <a:pt x="40106" y="78656"/>
                      <a:pt x="41439" y="73768"/>
                    </a:cubicBezTo>
                    <a:cubicBezTo>
                      <a:pt x="43438" y="66324"/>
                      <a:pt x="44438" y="55770"/>
                      <a:pt x="44438" y="42216"/>
                    </a:cubicBezTo>
                    <a:cubicBezTo>
                      <a:pt x="44438" y="32107"/>
                      <a:pt x="43438" y="23775"/>
                      <a:pt x="41328" y="16998"/>
                    </a:cubicBezTo>
                    <a:cubicBezTo>
                      <a:pt x="39772" y="11998"/>
                      <a:pt x="37773" y="8443"/>
                      <a:pt x="35329" y="6332"/>
                    </a:cubicBezTo>
                    <a:cubicBezTo>
                      <a:pt x="33551" y="4888"/>
                      <a:pt x="31440" y="4222"/>
                      <a:pt x="28885" y="4222"/>
                    </a:cubicBezTo>
                    <a:cubicBezTo>
                      <a:pt x="25885" y="4222"/>
                      <a:pt x="23330" y="5555"/>
                      <a:pt x="20997" y="8221"/>
                    </a:cubicBezTo>
                    <a:cubicBezTo>
                      <a:pt x="17886" y="11776"/>
                      <a:pt x="15776" y="17442"/>
                      <a:pt x="14665" y="25219"/>
                    </a:cubicBezTo>
                    <a:cubicBezTo>
                      <a:pt x="13554" y="32996"/>
                      <a:pt x="12998" y="40550"/>
                      <a:pt x="12998" y="48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B2B19161-4271-0EAD-2DCC-363B0448C885}"/>
                  </a:ext>
                </a:extLst>
              </p:cNvPr>
              <p:cNvSpPr/>
              <p:nvPr/>
            </p:nvSpPr>
            <p:spPr>
              <a:xfrm>
                <a:off x="4245983" y="2939768"/>
                <a:ext cx="40105" cy="40105"/>
              </a:xfrm>
              <a:custGeom>
                <a:avLst/>
                <a:gdLst>
                  <a:gd name="csX0" fmla="*/ 20108 w 40105"/>
                  <a:gd name="csY0" fmla="*/ 0 h 40105"/>
                  <a:gd name="csX1" fmla="*/ 34329 w 40105"/>
                  <a:gd name="csY1" fmla="*/ 5888 h 40105"/>
                  <a:gd name="csX2" fmla="*/ 40106 w 40105"/>
                  <a:gd name="csY2" fmla="*/ 20108 h 40105"/>
                  <a:gd name="csX3" fmla="*/ 34218 w 40105"/>
                  <a:gd name="csY3" fmla="*/ 34218 h 40105"/>
                  <a:gd name="csX4" fmla="*/ 19997 w 40105"/>
                  <a:gd name="csY4" fmla="*/ 40106 h 40105"/>
                  <a:gd name="csX5" fmla="*/ 5888 w 40105"/>
                  <a:gd name="csY5" fmla="*/ 34218 h 40105"/>
                  <a:gd name="csX6" fmla="*/ 0 w 40105"/>
                  <a:gd name="csY6" fmla="*/ 20108 h 40105"/>
                  <a:gd name="csX7" fmla="*/ 5777 w 40105"/>
                  <a:gd name="csY7" fmla="*/ 5888 h 40105"/>
                  <a:gd name="csX8" fmla="*/ 19886 w 40105"/>
                  <a:gd name="csY8" fmla="*/ 0 h 40105"/>
                  <a:gd name="csX9" fmla="*/ 20108 w 40105"/>
                  <a:gd name="csY9" fmla="*/ 5444 h 40105"/>
                  <a:gd name="csX10" fmla="*/ 9776 w 40105"/>
                  <a:gd name="csY10" fmla="*/ 9665 h 40105"/>
                  <a:gd name="csX11" fmla="*/ 5555 w 40105"/>
                  <a:gd name="csY11" fmla="*/ 19997 h 40105"/>
                  <a:gd name="csX12" fmla="*/ 9776 w 40105"/>
                  <a:gd name="csY12" fmla="*/ 30218 h 40105"/>
                  <a:gd name="csX13" fmla="*/ 20108 w 40105"/>
                  <a:gd name="csY13" fmla="*/ 34440 h 40105"/>
                  <a:gd name="csX14" fmla="*/ 30329 w 40105"/>
                  <a:gd name="csY14" fmla="*/ 30218 h 40105"/>
                  <a:gd name="csX15" fmla="*/ 34551 w 40105"/>
                  <a:gd name="csY15" fmla="*/ 19997 h 40105"/>
                  <a:gd name="csX16" fmla="*/ 30329 w 40105"/>
                  <a:gd name="csY16" fmla="*/ 9665 h 40105"/>
                  <a:gd name="csX17" fmla="*/ 19997 w 40105"/>
                  <a:gd name="csY17" fmla="*/ 5444 h 401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40105" h="40105">
                    <a:moveTo>
                      <a:pt x="20108" y="0"/>
                    </a:moveTo>
                    <a:cubicBezTo>
                      <a:pt x="25663" y="0"/>
                      <a:pt x="30440" y="2000"/>
                      <a:pt x="34329" y="5888"/>
                    </a:cubicBezTo>
                    <a:cubicBezTo>
                      <a:pt x="38217" y="9777"/>
                      <a:pt x="40106" y="14554"/>
                      <a:pt x="40106" y="20108"/>
                    </a:cubicBezTo>
                    <a:cubicBezTo>
                      <a:pt x="40106" y="25663"/>
                      <a:pt x="38106" y="30329"/>
                      <a:pt x="34218" y="34218"/>
                    </a:cubicBezTo>
                    <a:cubicBezTo>
                      <a:pt x="30329" y="38106"/>
                      <a:pt x="25552" y="40106"/>
                      <a:pt x="19997" y="40106"/>
                    </a:cubicBezTo>
                    <a:cubicBezTo>
                      <a:pt x="14443" y="40106"/>
                      <a:pt x="9776" y="38106"/>
                      <a:pt x="5888" y="34218"/>
                    </a:cubicBezTo>
                    <a:cubicBezTo>
                      <a:pt x="2000" y="30329"/>
                      <a:pt x="0" y="25552"/>
                      <a:pt x="0" y="20108"/>
                    </a:cubicBezTo>
                    <a:cubicBezTo>
                      <a:pt x="0" y="14665"/>
                      <a:pt x="1889" y="9777"/>
                      <a:pt x="5777" y="5888"/>
                    </a:cubicBezTo>
                    <a:cubicBezTo>
                      <a:pt x="9665" y="2000"/>
                      <a:pt x="14331" y="0"/>
                      <a:pt x="19886" y="0"/>
                    </a:cubicBezTo>
                    <a:close/>
                    <a:moveTo>
                      <a:pt x="20108" y="5444"/>
                    </a:moveTo>
                    <a:cubicBezTo>
                      <a:pt x="16109" y="5444"/>
                      <a:pt x="12665" y="6888"/>
                      <a:pt x="9776" y="9665"/>
                    </a:cubicBezTo>
                    <a:cubicBezTo>
                      <a:pt x="6888" y="12443"/>
                      <a:pt x="5555" y="15887"/>
                      <a:pt x="5555" y="19997"/>
                    </a:cubicBezTo>
                    <a:cubicBezTo>
                      <a:pt x="5555" y="24108"/>
                      <a:pt x="6999" y="27441"/>
                      <a:pt x="9776" y="30218"/>
                    </a:cubicBezTo>
                    <a:cubicBezTo>
                      <a:pt x="12554" y="32996"/>
                      <a:pt x="15998" y="34440"/>
                      <a:pt x="20108" y="34440"/>
                    </a:cubicBezTo>
                    <a:cubicBezTo>
                      <a:pt x="24219" y="34440"/>
                      <a:pt x="27552" y="32996"/>
                      <a:pt x="30329" y="30218"/>
                    </a:cubicBezTo>
                    <a:cubicBezTo>
                      <a:pt x="33107" y="27441"/>
                      <a:pt x="34551" y="23997"/>
                      <a:pt x="34551" y="19997"/>
                    </a:cubicBezTo>
                    <a:cubicBezTo>
                      <a:pt x="34551" y="15998"/>
                      <a:pt x="33107" y="12554"/>
                      <a:pt x="30329" y="9665"/>
                    </a:cubicBezTo>
                    <a:cubicBezTo>
                      <a:pt x="27552" y="6777"/>
                      <a:pt x="24108" y="5444"/>
                      <a:pt x="19997" y="54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6" name="Graphic 4">
              <a:extLst>
                <a:ext uri="{FF2B5EF4-FFF2-40B4-BE49-F238E27FC236}">
                  <a16:creationId xmlns:a16="http://schemas.microsoft.com/office/drawing/2014/main" id="{290252E3-F756-DF80-52AD-AE816007C1BC}"/>
                </a:ext>
              </a:extLst>
            </p:cNvPr>
            <p:cNvGrpSpPr/>
            <p:nvPr/>
          </p:nvGrpSpPr>
          <p:grpSpPr>
            <a:xfrm>
              <a:off x="3637400" y="3764878"/>
              <a:ext cx="109985" cy="91876"/>
              <a:chOff x="3637400" y="3764878"/>
              <a:chExt cx="109985" cy="91876"/>
            </a:xfrm>
            <a:solidFill>
              <a:srgbClr val="000000"/>
            </a:solidFill>
          </p:grpSpPr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B8858150-9B9F-1CA6-CED5-ABBEC8F1AE44}"/>
                  </a:ext>
                </a:extLst>
              </p:cNvPr>
              <p:cNvSpPr/>
              <p:nvPr/>
            </p:nvSpPr>
            <p:spPr>
              <a:xfrm>
                <a:off x="3637400" y="3795985"/>
                <a:ext cx="62880" cy="60769"/>
              </a:xfrm>
              <a:custGeom>
                <a:avLst/>
                <a:gdLst>
                  <a:gd name="csX0" fmla="*/ 27552 w 62880"/>
                  <a:gd name="csY0" fmla="*/ 111 h 60769"/>
                  <a:gd name="csX1" fmla="*/ 32329 w 62880"/>
                  <a:gd name="csY1" fmla="*/ 6888 h 60769"/>
                  <a:gd name="csX2" fmla="*/ 36217 w 62880"/>
                  <a:gd name="csY2" fmla="*/ 19220 h 60769"/>
                  <a:gd name="csX3" fmla="*/ 41994 w 62880"/>
                  <a:gd name="csY3" fmla="*/ 10665 h 60769"/>
                  <a:gd name="csX4" fmla="*/ 47549 w 62880"/>
                  <a:gd name="csY4" fmla="*/ 4666 h 60769"/>
                  <a:gd name="csX5" fmla="*/ 53326 w 62880"/>
                  <a:gd name="csY5" fmla="*/ 778 h 60769"/>
                  <a:gd name="csX6" fmla="*/ 56770 w 62880"/>
                  <a:gd name="csY6" fmla="*/ 111 h 60769"/>
                  <a:gd name="csX7" fmla="*/ 61214 w 62880"/>
                  <a:gd name="csY7" fmla="*/ 1556 h 60769"/>
                  <a:gd name="csX8" fmla="*/ 62880 w 62880"/>
                  <a:gd name="csY8" fmla="*/ 5222 h 60769"/>
                  <a:gd name="csX9" fmla="*/ 61880 w 62880"/>
                  <a:gd name="csY9" fmla="*/ 8555 h 60769"/>
                  <a:gd name="csX10" fmla="*/ 57659 w 62880"/>
                  <a:gd name="csY10" fmla="*/ 10221 h 60769"/>
                  <a:gd name="csX11" fmla="*/ 54770 w 62880"/>
                  <a:gd name="csY11" fmla="*/ 9665 h 60769"/>
                  <a:gd name="csX12" fmla="*/ 50660 w 62880"/>
                  <a:gd name="csY12" fmla="*/ 8665 h 60769"/>
                  <a:gd name="csX13" fmla="*/ 46994 w 62880"/>
                  <a:gd name="csY13" fmla="*/ 10443 h 60769"/>
                  <a:gd name="csX14" fmla="*/ 37328 w 62880"/>
                  <a:gd name="csY14" fmla="*/ 23552 h 60769"/>
                  <a:gd name="csX15" fmla="*/ 42661 w 62880"/>
                  <a:gd name="csY15" fmla="*/ 45994 h 60769"/>
                  <a:gd name="csX16" fmla="*/ 44772 w 62880"/>
                  <a:gd name="csY16" fmla="*/ 52104 h 60769"/>
                  <a:gd name="csX17" fmla="*/ 46438 w 62880"/>
                  <a:gd name="csY17" fmla="*/ 53104 h 60769"/>
                  <a:gd name="csX18" fmla="*/ 49660 w 62880"/>
                  <a:gd name="csY18" fmla="*/ 51660 h 60769"/>
                  <a:gd name="csX19" fmla="*/ 55770 w 62880"/>
                  <a:gd name="csY19" fmla="*/ 43883 h 60769"/>
                  <a:gd name="csX20" fmla="*/ 58103 w 62880"/>
                  <a:gd name="csY20" fmla="*/ 45105 h 60769"/>
                  <a:gd name="csX21" fmla="*/ 47660 w 62880"/>
                  <a:gd name="csY21" fmla="*/ 57881 h 60769"/>
                  <a:gd name="csX22" fmla="*/ 41661 w 62880"/>
                  <a:gd name="csY22" fmla="*/ 60770 h 60769"/>
                  <a:gd name="csX23" fmla="*/ 35884 w 62880"/>
                  <a:gd name="csY23" fmla="*/ 56659 h 60769"/>
                  <a:gd name="csX24" fmla="*/ 30218 w 62880"/>
                  <a:gd name="csY24" fmla="*/ 34773 h 60769"/>
                  <a:gd name="csX25" fmla="*/ 13998 w 62880"/>
                  <a:gd name="csY25" fmla="*/ 57437 h 60769"/>
                  <a:gd name="csX26" fmla="*/ 6332 w 62880"/>
                  <a:gd name="csY26" fmla="*/ 60659 h 60769"/>
                  <a:gd name="csX27" fmla="*/ 1555 w 62880"/>
                  <a:gd name="csY27" fmla="*/ 58770 h 60769"/>
                  <a:gd name="csX28" fmla="*/ 0 w 62880"/>
                  <a:gd name="csY28" fmla="*/ 54881 h 60769"/>
                  <a:gd name="csX29" fmla="*/ 1444 w 62880"/>
                  <a:gd name="csY29" fmla="*/ 51326 h 60769"/>
                  <a:gd name="csX30" fmla="*/ 4999 w 62880"/>
                  <a:gd name="csY30" fmla="*/ 49882 h 60769"/>
                  <a:gd name="csX31" fmla="*/ 9443 w 62880"/>
                  <a:gd name="csY31" fmla="*/ 51993 h 60769"/>
                  <a:gd name="csX32" fmla="*/ 11998 w 62880"/>
                  <a:gd name="csY32" fmla="*/ 53437 h 60769"/>
                  <a:gd name="csX33" fmla="*/ 13998 w 62880"/>
                  <a:gd name="csY33" fmla="*/ 52437 h 60769"/>
                  <a:gd name="csX34" fmla="*/ 22330 w 62880"/>
                  <a:gd name="csY34" fmla="*/ 41772 h 60769"/>
                  <a:gd name="csX35" fmla="*/ 29218 w 62880"/>
                  <a:gd name="csY35" fmla="*/ 29885 h 60769"/>
                  <a:gd name="csX36" fmla="*/ 24885 w 62880"/>
                  <a:gd name="csY36" fmla="*/ 13109 h 60769"/>
                  <a:gd name="csX37" fmla="*/ 20997 w 62880"/>
                  <a:gd name="csY37" fmla="*/ 7110 h 60769"/>
                  <a:gd name="csX38" fmla="*/ 13887 w 62880"/>
                  <a:gd name="csY38" fmla="*/ 5333 h 60769"/>
                  <a:gd name="csX39" fmla="*/ 10443 w 62880"/>
                  <a:gd name="csY39" fmla="*/ 5444 h 60769"/>
                  <a:gd name="csX40" fmla="*/ 10443 w 62880"/>
                  <a:gd name="csY40" fmla="*/ 3111 h 60769"/>
                  <a:gd name="csX41" fmla="*/ 27774 w 62880"/>
                  <a:gd name="csY41" fmla="*/ 0 h 607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</a:cxnLst>
                <a:rect l="l" t="t" r="r" b="b"/>
                <a:pathLst>
                  <a:path w="62880" h="60769">
                    <a:moveTo>
                      <a:pt x="27552" y="111"/>
                    </a:moveTo>
                    <a:cubicBezTo>
                      <a:pt x="29663" y="2333"/>
                      <a:pt x="31329" y="4666"/>
                      <a:pt x="32329" y="6888"/>
                    </a:cubicBezTo>
                    <a:cubicBezTo>
                      <a:pt x="33107" y="8443"/>
                      <a:pt x="34440" y="12554"/>
                      <a:pt x="36217" y="19220"/>
                    </a:cubicBezTo>
                    <a:lnTo>
                      <a:pt x="41994" y="10665"/>
                    </a:lnTo>
                    <a:cubicBezTo>
                      <a:pt x="43550" y="8555"/>
                      <a:pt x="45327" y="6555"/>
                      <a:pt x="47549" y="4666"/>
                    </a:cubicBezTo>
                    <a:cubicBezTo>
                      <a:pt x="49771" y="2777"/>
                      <a:pt x="51660" y="1444"/>
                      <a:pt x="53326" y="778"/>
                    </a:cubicBezTo>
                    <a:cubicBezTo>
                      <a:pt x="54326" y="333"/>
                      <a:pt x="55548" y="111"/>
                      <a:pt x="56770" y="111"/>
                    </a:cubicBezTo>
                    <a:cubicBezTo>
                      <a:pt x="58659" y="111"/>
                      <a:pt x="60103" y="556"/>
                      <a:pt x="61214" y="1556"/>
                    </a:cubicBezTo>
                    <a:cubicBezTo>
                      <a:pt x="62325" y="2555"/>
                      <a:pt x="62880" y="3777"/>
                      <a:pt x="62880" y="5222"/>
                    </a:cubicBezTo>
                    <a:cubicBezTo>
                      <a:pt x="62880" y="6888"/>
                      <a:pt x="62547" y="7999"/>
                      <a:pt x="61880" y="8555"/>
                    </a:cubicBezTo>
                    <a:cubicBezTo>
                      <a:pt x="60658" y="9665"/>
                      <a:pt x="59325" y="10221"/>
                      <a:pt x="57659" y="10221"/>
                    </a:cubicBezTo>
                    <a:cubicBezTo>
                      <a:pt x="56770" y="10221"/>
                      <a:pt x="55770" y="9999"/>
                      <a:pt x="54770" y="9665"/>
                    </a:cubicBezTo>
                    <a:cubicBezTo>
                      <a:pt x="52771" y="8999"/>
                      <a:pt x="51326" y="8665"/>
                      <a:pt x="50660" y="8665"/>
                    </a:cubicBezTo>
                    <a:cubicBezTo>
                      <a:pt x="49660" y="8665"/>
                      <a:pt x="48327" y="9221"/>
                      <a:pt x="46994" y="10443"/>
                    </a:cubicBezTo>
                    <a:cubicBezTo>
                      <a:pt x="44327" y="12665"/>
                      <a:pt x="41105" y="17109"/>
                      <a:pt x="37328" y="23552"/>
                    </a:cubicBezTo>
                    <a:lnTo>
                      <a:pt x="42661" y="45994"/>
                    </a:lnTo>
                    <a:cubicBezTo>
                      <a:pt x="43438" y="49438"/>
                      <a:pt x="44216" y="51437"/>
                      <a:pt x="44772" y="52104"/>
                    </a:cubicBezTo>
                    <a:cubicBezTo>
                      <a:pt x="45327" y="52771"/>
                      <a:pt x="45883" y="53104"/>
                      <a:pt x="46438" y="53104"/>
                    </a:cubicBezTo>
                    <a:cubicBezTo>
                      <a:pt x="47327" y="53104"/>
                      <a:pt x="48438" y="52660"/>
                      <a:pt x="49660" y="51660"/>
                    </a:cubicBezTo>
                    <a:cubicBezTo>
                      <a:pt x="51993" y="49660"/>
                      <a:pt x="54104" y="47105"/>
                      <a:pt x="55770" y="43883"/>
                    </a:cubicBezTo>
                    <a:lnTo>
                      <a:pt x="58103" y="45105"/>
                    </a:lnTo>
                    <a:cubicBezTo>
                      <a:pt x="55326" y="50216"/>
                      <a:pt x="51882" y="54437"/>
                      <a:pt x="47660" y="57881"/>
                    </a:cubicBezTo>
                    <a:cubicBezTo>
                      <a:pt x="45327" y="59770"/>
                      <a:pt x="43216" y="60770"/>
                      <a:pt x="41661" y="60770"/>
                    </a:cubicBezTo>
                    <a:cubicBezTo>
                      <a:pt x="39217" y="60770"/>
                      <a:pt x="37328" y="59436"/>
                      <a:pt x="35884" y="56659"/>
                    </a:cubicBezTo>
                    <a:cubicBezTo>
                      <a:pt x="34995" y="54993"/>
                      <a:pt x="33107" y="47660"/>
                      <a:pt x="30218" y="34773"/>
                    </a:cubicBezTo>
                    <a:cubicBezTo>
                      <a:pt x="23441" y="46549"/>
                      <a:pt x="17997" y="54104"/>
                      <a:pt x="13998" y="57437"/>
                    </a:cubicBezTo>
                    <a:cubicBezTo>
                      <a:pt x="11332" y="59658"/>
                      <a:pt x="8777" y="60659"/>
                      <a:pt x="6332" y="60659"/>
                    </a:cubicBezTo>
                    <a:cubicBezTo>
                      <a:pt x="4555" y="60659"/>
                      <a:pt x="3000" y="59992"/>
                      <a:pt x="1555" y="58770"/>
                    </a:cubicBezTo>
                    <a:cubicBezTo>
                      <a:pt x="555" y="57770"/>
                      <a:pt x="0" y="56548"/>
                      <a:pt x="0" y="54881"/>
                    </a:cubicBezTo>
                    <a:cubicBezTo>
                      <a:pt x="0" y="53437"/>
                      <a:pt x="444" y="52215"/>
                      <a:pt x="1444" y="51326"/>
                    </a:cubicBezTo>
                    <a:cubicBezTo>
                      <a:pt x="2444" y="50438"/>
                      <a:pt x="3555" y="49882"/>
                      <a:pt x="4999" y="49882"/>
                    </a:cubicBezTo>
                    <a:cubicBezTo>
                      <a:pt x="6444" y="49882"/>
                      <a:pt x="7888" y="50549"/>
                      <a:pt x="9443" y="51993"/>
                    </a:cubicBezTo>
                    <a:cubicBezTo>
                      <a:pt x="10554" y="52993"/>
                      <a:pt x="11443" y="53437"/>
                      <a:pt x="11998" y="53437"/>
                    </a:cubicBezTo>
                    <a:cubicBezTo>
                      <a:pt x="12554" y="53437"/>
                      <a:pt x="13220" y="53104"/>
                      <a:pt x="13998" y="52437"/>
                    </a:cubicBezTo>
                    <a:cubicBezTo>
                      <a:pt x="15998" y="50771"/>
                      <a:pt x="18775" y="47216"/>
                      <a:pt x="22330" y="41772"/>
                    </a:cubicBezTo>
                    <a:cubicBezTo>
                      <a:pt x="25885" y="36329"/>
                      <a:pt x="28107" y="32329"/>
                      <a:pt x="29218" y="29885"/>
                    </a:cubicBezTo>
                    <a:cubicBezTo>
                      <a:pt x="26552" y="19331"/>
                      <a:pt x="25108" y="13776"/>
                      <a:pt x="24885" y="13109"/>
                    </a:cubicBezTo>
                    <a:cubicBezTo>
                      <a:pt x="23886" y="10332"/>
                      <a:pt x="22552" y="8332"/>
                      <a:pt x="20997" y="7110"/>
                    </a:cubicBezTo>
                    <a:cubicBezTo>
                      <a:pt x="19442" y="5888"/>
                      <a:pt x="16998" y="5333"/>
                      <a:pt x="13887" y="5333"/>
                    </a:cubicBezTo>
                    <a:cubicBezTo>
                      <a:pt x="12887" y="5333"/>
                      <a:pt x="11776" y="5333"/>
                      <a:pt x="10443" y="5444"/>
                    </a:cubicBezTo>
                    <a:lnTo>
                      <a:pt x="10443" y="3111"/>
                    </a:lnTo>
                    <a:lnTo>
                      <a:pt x="27774" y="0"/>
                    </a:ln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DACAA2A7-1E6D-9403-1A6D-8E603B0CE62F}"/>
                  </a:ext>
                </a:extLst>
              </p:cNvPr>
              <p:cNvSpPr/>
              <p:nvPr/>
            </p:nvSpPr>
            <p:spPr>
              <a:xfrm>
                <a:off x="3707279" y="3764878"/>
                <a:ext cx="40105" cy="40105"/>
              </a:xfrm>
              <a:custGeom>
                <a:avLst/>
                <a:gdLst>
                  <a:gd name="csX0" fmla="*/ 20108 w 40105"/>
                  <a:gd name="csY0" fmla="*/ 0 h 40105"/>
                  <a:gd name="csX1" fmla="*/ 34329 w 40105"/>
                  <a:gd name="csY1" fmla="*/ 5888 h 40105"/>
                  <a:gd name="csX2" fmla="*/ 40106 w 40105"/>
                  <a:gd name="csY2" fmla="*/ 20108 h 40105"/>
                  <a:gd name="csX3" fmla="*/ 34218 w 40105"/>
                  <a:gd name="csY3" fmla="*/ 34217 h 40105"/>
                  <a:gd name="csX4" fmla="*/ 19997 w 40105"/>
                  <a:gd name="csY4" fmla="*/ 40105 h 40105"/>
                  <a:gd name="csX5" fmla="*/ 5888 w 40105"/>
                  <a:gd name="csY5" fmla="*/ 34217 h 40105"/>
                  <a:gd name="csX6" fmla="*/ 0 w 40105"/>
                  <a:gd name="csY6" fmla="*/ 20108 h 40105"/>
                  <a:gd name="csX7" fmla="*/ 5777 w 40105"/>
                  <a:gd name="csY7" fmla="*/ 5888 h 40105"/>
                  <a:gd name="csX8" fmla="*/ 19886 w 40105"/>
                  <a:gd name="csY8" fmla="*/ 0 h 40105"/>
                  <a:gd name="csX9" fmla="*/ 20108 w 40105"/>
                  <a:gd name="csY9" fmla="*/ 5444 h 40105"/>
                  <a:gd name="csX10" fmla="*/ 9776 w 40105"/>
                  <a:gd name="csY10" fmla="*/ 9665 h 40105"/>
                  <a:gd name="csX11" fmla="*/ 5555 w 40105"/>
                  <a:gd name="csY11" fmla="*/ 19997 h 40105"/>
                  <a:gd name="csX12" fmla="*/ 9776 w 40105"/>
                  <a:gd name="csY12" fmla="*/ 30218 h 40105"/>
                  <a:gd name="csX13" fmla="*/ 20108 w 40105"/>
                  <a:gd name="csY13" fmla="*/ 34440 h 40105"/>
                  <a:gd name="csX14" fmla="*/ 30329 w 40105"/>
                  <a:gd name="csY14" fmla="*/ 30218 h 40105"/>
                  <a:gd name="csX15" fmla="*/ 34551 w 40105"/>
                  <a:gd name="csY15" fmla="*/ 19997 h 40105"/>
                  <a:gd name="csX16" fmla="*/ 30329 w 40105"/>
                  <a:gd name="csY16" fmla="*/ 9665 h 40105"/>
                  <a:gd name="csX17" fmla="*/ 19997 w 40105"/>
                  <a:gd name="csY17" fmla="*/ 5444 h 401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40105" h="40105">
                    <a:moveTo>
                      <a:pt x="20108" y="0"/>
                    </a:moveTo>
                    <a:cubicBezTo>
                      <a:pt x="25663" y="0"/>
                      <a:pt x="30440" y="2000"/>
                      <a:pt x="34329" y="5888"/>
                    </a:cubicBezTo>
                    <a:cubicBezTo>
                      <a:pt x="38217" y="9777"/>
                      <a:pt x="40106" y="14554"/>
                      <a:pt x="40106" y="20108"/>
                    </a:cubicBezTo>
                    <a:cubicBezTo>
                      <a:pt x="40106" y="25663"/>
                      <a:pt x="38106" y="30329"/>
                      <a:pt x="34218" y="34217"/>
                    </a:cubicBezTo>
                    <a:cubicBezTo>
                      <a:pt x="30329" y="38106"/>
                      <a:pt x="25552" y="40105"/>
                      <a:pt x="19997" y="40105"/>
                    </a:cubicBezTo>
                    <a:cubicBezTo>
                      <a:pt x="14442" y="40105"/>
                      <a:pt x="9776" y="38106"/>
                      <a:pt x="5888" y="34217"/>
                    </a:cubicBezTo>
                    <a:cubicBezTo>
                      <a:pt x="2000" y="30329"/>
                      <a:pt x="0" y="25552"/>
                      <a:pt x="0" y="20108"/>
                    </a:cubicBezTo>
                    <a:cubicBezTo>
                      <a:pt x="0" y="14665"/>
                      <a:pt x="1889" y="9777"/>
                      <a:pt x="5777" y="5888"/>
                    </a:cubicBezTo>
                    <a:cubicBezTo>
                      <a:pt x="9665" y="2000"/>
                      <a:pt x="14331" y="0"/>
                      <a:pt x="19886" y="0"/>
                    </a:cubicBezTo>
                    <a:close/>
                    <a:moveTo>
                      <a:pt x="20108" y="5444"/>
                    </a:moveTo>
                    <a:cubicBezTo>
                      <a:pt x="16109" y="5444"/>
                      <a:pt x="12665" y="6888"/>
                      <a:pt x="9776" y="9665"/>
                    </a:cubicBezTo>
                    <a:cubicBezTo>
                      <a:pt x="6888" y="12443"/>
                      <a:pt x="5555" y="15887"/>
                      <a:pt x="5555" y="19997"/>
                    </a:cubicBezTo>
                    <a:cubicBezTo>
                      <a:pt x="5555" y="24108"/>
                      <a:pt x="6999" y="27441"/>
                      <a:pt x="9776" y="30218"/>
                    </a:cubicBezTo>
                    <a:cubicBezTo>
                      <a:pt x="12554" y="32996"/>
                      <a:pt x="15998" y="34440"/>
                      <a:pt x="20108" y="34440"/>
                    </a:cubicBezTo>
                    <a:cubicBezTo>
                      <a:pt x="24219" y="34440"/>
                      <a:pt x="27552" y="32996"/>
                      <a:pt x="30329" y="30218"/>
                    </a:cubicBezTo>
                    <a:cubicBezTo>
                      <a:pt x="33107" y="27441"/>
                      <a:pt x="34551" y="23997"/>
                      <a:pt x="34551" y="19997"/>
                    </a:cubicBezTo>
                    <a:cubicBezTo>
                      <a:pt x="34551" y="15998"/>
                      <a:pt x="33107" y="12554"/>
                      <a:pt x="30329" y="9665"/>
                    </a:cubicBezTo>
                    <a:cubicBezTo>
                      <a:pt x="27552" y="6777"/>
                      <a:pt x="24108" y="5444"/>
                      <a:pt x="19997" y="54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9" name="Graphic 4">
              <a:extLst>
                <a:ext uri="{FF2B5EF4-FFF2-40B4-BE49-F238E27FC236}">
                  <a16:creationId xmlns:a16="http://schemas.microsoft.com/office/drawing/2014/main" id="{7721204E-9C91-1B34-44A4-7A75B9A73C20}"/>
                </a:ext>
              </a:extLst>
            </p:cNvPr>
            <p:cNvGrpSpPr/>
            <p:nvPr/>
          </p:nvGrpSpPr>
          <p:grpSpPr>
            <a:xfrm>
              <a:off x="7348339" y="2229421"/>
              <a:ext cx="116095" cy="118761"/>
              <a:chOff x="7348339" y="2229421"/>
              <a:chExt cx="116095" cy="118761"/>
            </a:xfrm>
            <a:solidFill>
              <a:srgbClr val="000000"/>
            </a:solidFill>
          </p:grpSpPr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EABF3E6B-AD47-7ED2-653F-2ABD4F98CC39}"/>
                  </a:ext>
                </a:extLst>
              </p:cNvPr>
              <p:cNvSpPr/>
              <p:nvPr/>
            </p:nvSpPr>
            <p:spPr>
              <a:xfrm>
                <a:off x="7348339" y="2260416"/>
                <a:ext cx="69212" cy="87765"/>
              </a:xfrm>
              <a:custGeom>
                <a:avLst/>
                <a:gdLst>
                  <a:gd name="csX0" fmla="*/ 31884 w 69212"/>
                  <a:gd name="csY0" fmla="*/ 333 h 87765"/>
                  <a:gd name="csX1" fmla="*/ 34995 w 69212"/>
                  <a:gd name="csY1" fmla="*/ 7443 h 87765"/>
                  <a:gd name="csX2" fmla="*/ 36662 w 69212"/>
                  <a:gd name="csY2" fmla="*/ 20330 h 87765"/>
                  <a:gd name="csX3" fmla="*/ 39550 w 69212"/>
                  <a:gd name="csY3" fmla="*/ 52326 h 87765"/>
                  <a:gd name="csX4" fmla="*/ 50882 w 69212"/>
                  <a:gd name="csY4" fmla="*/ 37439 h 87765"/>
                  <a:gd name="csX5" fmla="*/ 59770 w 69212"/>
                  <a:gd name="csY5" fmla="*/ 23997 h 87765"/>
                  <a:gd name="csX6" fmla="*/ 63658 w 69212"/>
                  <a:gd name="csY6" fmla="*/ 16664 h 87765"/>
                  <a:gd name="csX7" fmla="*/ 64103 w 69212"/>
                  <a:gd name="csY7" fmla="*/ 14554 h 87765"/>
                  <a:gd name="csX8" fmla="*/ 63658 w 69212"/>
                  <a:gd name="csY8" fmla="*/ 13331 h 87765"/>
                  <a:gd name="csX9" fmla="*/ 61325 w 69212"/>
                  <a:gd name="csY9" fmla="*/ 12220 h 87765"/>
                  <a:gd name="csX10" fmla="*/ 58103 w 69212"/>
                  <a:gd name="csY10" fmla="*/ 9888 h 87765"/>
                  <a:gd name="csX11" fmla="*/ 56881 w 69212"/>
                  <a:gd name="csY11" fmla="*/ 6110 h 87765"/>
                  <a:gd name="csX12" fmla="*/ 58437 w 69212"/>
                  <a:gd name="csY12" fmla="*/ 1777 h 87765"/>
                  <a:gd name="csX13" fmla="*/ 62325 w 69212"/>
                  <a:gd name="csY13" fmla="*/ 111 h 87765"/>
                  <a:gd name="csX14" fmla="*/ 67213 w 69212"/>
                  <a:gd name="csY14" fmla="*/ 2444 h 87765"/>
                  <a:gd name="csX15" fmla="*/ 69213 w 69212"/>
                  <a:gd name="csY15" fmla="*/ 8999 h 87765"/>
                  <a:gd name="csX16" fmla="*/ 65658 w 69212"/>
                  <a:gd name="csY16" fmla="*/ 20775 h 87765"/>
                  <a:gd name="csX17" fmla="*/ 52104 w 69212"/>
                  <a:gd name="csY17" fmla="*/ 41105 h 87765"/>
                  <a:gd name="csX18" fmla="*/ 27774 w 69212"/>
                  <a:gd name="csY18" fmla="*/ 70879 h 87765"/>
                  <a:gd name="csX19" fmla="*/ 13220 w 69212"/>
                  <a:gd name="csY19" fmla="*/ 84877 h 87765"/>
                  <a:gd name="csX20" fmla="*/ 5111 w 69212"/>
                  <a:gd name="csY20" fmla="*/ 87766 h 87765"/>
                  <a:gd name="csX21" fmla="*/ 1556 w 69212"/>
                  <a:gd name="csY21" fmla="*/ 86210 h 87765"/>
                  <a:gd name="csX22" fmla="*/ 0 w 69212"/>
                  <a:gd name="csY22" fmla="*/ 82655 h 87765"/>
                  <a:gd name="csX23" fmla="*/ 2111 w 69212"/>
                  <a:gd name="csY23" fmla="*/ 77989 h 87765"/>
                  <a:gd name="csX24" fmla="*/ 6666 w 69212"/>
                  <a:gd name="csY24" fmla="*/ 75878 h 87765"/>
                  <a:gd name="csX25" fmla="*/ 8777 w 69212"/>
                  <a:gd name="csY25" fmla="*/ 76434 h 87765"/>
                  <a:gd name="csX26" fmla="*/ 9888 w 69212"/>
                  <a:gd name="csY26" fmla="*/ 78323 h 87765"/>
                  <a:gd name="csX27" fmla="*/ 10999 w 69212"/>
                  <a:gd name="csY27" fmla="*/ 80322 h 87765"/>
                  <a:gd name="csX28" fmla="*/ 11776 w 69212"/>
                  <a:gd name="csY28" fmla="*/ 80656 h 87765"/>
                  <a:gd name="csX29" fmla="*/ 13109 w 69212"/>
                  <a:gd name="csY29" fmla="*/ 79989 h 87765"/>
                  <a:gd name="csX30" fmla="*/ 21441 w 69212"/>
                  <a:gd name="csY30" fmla="*/ 72990 h 87765"/>
                  <a:gd name="csX31" fmla="*/ 30663 w 69212"/>
                  <a:gd name="csY31" fmla="*/ 62547 h 87765"/>
                  <a:gd name="csX32" fmla="*/ 26996 w 69212"/>
                  <a:gd name="csY32" fmla="*/ 21330 h 87765"/>
                  <a:gd name="csX33" fmla="*/ 24219 w 69212"/>
                  <a:gd name="csY33" fmla="*/ 8888 h 87765"/>
                  <a:gd name="csX34" fmla="*/ 18109 w 69212"/>
                  <a:gd name="csY34" fmla="*/ 6666 h 87765"/>
                  <a:gd name="csX35" fmla="*/ 13220 w 69212"/>
                  <a:gd name="csY35" fmla="*/ 7110 h 87765"/>
                  <a:gd name="csX36" fmla="*/ 12665 w 69212"/>
                  <a:gd name="csY36" fmla="*/ 4666 h 87765"/>
                  <a:gd name="csX37" fmla="*/ 31774 w 69212"/>
                  <a:gd name="csY37" fmla="*/ 0 h 8776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</a:cxnLst>
                <a:rect l="l" t="t" r="r" b="b"/>
                <a:pathLst>
                  <a:path w="69212" h="87765">
                    <a:moveTo>
                      <a:pt x="31884" y="333"/>
                    </a:moveTo>
                    <a:cubicBezTo>
                      <a:pt x="33329" y="2888"/>
                      <a:pt x="34329" y="5221"/>
                      <a:pt x="34995" y="7443"/>
                    </a:cubicBezTo>
                    <a:cubicBezTo>
                      <a:pt x="35662" y="9665"/>
                      <a:pt x="36106" y="13887"/>
                      <a:pt x="36662" y="20330"/>
                    </a:cubicBezTo>
                    <a:lnTo>
                      <a:pt x="39550" y="52326"/>
                    </a:lnTo>
                    <a:cubicBezTo>
                      <a:pt x="42105" y="49215"/>
                      <a:pt x="45883" y="44216"/>
                      <a:pt x="50882" y="37439"/>
                    </a:cubicBezTo>
                    <a:cubicBezTo>
                      <a:pt x="53215" y="34106"/>
                      <a:pt x="56215" y="29663"/>
                      <a:pt x="59770" y="23997"/>
                    </a:cubicBezTo>
                    <a:cubicBezTo>
                      <a:pt x="61881" y="20553"/>
                      <a:pt x="63214" y="18109"/>
                      <a:pt x="63658" y="16664"/>
                    </a:cubicBezTo>
                    <a:cubicBezTo>
                      <a:pt x="63880" y="15998"/>
                      <a:pt x="64103" y="15220"/>
                      <a:pt x="64103" y="14554"/>
                    </a:cubicBezTo>
                    <a:cubicBezTo>
                      <a:pt x="64103" y="14109"/>
                      <a:pt x="63991" y="13665"/>
                      <a:pt x="63658" y="13331"/>
                    </a:cubicBezTo>
                    <a:cubicBezTo>
                      <a:pt x="63325" y="12998"/>
                      <a:pt x="62547" y="12665"/>
                      <a:pt x="61325" y="12220"/>
                    </a:cubicBezTo>
                    <a:cubicBezTo>
                      <a:pt x="60103" y="11776"/>
                      <a:pt x="58992" y="10998"/>
                      <a:pt x="58103" y="9888"/>
                    </a:cubicBezTo>
                    <a:cubicBezTo>
                      <a:pt x="57214" y="8777"/>
                      <a:pt x="56881" y="7554"/>
                      <a:pt x="56881" y="6110"/>
                    </a:cubicBezTo>
                    <a:cubicBezTo>
                      <a:pt x="56881" y="4333"/>
                      <a:pt x="57437" y="2888"/>
                      <a:pt x="58437" y="1777"/>
                    </a:cubicBezTo>
                    <a:cubicBezTo>
                      <a:pt x="59436" y="667"/>
                      <a:pt x="60770" y="111"/>
                      <a:pt x="62325" y="111"/>
                    </a:cubicBezTo>
                    <a:cubicBezTo>
                      <a:pt x="64213" y="111"/>
                      <a:pt x="65880" y="889"/>
                      <a:pt x="67213" y="2444"/>
                    </a:cubicBezTo>
                    <a:cubicBezTo>
                      <a:pt x="68546" y="3999"/>
                      <a:pt x="69213" y="6221"/>
                      <a:pt x="69213" y="8999"/>
                    </a:cubicBezTo>
                    <a:cubicBezTo>
                      <a:pt x="69213" y="12443"/>
                      <a:pt x="67991" y="16331"/>
                      <a:pt x="65658" y="20775"/>
                    </a:cubicBezTo>
                    <a:cubicBezTo>
                      <a:pt x="63325" y="25219"/>
                      <a:pt x="58770" y="31884"/>
                      <a:pt x="52104" y="41105"/>
                    </a:cubicBezTo>
                    <a:cubicBezTo>
                      <a:pt x="45438" y="50326"/>
                      <a:pt x="37328" y="60103"/>
                      <a:pt x="27774" y="70879"/>
                    </a:cubicBezTo>
                    <a:cubicBezTo>
                      <a:pt x="21219" y="78323"/>
                      <a:pt x="16331" y="82989"/>
                      <a:pt x="13220" y="84877"/>
                    </a:cubicBezTo>
                    <a:cubicBezTo>
                      <a:pt x="10110" y="86766"/>
                      <a:pt x="7332" y="87766"/>
                      <a:pt x="5111" y="87766"/>
                    </a:cubicBezTo>
                    <a:cubicBezTo>
                      <a:pt x="3777" y="87766"/>
                      <a:pt x="2555" y="87210"/>
                      <a:pt x="1556" y="86210"/>
                    </a:cubicBezTo>
                    <a:cubicBezTo>
                      <a:pt x="556" y="85211"/>
                      <a:pt x="0" y="83989"/>
                      <a:pt x="0" y="82655"/>
                    </a:cubicBezTo>
                    <a:cubicBezTo>
                      <a:pt x="0" y="80989"/>
                      <a:pt x="667" y="79434"/>
                      <a:pt x="2111" y="77989"/>
                    </a:cubicBezTo>
                    <a:cubicBezTo>
                      <a:pt x="3555" y="76545"/>
                      <a:pt x="4999" y="75878"/>
                      <a:pt x="6666" y="75878"/>
                    </a:cubicBezTo>
                    <a:cubicBezTo>
                      <a:pt x="7554" y="75878"/>
                      <a:pt x="8221" y="76101"/>
                      <a:pt x="8777" y="76434"/>
                    </a:cubicBezTo>
                    <a:cubicBezTo>
                      <a:pt x="9110" y="76656"/>
                      <a:pt x="9554" y="77323"/>
                      <a:pt x="9888" y="78323"/>
                    </a:cubicBezTo>
                    <a:cubicBezTo>
                      <a:pt x="10221" y="79323"/>
                      <a:pt x="10665" y="79989"/>
                      <a:pt x="10999" y="80322"/>
                    </a:cubicBezTo>
                    <a:cubicBezTo>
                      <a:pt x="11221" y="80545"/>
                      <a:pt x="11443" y="80656"/>
                      <a:pt x="11776" y="80656"/>
                    </a:cubicBezTo>
                    <a:cubicBezTo>
                      <a:pt x="11999" y="80656"/>
                      <a:pt x="12443" y="80433"/>
                      <a:pt x="13109" y="79989"/>
                    </a:cubicBezTo>
                    <a:cubicBezTo>
                      <a:pt x="15443" y="78545"/>
                      <a:pt x="18220" y="76212"/>
                      <a:pt x="21441" y="72990"/>
                    </a:cubicBezTo>
                    <a:cubicBezTo>
                      <a:pt x="25663" y="68768"/>
                      <a:pt x="28663" y="65213"/>
                      <a:pt x="30663" y="62547"/>
                    </a:cubicBezTo>
                    <a:lnTo>
                      <a:pt x="26996" y="21330"/>
                    </a:lnTo>
                    <a:cubicBezTo>
                      <a:pt x="26441" y="14554"/>
                      <a:pt x="25441" y="10332"/>
                      <a:pt x="24219" y="8888"/>
                    </a:cubicBezTo>
                    <a:cubicBezTo>
                      <a:pt x="22997" y="7443"/>
                      <a:pt x="20997" y="6666"/>
                      <a:pt x="18109" y="6666"/>
                    </a:cubicBezTo>
                    <a:cubicBezTo>
                      <a:pt x="17220" y="6666"/>
                      <a:pt x="15553" y="6777"/>
                      <a:pt x="13220" y="7110"/>
                    </a:cubicBezTo>
                    <a:lnTo>
                      <a:pt x="12665" y="4666"/>
                    </a:lnTo>
                    <a:lnTo>
                      <a:pt x="31774" y="0"/>
                    </a:ln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5814C2B5-D39B-62F5-9103-CA98C1061DC7}"/>
                  </a:ext>
                </a:extLst>
              </p:cNvPr>
              <p:cNvSpPr/>
              <p:nvPr/>
            </p:nvSpPr>
            <p:spPr>
              <a:xfrm>
                <a:off x="7424328" y="2229421"/>
                <a:ext cx="40105" cy="40105"/>
              </a:xfrm>
              <a:custGeom>
                <a:avLst/>
                <a:gdLst>
                  <a:gd name="csX0" fmla="*/ 20108 w 40105"/>
                  <a:gd name="csY0" fmla="*/ 0 h 40105"/>
                  <a:gd name="csX1" fmla="*/ 34329 w 40105"/>
                  <a:gd name="csY1" fmla="*/ 5888 h 40105"/>
                  <a:gd name="csX2" fmla="*/ 40106 w 40105"/>
                  <a:gd name="csY2" fmla="*/ 20108 h 40105"/>
                  <a:gd name="csX3" fmla="*/ 34218 w 40105"/>
                  <a:gd name="csY3" fmla="*/ 34218 h 40105"/>
                  <a:gd name="csX4" fmla="*/ 19997 w 40105"/>
                  <a:gd name="csY4" fmla="*/ 40106 h 40105"/>
                  <a:gd name="csX5" fmla="*/ 5888 w 40105"/>
                  <a:gd name="csY5" fmla="*/ 34218 h 40105"/>
                  <a:gd name="csX6" fmla="*/ 0 w 40105"/>
                  <a:gd name="csY6" fmla="*/ 20108 h 40105"/>
                  <a:gd name="csX7" fmla="*/ 5777 w 40105"/>
                  <a:gd name="csY7" fmla="*/ 5888 h 40105"/>
                  <a:gd name="csX8" fmla="*/ 19886 w 40105"/>
                  <a:gd name="csY8" fmla="*/ 0 h 40105"/>
                  <a:gd name="csX9" fmla="*/ 20108 w 40105"/>
                  <a:gd name="csY9" fmla="*/ 5444 h 40105"/>
                  <a:gd name="csX10" fmla="*/ 9777 w 40105"/>
                  <a:gd name="csY10" fmla="*/ 9665 h 40105"/>
                  <a:gd name="csX11" fmla="*/ 5555 w 40105"/>
                  <a:gd name="csY11" fmla="*/ 19997 h 40105"/>
                  <a:gd name="csX12" fmla="*/ 9777 w 40105"/>
                  <a:gd name="csY12" fmla="*/ 30218 h 40105"/>
                  <a:gd name="csX13" fmla="*/ 20108 w 40105"/>
                  <a:gd name="csY13" fmla="*/ 34440 h 40105"/>
                  <a:gd name="csX14" fmla="*/ 30329 w 40105"/>
                  <a:gd name="csY14" fmla="*/ 30218 h 40105"/>
                  <a:gd name="csX15" fmla="*/ 34551 w 40105"/>
                  <a:gd name="csY15" fmla="*/ 19997 h 40105"/>
                  <a:gd name="csX16" fmla="*/ 30329 w 40105"/>
                  <a:gd name="csY16" fmla="*/ 9665 h 40105"/>
                  <a:gd name="csX17" fmla="*/ 19997 w 40105"/>
                  <a:gd name="csY17" fmla="*/ 5444 h 401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40105" h="40105">
                    <a:moveTo>
                      <a:pt x="20108" y="0"/>
                    </a:moveTo>
                    <a:cubicBezTo>
                      <a:pt x="25663" y="0"/>
                      <a:pt x="30441" y="2000"/>
                      <a:pt x="34329" y="5888"/>
                    </a:cubicBezTo>
                    <a:cubicBezTo>
                      <a:pt x="38217" y="9777"/>
                      <a:pt x="40106" y="14554"/>
                      <a:pt x="40106" y="20108"/>
                    </a:cubicBezTo>
                    <a:cubicBezTo>
                      <a:pt x="40106" y="25663"/>
                      <a:pt x="38106" y="30329"/>
                      <a:pt x="34218" y="34218"/>
                    </a:cubicBezTo>
                    <a:cubicBezTo>
                      <a:pt x="30329" y="38106"/>
                      <a:pt x="25552" y="40106"/>
                      <a:pt x="19997" y="40106"/>
                    </a:cubicBezTo>
                    <a:cubicBezTo>
                      <a:pt x="14443" y="40106"/>
                      <a:pt x="9777" y="38106"/>
                      <a:pt x="5888" y="34218"/>
                    </a:cubicBezTo>
                    <a:cubicBezTo>
                      <a:pt x="2000" y="30329"/>
                      <a:pt x="0" y="25552"/>
                      <a:pt x="0" y="20108"/>
                    </a:cubicBezTo>
                    <a:cubicBezTo>
                      <a:pt x="0" y="14665"/>
                      <a:pt x="1889" y="9777"/>
                      <a:pt x="5777" y="5888"/>
                    </a:cubicBezTo>
                    <a:cubicBezTo>
                      <a:pt x="9666" y="2000"/>
                      <a:pt x="14331" y="0"/>
                      <a:pt x="19886" y="0"/>
                    </a:cubicBezTo>
                    <a:close/>
                    <a:moveTo>
                      <a:pt x="20108" y="5444"/>
                    </a:moveTo>
                    <a:cubicBezTo>
                      <a:pt x="16109" y="5444"/>
                      <a:pt x="12665" y="6888"/>
                      <a:pt x="9777" y="9665"/>
                    </a:cubicBezTo>
                    <a:cubicBezTo>
                      <a:pt x="6888" y="12443"/>
                      <a:pt x="5555" y="15887"/>
                      <a:pt x="5555" y="19997"/>
                    </a:cubicBezTo>
                    <a:cubicBezTo>
                      <a:pt x="5555" y="24108"/>
                      <a:pt x="6999" y="27441"/>
                      <a:pt x="9777" y="30218"/>
                    </a:cubicBezTo>
                    <a:cubicBezTo>
                      <a:pt x="12554" y="32996"/>
                      <a:pt x="15998" y="34440"/>
                      <a:pt x="20108" y="34440"/>
                    </a:cubicBezTo>
                    <a:cubicBezTo>
                      <a:pt x="24219" y="34440"/>
                      <a:pt x="27552" y="32996"/>
                      <a:pt x="30329" y="30218"/>
                    </a:cubicBezTo>
                    <a:cubicBezTo>
                      <a:pt x="33107" y="27441"/>
                      <a:pt x="34551" y="23997"/>
                      <a:pt x="34551" y="19997"/>
                    </a:cubicBezTo>
                    <a:cubicBezTo>
                      <a:pt x="34551" y="15998"/>
                      <a:pt x="33107" y="12554"/>
                      <a:pt x="30329" y="9665"/>
                    </a:cubicBezTo>
                    <a:cubicBezTo>
                      <a:pt x="27552" y="6777"/>
                      <a:pt x="24108" y="5444"/>
                      <a:pt x="19997" y="54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2" name="Graphic 4">
              <a:extLst>
                <a:ext uri="{FF2B5EF4-FFF2-40B4-BE49-F238E27FC236}">
                  <a16:creationId xmlns:a16="http://schemas.microsoft.com/office/drawing/2014/main" id="{20BFA2A2-335B-ED6F-0D9C-FF47A266A04B}"/>
                </a:ext>
              </a:extLst>
            </p:cNvPr>
            <p:cNvGrpSpPr/>
            <p:nvPr/>
          </p:nvGrpSpPr>
          <p:grpSpPr>
            <a:xfrm>
              <a:off x="7283792" y="3407705"/>
              <a:ext cx="101763" cy="90209"/>
              <a:chOff x="7283792" y="3407705"/>
              <a:chExt cx="101763" cy="90209"/>
            </a:xfrm>
            <a:solidFill>
              <a:srgbClr val="000000"/>
            </a:solidFill>
          </p:grpSpPr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A7E1F07E-C3DD-9B5C-623C-DEFAC7D75625}"/>
                  </a:ext>
                </a:extLst>
              </p:cNvPr>
              <p:cNvSpPr/>
              <p:nvPr/>
            </p:nvSpPr>
            <p:spPr>
              <a:xfrm>
                <a:off x="7283792" y="3440589"/>
                <a:ext cx="56103" cy="57325"/>
              </a:xfrm>
              <a:custGeom>
                <a:avLst/>
                <a:gdLst>
                  <a:gd name="csX0" fmla="*/ 14776 w 56103"/>
                  <a:gd name="csY0" fmla="*/ 0 h 57325"/>
                  <a:gd name="csX1" fmla="*/ 56104 w 56103"/>
                  <a:gd name="csY1" fmla="*/ 0 h 57325"/>
                  <a:gd name="csX2" fmla="*/ 56104 w 56103"/>
                  <a:gd name="csY2" fmla="*/ 1666 h 57325"/>
                  <a:gd name="csX3" fmla="*/ 11110 w 56103"/>
                  <a:gd name="csY3" fmla="*/ 48549 h 57325"/>
                  <a:gd name="csX4" fmla="*/ 30218 w 56103"/>
                  <a:gd name="csY4" fmla="*/ 48549 h 57325"/>
                  <a:gd name="csX5" fmla="*/ 38772 w 56103"/>
                  <a:gd name="csY5" fmla="*/ 47994 h 57325"/>
                  <a:gd name="csX6" fmla="*/ 42105 w 56103"/>
                  <a:gd name="csY6" fmla="*/ 45771 h 57325"/>
                  <a:gd name="csX7" fmla="*/ 45549 w 56103"/>
                  <a:gd name="csY7" fmla="*/ 39661 h 57325"/>
                  <a:gd name="csX8" fmla="*/ 47994 w 56103"/>
                  <a:gd name="csY8" fmla="*/ 39661 h 57325"/>
                  <a:gd name="csX9" fmla="*/ 42328 w 56103"/>
                  <a:gd name="csY9" fmla="*/ 57326 h 57325"/>
                  <a:gd name="csX10" fmla="*/ 0 w 56103"/>
                  <a:gd name="csY10" fmla="*/ 57326 h 57325"/>
                  <a:gd name="csX11" fmla="*/ 0 w 56103"/>
                  <a:gd name="csY11" fmla="*/ 55437 h 57325"/>
                  <a:gd name="csX12" fmla="*/ 44994 w 56103"/>
                  <a:gd name="csY12" fmla="*/ 8554 h 57325"/>
                  <a:gd name="csX13" fmla="*/ 26219 w 56103"/>
                  <a:gd name="csY13" fmla="*/ 8554 h 57325"/>
                  <a:gd name="csX14" fmla="*/ 19109 w 56103"/>
                  <a:gd name="csY14" fmla="*/ 8888 h 57325"/>
                  <a:gd name="csX15" fmla="*/ 15443 w 56103"/>
                  <a:gd name="csY15" fmla="*/ 10888 h 57325"/>
                  <a:gd name="csX16" fmla="*/ 11776 w 56103"/>
                  <a:gd name="csY16" fmla="*/ 16442 h 57325"/>
                  <a:gd name="csX17" fmla="*/ 9332 w 56103"/>
                  <a:gd name="csY17" fmla="*/ 16442 h 57325"/>
                  <a:gd name="csX18" fmla="*/ 14887 w 56103"/>
                  <a:gd name="csY18" fmla="*/ 0 h 573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</a:cxnLst>
                <a:rect l="l" t="t" r="r" b="b"/>
                <a:pathLst>
                  <a:path w="56103" h="57325">
                    <a:moveTo>
                      <a:pt x="14776" y="0"/>
                    </a:moveTo>
                    <a:lnTo>
                      <a:pt x="56104" y="0"/>
                    </a:lnTo>
                    <a:lnTo>
                      <a:pt x="56104" y="1666"/>
                    </a:lnTo>
                    <a:lnTo>
                      <a:pt x="11110" y="48549"/>
                    </a:lnTo>
                    <a:lnTo>
                      <a:pt x="30218" y="48549"/>
                    </a:lnTo>
                    <a:cubicBezTo>
                      <a:pt x="34773" y="48549"/>
                      <a:pt x="37550" y="48327"/>
                      <a:pt x="38772" y="47994"/>
                    </a:cubicBezTo>
                    <a:cubicBezTo>
                      <a:pt x="39995" y="47660"/>
                      <a:pt x="41106" y="46883"/>
                      <a:pt x="42105" y="45771"/>
                    </a:cubicBezTo>
                    <a:cubicBezTo>
                      <a:pt x="43105" y="44660"/>
                      <a:pt x="44216" y="42550"/>
                      <a:pt x="45549" y="39661"/>
                    </a:cubicBezTo>
                    <a:lnTo>
                      <a:pt x="47994" y="39661"/>
                    </a:lnTo>
                    <a:lnTo>
                      <a:pt x="42328" y="57326"/>
                    </a:lnTo>
                    <a:lnTo>
                      <a:pt x="0" y="57326"/>
                    </a:lnTo>
                    <a:lnTo>
                      <a:pt x="0" y="55437"/>
                    </a:lnTo>
                    <a:lnTo>
                      <a:pt x="44994" y="8554"/>
                    </a:lnTo>
                    <a:lnTo>
                      <a:pt x="26219" y="8554"/>
                    </a:lnTo>
                    <a:cubicBezTo>
                      <a:pt x="22219" y="8554"/>
                      <a:pt x="19886" y="8554"/>
                      <a:pt x="19109" y="8888"/>
                    </a:cubicBezTo>
                    <a:cubicBezTo>
                      <a:pt x="17887" y="9110"/>
                      <a:pt x="16664" y="9777"/>
                      <a:pt x="15443" y="10888"/>
                    </a:cubicBezTo>
                    <a:cubicBezTo>
                      <a:pt x="14220" y="11998"/>
                      <a:pt x="12998" y="13776"/>
                      <a:pt x="11776" y="16442"/>
                    </a:cubicBezTo>
                    <a:lnTo>
                      <a:pt x="9332" y="16442"/>
                    </a:lnTo>
                    <a:lnTo>
                      <a:pt x="14887" y="0"/>
                    </a:ln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04851A76-94F9-FAD9-7996-3F44FBBE4B26}"/>
                  </a:ext>
                </a:extLst>
              </p:cNvPr>
              <p:cNvSpPr/>
              <p:nvPr/>
            </p:nvSpPr>
            <p:spPr>
              <a:xfrm>
                <a:off x="7345450" y="3407705"/>
                <a:ext cx="40105" cy="40105"/>
              </a:xfrm>
              <a:custGeom>
                <a:avLst/>
                <a:gdLst>
                  <a:gd name="csX0" fmla="*/ 20108 w 40105"/>
                  <a:gd name="csY0" fmla="*/ 0 h 40105"/>
                  <a:gd name="csX1" fmla="*/ 34329 w 40105"/>
                  <a:gd name="csY1" fmla="*/ 5888 h 40105"/>
                  <a:gd name="csX2" fmla="*/ 40105 w 40105"/>
                  <a:gd name="csY2" fmla="*/ 20108 h 40105"/>
                  <a:gd name="csX3" fmla="*/ 34217 w 40105"/>
                  <a:gd name="csY3" fmla="*/ 34217 h 40105"/>
                  <a:gd name="csX4" fmla="*/ 19997 w 40105"/>
                  <a:gd name="csY4" fmla="*/ 40105 h 40105"/>
                  <a:gd name="csX5" fmla="*/ 5888 w 40105"/>
                  <a:gd name="csY5" fmla="*/ 34217 h 40105"/>
                  <a:gd name="csX6" fmla="*/ 0 w 40105"/>
                  <a:gd name="csY6" fmla="*/ 20108 h 40105"/>
                  <a:gd name="csX7" fmla="*/ 5777 w 40105"/>
                  <a:gd name="csY7" fmla="*/ 5888 h 40105"/>
                  <a:gd name="csX8" fmla="*/ 19886 w 40105"/>
                  <a:gd name="csY8" fmla="*/ 0 h 40105"/>
                  <a:gd name="csX9" fmla="*/ 20108 w 40105"/>
                  <a:gd name="csY9" fmla="*/ 5444 h 40105"/>
                  <a:gd name="csX10" fmla="*/ 9776 w 40105"/>
                  <a:gd name="csY10" fmla="*/ 9665 h 40105"/>
                  <a:gd name="csX11" fmla="*/ 5555 w 40105"/>
                  <a:gd name="csY11" fmla="*/ 19997 h 40105"/>
                  <a:gd name="csX12" fmla="*/ 9776 w 40105"/>
                  <a:gd name="csY12" fmla="*/ 30218 h 40105"/>
                  <a:gd name="csX13" fmla="*/ 20108 w 40105"/>
                  <a:gd name="csY13" fmla="*/ 34439 h 40105"/>
                  <a:gd name="csX14" fmla="*/ 30329 w 40105"/>
                  <a:gd name="csY14" fmla="*/ 30218 h 40105"/>
                  <a:gd name="csX15" fmla="*/ 34551 w 40105"/>
                  <a:gd name="csY15" fmla="*/ 19997 h 40105"/>
                  <a:gd name="csX16" fmla="*/ 30329 w 40105"/>
                  <a:gd name="csY16" fmla="*/ 9665 h 40105"/>
                  <a:gd name="csX17" fmla="*/ 19997 w 40105"/>
                  <a:gd name="csY17" fmla="*/ 5444 h 401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40105" h="40105">
                    <a:moveTo>
                      <a:pt x="20108" y="0"/>
                    </a:moveTo>
                    <a:cubicBezTo>
                      <a:pt x="25663" y="0"/>
                      <a:pt x="30440" y="2000"/>
                      <a:pt x="34329" y="5888"/>
                    </a:cubicBezTo>
                    <a:cubicBezTo>
                      <a:pt x="38217" y="9776"/>
                      <a:pt x="40105" y="14554"/>
                      <a:pt x="40105" y="20108"/>
                    </a:cubicBezTo>
                    <a:cubicBezTo>
                      <a:pt x="40105" y="25663"/>
                      <a:pt x="38106" y="30329"/>
                      <a:pt x="34217" y="34217"/>
                    </a:cubicBezTo>
                    <a:cubicBezTo>
                      <a:pt x="30329" y="38106"/>
                      <a:pt x="25552" y="40105"/>
                      <a:pt x="19997" y="40105"/>
                    </a:cubicBezTo>
                    <a:cubicBezTo>
                      <a:pt x="14442" y="40105"/>
                      <a:pt x="9776" y="38106"/>
                      <a:pt x="5888" y="34217"/>
                    </a:cubicBezTo>
                    <a:cubicBezTo>
                      <a:pt x="2000" y="30329"/>
                      <a:pt x="0" y="25552"/>
                      <a:pt x="0" y="20108"/>
                    </a:cubicBezTo>
                    <a:cubicBezTo>
                      <a:pt x="0" y="14664"/>
                      <a:pt x="1888" y="9776"/>
                      <a:pt x="5777" y="5888"/>
                    </a:cubicBezTo>
                    <a:cubicBezTo>
                      <a:pt x="9665" y="2000"/>
                      <a:pt x="14331" y="0"/>
                      <a:pt x="19886" y="0"/>
                    </a:cubicBezTo>
                    <a:close/>
                    <a:moveTo>
                      <a:pt x="20108" y="5444"/>
                    </a:moveTo>
                    <a:cubicBezTo>
                      <a:pt x="16109" y="5444"/>
                      <a:pt x="12665" y="6888"/>
                      <a:pt x="9776" y="9665"/>
                    </a:cubicBezTo>
                    <a:cubicBezTo>
                      <a:pt x="6888" y="12443"/>
                      <a:pt x="5555" y="15887"/>
                      <a:pt x="5555" y="19997"/>
                    </a:cubicBezTo>
                    <a:cubicBezTo>
                      <a:pt x="5555" y="24108"/>
                      <a:pt x="6999" y="27441"/>
                      <a:pt x="9776" y="30218"/>
                    </a:cubicBezTo>
                    <a:cubicBezTo>
                      <a:pt x="12554" y="32996"/>
                      <a:pt x="15998" y="34439"/>
                      <a:pt x="20108" y="34439"/>
                    </a:cubicBezTo>
                    <a:cubicBezTo>
                      <a:pt x="24219" y="34439"/>
                      <a:pt x="27552" y="32996"/>
                      <a:pt x="30329" y="30218"/>
                    </a:cubicBezTo>
                    <a:cubicBezTo>
                      <a:pt x="33106" y="27441"/>
                      <a:pt x="34551" y="23997"/>
                      <a:pt x="34551" y="19997"/>
                    </a:cubicBezTo>
                    <a:cubicBezTo>
                      <a:pt x="34551" y="15998"/>
                      <a:pt x="33106" y="12554"/>
                      <a:pt x="30329" y="9665"/>
                    </a:cubicBezTo>
                    <a:cubicBezTo>
                      <a:pt x="27552" y="6777"/>
                      <a:pt x="24108" y="5444"/>
                      <a:pt x="19997" y="54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BF10AF0C-AB44-6F54-2578-CBE00EA7BEC7}"/>
                </a:ext>
              </a:extLst>
            </p:cNvPr>
            <p:cNvSpPr/>
            <p:nvPr/>
          </p:nvSpPr>
          <p:spPr>
            <a:xfrm>
              <a:off x="4496172" y="4295250"/>
              <a:ext cx="75878" cy="88432"/>
            </a:xfrm>
            <a:custGeom>
              <a:avLst/>
              <a:gdLst>
                <a:gd name="csX0" fmla="*/ 73768 w 75878"/>
                <a:gd name="csY0" fmla="*/ 63991 h 88432"/>
                <a:gd name="csX1" fmla="*/ 75879 w 75878"/>
                <a:gd name="csY1" fmla="*/ 64436 h 88432"/>
                <a:gd name="csX2" fmla="*/ 68324 w 75878"/>
                <a:gd name="csY2" fmla="*/ 88432 h 88432"/>
                <a:gd name="csX3" fmla="*/ 0 w 75878"/>
                <a:gd name="csY3" fmla="*/ 88432 h 88432"/>
                <a:gd name="csX4" fmla="*/ 0 w 75878"/>
                <a:gd name="csY4" fmla="*/ 85988 h 88432"/>
                <a:gd name="csX5" fmla="*/ 3333 w 75878"/>
                <a:gd name="csY5" fmla="*/ 85988 h 88432"/>
                <a:gd name="csX6" fmla="*/ 11332 w 75878"/>
                <a:gd name="csY6" fmla="*/ 82322 h 88432"/>
                <a:gd name="csX7" fmla="*/ 12665 w 75878"/>
                <a:gd name="csY7" fmla="*/ 72657 h 88432"/>
                <a:gd name="csX8" fmla="*/ 12665 w 75878"/>
                <a:gd name="csY8" fmla="*/ 15665 h 88432"/>
                <a:gd name="csX9" fmla="*/ 10887 w 75878"/>
                <a:gd name="csY9" fmla="*/ 5333 h 88432"/>
                <a:gd name="csX10" fmla="*/ 3333 w 75878"/>
                <a:gd name="csY10" fmla="*/ 2444 h 88432"/>
                <a:gd name="csX11" fmla="*/ 0 w 75878"/>
                <a:gd name="csY11" fmla="*/ 2444 h 88432"/>
                <a:gd name="csX12" fmla="*/ 0 w 75878"/>
                <a:gd name="csY12" fmla="*/ 0 h 88432"/>
                <a:gd name="csX13" fmla="*/ 39995 w 75878"/>
                <a:gd name="csY13" fmla="*/ 0 h 88432"/>
                <a:gd name="csX14" fmla="*/ 39995 w 75878"/>
                <a:gd name="csY14" fmla="*/ 2444 h 88432"/>
                <a:gd name="csX15" fmla="*/ 30107 w 75878"/>
                <a:gd name="csY15" fmla="*/ 3777 h 88432"/>
                <a:gd name="csX16" fmla="*/ 26219 w 75878"/>
                <a:gd name="csY16" fmla="*/ 7221 h 88432"/>
                <a:gd name="csX17" fmla="*/ 25219 w 75878"/>
                <a:gd name="csY17" fmla="*/ 17220 h 88432"/>
                <a:gd name="csX18" fmla="*/ 25219 w 75878"/>
                <a:gd name="csY18" fmla="*/ 72657 h 88432"/>
                <a:gd name="csX19" fmla="*/ 26219 w 75878"/>
                <a:gd name="csY19" fmla="*/ 80100 h 88432"/>
                <a:gd name="csX20" fmla="*/ 28663 w 75878"/>
                <a:gd name="csY20" fmla="*/ 82100 h 88432"/>
                <a:gd name="csX21" fmla="*/ 38773 w 75878"/>
                <a:gd name="csY21" fmla="*/ 82767 h 88432"/>
                <a:gd name="csX22" fmla="*/ 45216 w 75878"/>
                <a:gd name="csY22" fmla="*/ 82767 h 88432"/>
                <a:gd name="csX23" fmla="*/ 59436 w 75878"/>
                <a:gd name="csY23" fmla="*/ 81322 h 88432"/>
                <a:gd name="csX24" fmla="*/ 66880 w 75878"/>
                <a:gd name="csY24" fmla="*/ 75990 h 88432"/>
                <a:gd name="csX25" fmla="*/ 73657 w 75878"/>
                <a:gd name="csY25" fmla="*/ 63991 h 8843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</a:cxnLst>
              <a:rect l="l" t="t" r="r" b="b"/>
              <a:pathLst>
                <a:path w="75878" h="88432">
                  <a:moveTo>
                    <a:pt x="73768" y="63991"/>
                  </a:moveTo>
                  <a:lnTo>
                    <a:pt x="75879" y="64436"/>
                  </a:lnTo>
                  <a:lnTo>
                    <a:pt x="68324" y="88432"/>
                  </a:lnTo>
                  <a:lnTo>
                    <a:pt x="0" y="88432"/>
                  </a:lnTo>
                  <a:lnTo>
                    <a:pt x="0" y="85988"/>
                  </a:lnTo>
                  <a:lnTo>
                    <a:pt x="3333" y="85988"/>
                  </a:lnTo>
                  <a:cubicBezTo>
                    <a:pt x="7110" y="85988"/>
                    <a:pt x="9777" y="84766"/>
                    <a:pt x="11332" y="82322"/>
                  </a:cubicBezTo>
                  <a:cubicBezTo>
                    <a:pt x="12221" y="80989"/>
                    <a:pt x="12665" y="77767"/>
                    <a:pt x="12665" y="72657"/>
                  </a:cubicBezTo>
                  <a:lnTo>
                    <a:pt x="12665" y="15665"/>
                  </a:lnTo>
                  <a:cubicBezTo>
                    <a:pt x="12665" y="10110"/>
                    <a:pt x="12109" y="6666"/>
                    <a:pt x="10887" y="5333"/>
                  </a:cubicBezTo>
                  <a:cubicBezTo>
                    <a:pt x="9221" y="3444"/>
                    <a:pt x="6666" y="2444"/>
                    <a:pt x="3333" y="2444"/>
                  </a:cubicBezTo>
                  <a:lnTo>
                    <a:pt x="0" y="2444"/>
                  </a:lnTo>
                  <a:lnTo>
                    <a:pt x="0" y="0"/>
                  </a:lnTo>
                  <a:lnTo>
                    <a:pt x="39995" y="0"/>
                  </a:lnTo>
                  <a:lnTo>
                    <a:pt x="39995" y="2444"/>
                  </a:lnTo>
                  <a:cubicBezTo>
                    <a:pt x="35329" y="2444"/>
                    <a:pt x="31996" y="2889"/>
                    <a:pt x="30107" y="3777"/>
                  </a:cubicBezTo>
                  <a:cubicBezTo>
                    <a:pt x="28218" y="4666"/>
                    <a:pt x="26885" y="5888"/>
                    <a:pt x="26219" y="7221"/>
                  </a:cubicBezTo>
                  <a:cubicBezTo>
                    <a:pt x="25552" y="8555"/>
                    <a:pt x="25219" y="11887"/>
                    <a:pt x="25219" y="17220"/>
                  </a:cubicBezTo>
                  <a:lnTo>
                    <a:pt x="25219" y="72657"/>
                  </a:lnTo>
                  <a:cubicBezTo>
                    <a:pt x="25219" y="76212"/>
                    <a:pt x="25552" y="78767"/>
                    <a:pt x="26219" y="80100"/>
                  </a:cubicBezTo>
                  <a:cubicBezTo>
                    <a:pt x="26774" y="80989"/>
                    <a:pt x="27552" y="81656"/>
                    <a:pt x="28663" y="82100"/>
                  </a:cubicBezTo>
                  <a:cubicBezTo>
                    <a:pt x="29774" y="82544"/>
                    <a:pt x="33107" y="82767"/>
                    <a:pt x="38773" y="82767"/>
                  </a:cubicBezTo>
                  <a:lnTo>
                    <a:pt x="45216" y="82767"/>
                  </a:lnTo>
                  <a:cubicBezTo>
                    <a:pt x="51993" y="82767"/>
                    <a:pt x="56770" y="82322"/>
                    <a:pt x="59436" y="81322"/>
                  </a:cubicBezTo>
                  <a:cubicBezTo>
                    <a:pt x="62103" y="80323"/>
                    <a:pt x="64658" y="78545"/>
                    <a:pt x="66880" y="75990"/>
                  </a:cubicBezTo>
                  <a:cubicBezTo>
                    <a:pt x="69102" y="73435"/>
                    <a:pt x="71435" y="69435"/>
                    <a:pt x="73657" y="63991"/>
                  </a:cubicBezTo>
                  <a:close/>
                </a:path>
              </a:pathLst>
            </a:custGeom>
            <a:solidFill>
              <a:srgbClr val="1D4D99"/>
            </a:solidFill>
            <a:ln w="11092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8DD6AD9-2A8A-4322-24B9-62CA2301D0F6}"/>
                </a:ext>
              </a:extLst>
            </p:cNvPr>
            <p:cNvSpPr/>
            <p:nvPr/>
          </p:nvSpPr>
          <p:spPr>
            <a:xfrm>
              <a:off x="5151305" y="4132050"/>
              <a:ext cx="48548" cy="90209"/>
            </a:xfrm>
            <a:custGeom>
              <a:avLst/>
              <a:gdLst>
                <a:gd name="csX0" fmla="*/ 10776 w 48548"/>
                <a:gd name="csY0" fmla="*/ 2444 h 90209"/>
                <a:gd name="csX1" fmla="*/ 10776 w 48548"/>
                <a:gd name="csY1" fmla="*/ 0 h 90209"/>
                <a:gd name="csX2" fmla="*/ 48549 w 48548"/>
                <a:gd name="csY2" fmla="*/ 0 h 90209"/>
                <a:gd name="csX3" fmla="*/ 48549 w 48548"/>
                <a:gd name="csY3" fmla="*/ 2444 h 90209"/>
                <a:gd name="csX4" fmla="*/ 45327 w 48548"/>
                <a:gd name="csY4" fmla="*/ 2444 h 90209"/>
                <a:gd name="csX5" fmla="*/ 37439 w 48548"/>
                <a:gd name="csY5" fmla="*/ 5666 h 90209"/>
                <a:gd name="csX6" fmla="*/ 35884 w 48548"/>
                <a:gd name="csY6" fmla="*/ 15665 h 90209"/>
                <a:gd name="csX7" fmla="*/ 35884 w 48548"/>
                <a:gd name="csY7" fmla="*/ 58770 h 90209"/>
                <a:gd name="csX8" fmla="*/ 33662 w 48548"/>
                <a:gd name="csY8" fmla="*/ 74879 h 90209"/>
                <a:gd name="csX9" fmla="*/ 26108 w 48548"/>
                <a:gd name="csY9" fmla="*/ 85655 h 90209"/>
                <a:gd name="csX10" fmla="*/ 13220 w 48548"/>
                <a:gd name="csY10" fmla="*/ 90210 h 90209"/>
                <a:gd name="csX11" fmla="*/ 3555 w 48548"/>
                <a:gd name="csY11" fmla="*/ 87210 h 90209"/>
                <a:gd name="csX12" fmla="*/ 0 w 48548"/>
                <a:gd name="csY12" fmla="*/ 80323 h 90209"/>
                <a:gd name="csX13" fmla="*/ 1667 w 48548"/>
                <a:gd name="csY13" fmla="*/ 75545 h 90209"/>
                <a:gd name="csX14" fmla="*/ 6666 w 48548"/>
                <a:gd name="csY14" fmla="*/ 73545 h 90209"/>
                <a:gd name="csX15" fmla="*/ 10443 w 48548"/>
                <a:gd name="csY15" fmla="*/ 74879 h 90209"/>
                <a:gd name="csX16" fmla="*/ 14665 w 48548"/>
                <a:gd name="csY16" fmla="*/ 82211 h 90209"/>
                <a:gd name="csX17" fmla="*/ 18553 w 48548"/>
                <a:gd name="csY17" fmla="*/ 85766 h 90209"/>
                <a:gd name="csX18" fmla="*/ 21886 w 48548"/>
                <a:gd name="csY18" fmla="*/ 83655 h 90209"/>
                <a:gd name="csX19" fmla="*/ 23441 w 48548"/>
                <a:gd name="csY19" fmla="*/ 75990 h 90209"/>
                <a:gd name="csX20" fmla="*/ 23441 w 48548"/>
                <a:gd name="csY20" fmla="*/ 15665 h 90209"/>
                <a:gd name="csX21" fmla="*/ 22552 w 48548"/>
                <a:gd name="csY21" fmla="*/ 6777 h 90209"/>
                <a:gd name="csX22" fmla="*/ 19775 w 48548"/>
                <a:gd name="csY22" fmla="*/ 4000 h 90209"/>
                <a:gd name="csX23" fmla="*/ 13887 w 48548"/>
                <a:gd name="csY23" fmla="*/ 2444 h 90209"/>
                <a:gd name="csX24" fmla="*/ 10665 w 48548"/>
                <a:gd name="csY24" fmla="*/ 2444 h 902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</a:cxnLst>
              <a:rect l="l" t="t" r="r" b="b"/>
              <a:pathLst>
                <a:path w="48548" h="90209">
                  <a:moveTo>
                    <a:pt x="10776" y="2444"/>
                  </a:moveTo>
                  <a:lnTo>
                    <a:pt x="10776" y="0"/>
                  </a:lnTo>
                  <a:lnTo>
                    <a:pt x="48549" y="0"/>
                  </a:lnTo>
                  <a:lnTo>
                    <a:pt x="48549" y="2444"/>
                  </a:lnTo>
                  <a:lnTo>
                    <a:pt x="45327" y="2444"/>
                  </a:lnTo>
                  <a:cubicBezTo>
                    <a:pt x="41772" y="2444"/>
                    <a:pt x="39106" y="3555"/>
                    <a:pt x="37439" y="5666"/>
                  </a:cubicBezTo>
                  <a:cubicBezTo>
                    <a:pt x="36439" y="6999"/>
                    <a:pt x="35884" y="10443"/>
                    <a:pt x="35884" y="15665"/>
                  </a:cubicBezTo>
                  <a:lnTo>
                    <a:pt x="35884" y="58770"/>
                  </a:lnTo>
                  <a:cubicBezTo>
                    <a:pt x="35884" y="65436"/>
                    <a:pt x="35106" y="70768"/>
                    <a:pt x="33662" y="74879"/>
                  </a:cubicBezTo>
                  <a:cubicBezTo>
                    <a:pt x="32218" y="78989"/>
                    <a:pt x="29663" y="82544"/>
                    <a:pt x="26108" y="85655"/>
                  </a:cubicBezTo>
                  <a:cubicBezTo>
                    <a:pt x="22552" y="88766"/>
                    <a:pt x="18220" y="90210"/>
                    <a:pt x="13220" y="90210"/>
                  </a:cubicBezTo>
                  <a:cubicBezTo>
                    <a:pt x="9110" y="90210"/>
                    <a:pt x="5888" y="89210"/>
                    <a:pt x="3555" y="87210"/>
                  </a:cubicBezTo>
                  <a:cubicBezTo>
                    <a:pt x="1222" y="85211"/>
                    <a:pt x="0" y="82878"/>
                    <a:pt x="0" y="80323"/>
                  </a:cubicBezTo>
                  <a:cubicBezTo>
                    <a:pt x="0" y="78212"/>
                    <a:pt x="556" y="76545"/>
                    <a:pt x="1667" y="75545"/>
                  </a:cubicBezTo>
                  <a:cubicBezTo>
                    <a:pt x="3111" y="74212"/>
                    <a:pt x="4777" y="73545"/>
                    <a:pt x="6666" y="73545"/>
                  </a:cubicBezTo>
                  <a:cubicBezTo>
                    <a:pt x="7999" y="73545"/>
                    <a:pt x="9332" y="73990"/>
                    <a:pt x="10443" y="74879"/>
                  </a:cubicBezTo>
                  <a:cubicBezTo>
                    <a:pt x="11554" y="75768"/>
                    <a:pt x="12998" y="78212"/>
                    <a:pt x="14665" y="82211"/>
                  </a:cubicBezTo>
                  <a:cubicBezTo>
                    <a:pt x="15665" y="84544"/>
                    <a:pt x="16998" y="85766"/>
                    <a:pt x="18553" y="85766"/>
                  </a:cubicBezTo>
                  <a:cubicBezTo>
                    <a:pt x="19775" y="85766"/>
                    <a:pt x="20775" y="85100"/>
                    <a:pt x="21886" y="83655"/>
                  </a:cubicBezTo>
                  <a:cubicBezTo>
                    <a:pt x="22997" y="82211"/>
                    <a:pt x="23441" y="79656"/>
                    <a:pt x="23441" y="75990"/>
                  </a:cubicBezTo>
                  <a:lnTo>
                    <a:pt x="23441" y="15665"/>
                  </a:lnTo>
                  <a:cubicBezTo>
                    <a:pt x="23441" y="11221"/>
                    <a:pt x="23108" y="8221"/>
                    <a:pt x="22552" y="6777"/>
                  </a:cubicBezTo>
                  <a:cubicBezTo>
                    <a:pt x="22108" y="5666"/>
                    <a:pt x="21219" y="4777"/>
                    <a:pt x="19775" y="4000"/>
                  </a:cubicBezTo>
                  <a:cubicBezTo>
                    <a:pt x="17886" y="3000"/>
                    <a:pt x="15887" y="2444"/>
                    <a:pt x="13887" y="2444"/>
                  </a:cubicBezTo>
                  <a:lnTo>
                    <a:pt x="10665" y="2444"/>
                  </a:lnTo>
                  <a:close/>
                </a:path>
              </a:pathLst>
            </a:custGeom>
            <a:solidFill>
              <a:srgbClr val="1D4D99"/>
            </a:solidFill>
            <a:ln w="11092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F634AEDC-D961-0FE3-664C-A6E8364C1438}"/>
                </a:ext>
              </a:extLst>
            </p:cNvPr>
            <p:cNvSpPr/>
            <p:nvPr/>
          </p:nvSpPr>
          <p:spPr>
            <a:xfrm>
              <a:off x="3532747" y="3498914"/>
              <a:ext cx="95320" cy="88432"/>
            </a:xfrm>
            <a:custGeom>
              <a:avLst/>
              <a:gdLst>
                <a:gd name="csX0" fmla="*/ 37773 w 95320"/>
                <a:gd name="csY0" fmla="*/ 39328 h 88432"/>
                <a:gd name="csX1" fmla="*/ 70324 w 95320"/>
                <a:gd name="csY1" fmla="*/ 71657 h 88432"/>
                <a:gd name="csX2" fmla="*/ 83989 w 95320"/>
                <a:gd name="csY2" fmla="*/ 82544 h 88432"/>
                <a:gd name="csX3" fmla="*/ 95320 w 95320"/>
                <a:gd name="csY3" fmla="*/ 85877 h 88432"/>
                <a:gd name="csX4" fmla="*/ 95320 w 95320"/>
                <a:gd name="csY4" fmla="*/ 88321 h 88432"/>
                <a:gd name="csX5" fmla="*/ 53326 w 95320"/>
                <a:gd name="csY5" fmla="*/ 88321 h 88432"/>
                <a:gd name="csX6" fmla="*/ 53326 w 95320"/>
                <a:gd name="csY6" fmla="*/ 85877 h 88432"/>
                <a:gd name="csX7" fmla="*/ 58770 w 95320"/>
                <a:gd name="csY7" fmla="*/ 84655 h 88432"/>
                <a:gd name="csX8" fmla="*/ 60436 w 95320"/>
                <a:gd name="csY8" fmla="*/ 81878 h 88432"/>
                <a:gd name="csX9" fmla="*/ 59770 w 95320"/>
                <a:gd name="csY9" fmla="*/ 79100 h 88432"/>
                <a:gd name="csX10" fmla="*/ 55659 w 95320"/>
                <a:gd name="csY10" fmla="*/ 74434 h 88432"/>
                <a:gd name="csX11" fmla="*/ 25219 w 95320"/>
                <a:gd name="csY11" fmla="*/ 44327 h 88432"/>
                <a:gd name="csX12" fmla="*/ 25219 w 95320"/>
                <a:gd name="csY12" fmla="*/ 72768 h 88432"/>
                <a:gd name="csX13" fmla="*/ 26108 w 95320"/>
                <a:gd name="csY13" fmla="*/ 81656 h 88432"/>
                <a:gd name="csX14" fmla="*/ 28885 w 95320"/>
                <a:gd name="csY14" fmla="*/ 84433 h 88432"/>
                <a:gd name="csX15" fmla="*/ 34773 w 95320"/>
                <a:gd name="csY15" fmla="*/ 85988 h 88432"/>
                <a:gd name="csX16" fmla="*/ 37773 w 95320"/>
                <a:gd name="csY16" fmla="*/ 85988 h 88432"/>
                <a:gd name="csX17" fmla="*/ 37773 w 95320"/>
                <a:gd name="csY17" fmla="*/ 88432 h 88432"/>
                <a:gd name="csX18" fmla="*/ 111 w 95320"/>
                <a:gd name="csY18" fmla="*/ 88432 h 88432"/>
                <a:gd name="csX19" fmla="*/ 111 w 95320"/>
                <a:gd name="csY19" fmla="*/ 85988 h 88432"/>
                <a:gd name="csX20" fmla="*/ 3222 w 95320"/>
                <a:gd name="csY20" fmla="*/ 85988 h 88432"/>
                <a:gd name="csX21" fmla="*/ 11110 w 95320"/>
                <a:gd name="csY21" fmla="*/ 82767 h 88432"/>
                <a:gd name="csX22" fmla="*/ 12665 w 95320"/>
                <a:gd name="csY22" fmla="*/ 72768 h 88432"/>
                <a:gd name="csX23" fmla="*/ 12665 w 95320"/>
                <a:gd name="csY23" fmla="*/ 15775 h 88432"/>
                <a:gd name="csX24" fmla="*/ 11776 w 95320"/>
                <a:gd name="csY24" fmla="*/ 6888 h 88432"/>
                <a:gd name="csX25" fmla="*/ 9110 w 95320"/>
                <a:gd name="csY25" fmla="*/ 4110 h 88432"/>
                <a:gd name="csX26" fmla="*/ 3111 w 95320"/>
                <a:gd name="csY26" fmla="*/ 2555 h 88432"/>
                <a:gd name="csX27" fmla="*/ 0 w 95320"/>
                <a:gd name="csY27" fmla="*/ 2555 h 88432"/>
                <a:gd name="csX28" fmla="*/ 0 w 95320"/>
                <a:gd name="csY28" fmla="*/ 111 h 88432"/>
                <a:gd name="csX29" fmla="*/ 37662 w 95320"/>
                <a:gd name="csY29" fmla="*/ 111 h 88432"/>
                <a:gd name="csX30" fmla="*/ 37662 w 95320"/>
                <a:gd name="csY30" fmla="*/ 2555 h 88432"/>
                <a:gd name="csX31" fmla="*/ 34662 w 95320"/>
                <a:gd name="csY31" fmla="*/ 2555 h 88432"/>
                <a:gd name="csX32" fmla="*/ 28774 w 95320"/>
                <a:gd name="csY32" fmla="*/ 3999 h 88432"/>
                <a:gd name="csX33" fmla="*/ 25996 w 95320"/>
                <a:gd name="csY33" fmla="*/ 7110 h 88432"/>
                <a:gd name="csX34" fmla="*/ 25219 w 95320"/>
                <a:gd name="csY34" fmla="*/ 15665 h 88432"/>
                <a:gd name="csX35" fmla="*/ 25219 w 95320"/>
                <a:gd name="csY35" fmla="*/ 42661 h 88432"/>
                <a:gd name="csX36" fmla="*/ 34107 w 95320"/>
                <a:gd name="csY36" fmla="*/ 34440 h 88432"/>
                <a:gd name="csX37" fmla="*/ 57437 w 95320"/>
                <a:gd name="csY37" fmla="*/ 10776 h 88432"/>
                <a:gd name="csX38" fmla="*/ 59214 w 95320"/>
                <a:gd name="csY38" fmla="*/ 6221 h 88432"/>
                <a:gd name="csX39" fmla="*/ 57881 w 95320"/>
                <a:gd name="csY39" fmla="*/ 3555 h 88432"/>
                <a:gd name="csX40" fmla="*/ 53215 w 95320"/>
                <a:gd name="csY40" fmla="*/ 2444 h 88432"/>
                <a:gd name="csX41" fmla="*/ 51215 w 95320"/>
                <a:gd name="csY41" fmla="*/ 2444 h 88432"/>
                <a:gd name="csX42" fmla="*/ 51215 w 95320"/>
                <a:gd name="csY42" fmla="*/ 0 h 88432"/>
                <a:gd name="csX43" fmla="*/ 83655 w 95320"/>
                <a:gd name="csY43" fmla="*/ 0 h 88432"/>
                <a:gd name="csX44" fmla="*/ 83655 w 95320"/>
                <a:gd name="csY44" fmla="*/ 2444 h 88432"/>
                <a:gd name="csX45" fmla="*/ 78434 w 95320"/>
                <a:gd name="csY45" fmla="*/ 3222 h 88432"/>
                <a:gd name="csX46" fmla="*/ 72657 w 95320"/>
                <a:gd name="csY46" fmla="*/ 5999 h 88432"/>
                <a:gd name="csX47" fmla="*/ 64325 w 95320"/>
                <a:gd name="csY47" fmla="*/ 12554 h 88432"/>
                <a:gd name="csX48" fmla="*/ 51104 w 95320"/>
                <a:gd name="csY48" fmla="*/ 25885 h 88432"/>
                <a:gd name="csX49" fmla="*/ 37662 w 95320"/>
                <a:gd name="csY49" fmla="*/ 39328 h 8843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</a:cxnLst>
              <a:rect l="l" t="t" r="r" b="b"/>
              <a:pathLst>
                <a:path w="95320" h="88432">
                  <a:moveTo>
                    <a:pt x="37773" y="39328"/>
                  </a:moveTo>
                  <a:lnTo>
                    <a:pt x="70324" y="71657"/>
                  </a:lnTo>
                  <a:cubicBezTo>
                    <a:pt x="75656" y="76989"/>
                    <a:pt x="80211" y="80656"/>
                    <a:pt x="83989" y="82544"/>
                  </a:cubicBezTo>
                  <a:cubicBezTo>
                    <a:pt x="87766" y="84433"/>
                    <a:pt x="91543" y="85544"/>
                    <a:pt x="95320" y="85877"/>
                  </a:cubicBezTo>
                  <a:lnTo>
                    <a:pt x="95320" y="88321"/>
                  </a:lnTo>
                  <a:lnTo>
                    <a:pt x="53326" y="88321"/>
                  </a:lnTo>
                  <a:lnTo>
                    <a:pt x="53326" y="85877"/>
                  </a:lnTo>
                  <a:cubicBezTo>
                    <a:pt x="55881" y="85877"/>
                    <a:pt x="57659" y="85433"/>
                    <a:pt x="58770" y="84655"/>
                  </a:cubicBezTo>
                  <a:cubicBezTo>
                    <a:pt x="59881" y="83877"/>
                    <a:pt x="60436" y="82878"/>
                    <a:pt x="60436" y="81878"/>
                  </a:cubicBezTo>
                  <a:cubicBezTo>
                    <a:pt x="60436" y="80878"/>
                    <a:pt x="60214" y="79878"/>
                    <a:pt x="59770" y="79100"/>
                  </a:cubicBezTo>
                  <a:cubicBezTo>
                    <a:pt x="59325" y="78323"/>
                    <a:pt x="57992" y="76767"/>
                    <a:pt x="55659" y="74434"/>
                  </a:cubicBezTo>
                  <a:lnTo>
                    <a:pt x="25219" y="44327"/>
                  </a:lnTo>
                  <a:lnTo>
                    <a:pt x="25219" y="72768"/>
                  </a:lnTo>
                  <a:cubicBezTo>
                    <a:pt x="25219" y="77212"/>
                    <a:pt x="25552" y="80211"/>
                    <a:pt x="26108" y="81656"/>
                  </a:cubicBezTo>
                  <a:cubicBezTo>
                    <a:pt x="26552" y="82767"/>
                    <a:pt x="27441" y="83655"/>
                    <a:pt x="28885" y="84433"/>
                  </a:cubicBezTo>
                  <a:cubicBezTo>
                    <a:pt x="30774" y="85433"/>
                    <a:pt x="32773" y="85988"/>
                    <a:pt x="34773" y="85988"/>
                  </a:cubicBezTo>
                  <a:lnTo>
                    <a:pt x="37773" y="85988"/>
                  </a:lnTo>
                  <a:lnTo>
                    <a:pt x="37773" y="88432"/>
                  </a:lnTo>
                  <a:lnTo>
                    <a:pt x="111" y="88432"/>
                  </a:lnTo>
                  <a:lnTo>
                    <a:pt x="111" y="85988"/>
                  </a:lnTo>
                  <a:lnTo>
                    <a:pt x="3222" y="85988"/>
                  </a:lnTo>
                  <a:cubicBezTo>
                    <a:pt x="6888" y="85988"/>
                    <a:pt x="9554" y="84877"/>
                    <a:pt x="11110" y="82767"/>
                  </a:cubicBezTo>
                  <a:cubicBezTo>
                    <a:pt x="12109" y="81433"/>
                    <a:pt x="12665" y="77989"/>
                    <a:pt x="12665" y="72768"/>
                  </a:cubicBezTo>
                  <a:lnTo>
                    <a:pt x="12665" y="15775"/>
                  </a:lnTo>
                  <a:cubicBezTo>
                    <a:pt x="12665" y="11332"/>
                    <a:pt x="12332" y="8332"/>
                    <a:pt x="11776" y="6888"/>
                  </a:cubicBezTo>
                  <a:cubicBezTo>
                    <a:pt x="11332" y="5888"/>
                    <a:pt x="10443" y="4888"/>
                    <a:pt x="9110" y="4110"/>
                  </a:cubicBezTo>
                  <a:cubicBezTo>
                    <a:pt x="7221" y="3111"/>
                    <a:pt x="5222" y="2555"/>
                    <a:pt x="3111" y="2555"/>
                  </a:cubicBezTo>
                  <a:lnTo>
                    <a:pt x="0" y="2555"/>
                  </a:lnTo>
                  <a:lnTo>
                    <a:pt x="0" y="111"/>
                  </a:lnTo>
                  <a:lnTo>
                    <a:pt x="37662" y="111"/>
                  </a:lnTo>
                  <a:lnTo>
                    <a:pt x="37662" y="2555"/>
                  </a:lnTo>
                  <a:lnTo>
                    <a:pt x="34662" y="2555"/>
                  </a:lnTo>
                  <a:cubicBezTo>
                    <a:pt x="32662" y="2555"/>
                    <a:pt x="30663" y="2999"/>
                    <a:pt x="28774" y="3999"/>
                  </a:cubicBezTo>
                  <a:cubicBezTo>
                    <a:pt x="27441" y="4666"/>
                    <a:pt x="26441" y="5777"/>
                    <a:pt x="25996" y="7110"/>
                  </a:cubicBezTo>
                  <a:cubicBezTo>
                    <a:pt x="25552" y="8443"/>
                    <a:pt x="25219" y="11332"/>
                    <a:pt x="25219" y="15665"/>
                  </a:cubicBezTo>
                  <a:lnTo>
                    <a:pt x="25219" y="42661"/>
                  </a:lnTo>
                  <a:cubicBezTo>
                    <a:pt x="26108" y="41883"/>
                    <a:pt x="29107" y="39106"/>
                    <a:pt x="34107" y="34440"/>
                  </a:cubicBezTo>
                  <a:cubicBezTo>
                    <a:pt x="46994" y="22664"/>
                    <a:pt x="54770" y="14776"/>
                    <a:pt x="57437" y="10776"/>
                  </a:cubicBezTo>
                  <a:cubicBezTo>
                    <a:pt x="58659" y="8999"/>
                    <a:pt x="59214" y="7554"/>
                    <a:pt x="59214" y="6221"/>
                  </a:cubicBezTo>
                  <a:cubicBezTo>
                    <a:pt x="59214" y="5222"/>
                    <a:pt x="58770" y="4333"/>
                    <a:pt x="57881" y="3555"/>
                  </a:cubicBezTo>
                  <a:cubicBezTo>
                    <a:pt x="56992" y="2777"/>
                    <a:pt x="55437" y="2444"/>
                    <a:pt x="53215" y="2444"/>
                  </a:cubicBezTo>
                  <a:lnTo>
                    <a:pt x="51215" y="2444"/>
                  </a:lnTo>
                  <a:lnTo>
                    <a:pt x="51215" y="0"/>
                  </a:lnTo>
                  <a:lnTo>
                    <a:pt x="83655" y="0"/>
                  </a:lnTo>
                  <a:lnTo>
                    <a:pt x="83655" y="2444"/>
                  </a:lnTo>
                  <a:cubicBezTo>
                    <a:pt x="81767" y="2444"/>
                    <a:pt x="79989" y="2777"/>
                    <a:pt x="78434" y="3222"/>
                  </a:cubicBezTo>
                  <a:cubicBezTo>
                    <a:pt x="76878" y="3666"/>
                    <a:pt x="74990" y="4666"/>
                    <a:pt x="72657" y="5999"/>
                  </a:cubicBezTo>
                  <a:cubicBezTo>
                    <a:pt x="70324" y="7332"/>
                    <a:pt x="67657" y="9554"/>
                    <a:pt x="64325" y="12554"/>
                  </a:cubicBezTo>
                  <a:cubicBezTo>
                    <a:pt x="63325" y="13443"/>
                    <a:pt x="58992" y="17886"/>
                    <a:pt x="51104" y="25885"/>
                  </a:cubicBezTo>
                  <a:lnTo>
                    <a:pt x="37662" y="39328"/>
                  </a:lnTo>
                  <a:close/>
                </a:path>
              </a:pathLst>
            </a:custGeom>
            <a:solidFill>
              <a:srgbClr val="1D4D99"/>
            </a:solidFill>
            <a:ln w="11092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698EC495-D1C9-23D4-4343-BBAF91E561B0}"/>
                </a:ext>
              </a:extLst>
            </p:cNvPr>
            <p:cNvSpPr/>
            <p:nvPr/>
          </p:nvSpPr>
          <p:spPr>
            <a:xfrm>
              <a:off x="4450844" y="2892219"/>
              <a:ext cx="93765" cy="90321"/>
            </a:xfrm>
            <a:custGeom>
              <a:avLst/>
              <a:gdLst>
                <a:gd name="csX0" fmla="*/ 59992 w 93765"/>
                <a:gd name="csY0" fmla="*/ 60770 h 90321"/>
                <a:gd name="csX1" fmla="*/ 25774 w 93765"/>
                <a:gd name="csY1" fmla="*/ 60770 h 90321"/>
                <a:gd name="csX2" fmla="*/ 19775 w 93765"/>
                <a:gd name="csY2" fmla="*/ 74657 h 90321"/>
                <a:gd name="csX3" fmla="*/ 17553 w 93765"/>
                <a:gd name="csY3" fmla="*/ 82322 h 90321"/>
                <a:gd name="csX4" fmla="*/ 19442 w 93765"/>
                <a:gd name="csY4" fmla="*/ 85877 h 90321"/>
                <a:gd name="csX5" fmla="*/ 27774 w 93765"/>
                <a:gd name="csY5" fmla="*/ 87877 h 90321"/>
                <a:gd name="csX6" fmla="*/ 27774 w 93765"/>
                <a:gd name="csY6" fmla="*/ 90321 h 90321"/>
                <a:gd name="csX7" fmla="*/ 0 w 93765"/>
                <a:gd name="csY7" fmla="*/ 90321 h 90321"/>
                <a:gd name="csX8" fmla="*/ 0 w 93765"/>
                <a:gd name="csY8" fmla="*/ 87877 h 90321"/>
                <a:gd name="csX9" fmla="*/ 7110 w 93765"/>
                <a:gd name="csY9" fmla="*/ 85322 h 90321"/>
                <a:gd name="csX10" fmla="*/ 14443 w 93765"/>
                <a:gd name="csY10" fmla="*/ 72657 h 90321"/>
                <a:gd name="csX11" fmla="*/ 45438 w 93765"/>
                <a:gd name="csY11" fmla="*/ 0 h 90321"/>
                <a:gd name="csX12" fmla="*/ 47771 w 93765"/>
                <a:gd name="csY12" fmla="*/ 0 h 90321"/>
                <a:gd name="csX13" fmla="*/ 78545 w 93765"/>
                <a:gd name="csY13" fmla="*/ 73434 h 90321"/>
                <a:gd name="csX14" fmla="*/ 85322 w 93765"/>
                <a:gd name="csY14" fmla="*/ 84877 h 90321"/>
                <a:gd name="csX15" fmla="*/ 93765 w 93765"/>
                <a:gd name="csY15" fmla="*/ 87877 h 90321"/>
                <a:gd name="csX16" fmla="*/ 93765 w 93765"/>
                <a:gd name="csY16" fmla="*/ 90321 h 90321"/>
                <a:gd name="csX17" fmla="*/ 58992 w 93765"/>
                <a:gd name="csY17" fmla="*/ 90321 h 90321"/>
                <a:gd name="csX18" fmla="*/ 58992 w 93765"/>
                <a:gd name="csY18" fmla="*/ 87877 h 90321"/>
                <a:gd name="csX19" fmla="*/ 66102 w 93765"/>
                <a:gd name="csY19" fmla="*/ 86099 h 90321"/>
                <a:gd name="csX20" fmla="*/ 67991 w 93765"/>
                <a:gd name="csY20" fmla="*/ 82433 h 90321"/>
                <a:gd name="csX21" fmla="*/ 65436 w 93765"/>
                <a:gd name="csY21" fmla="*/ 73434 h 90321"/>
                <a:gd name="csX22" fmla="*/ 60103 w 93765"/>
                <a:gd name="csY22" fmla="*/ 60770 h 90321"/>
                <a:gd name="csX23" fmla="*/ 58214 w 93765"/>
                <a:gd name="csY23" fmla="*/ 55992 h 90321"/>
                <a:gd name="csX24" fmla="*/ 43216 w 93765"/>
                <a:gd name="csY24" fmla="*/ 20331 h 90321"/>
                <a:gd name="csX25" fmla="*/ 27885 w 93765"/>
                <a:gd name="csY25" fmla="*/ 55992 h 90321"/>
                <a:gd name="csX26" fmla="*/ 58214 w 93765"/>
                <a:gd name="csY26" fmla="*/ 55992 h 9032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</a:cxnLst>
              <a:rect l="l" t="t" r="r" b="b"/>
              <a:pathLst>
                <a:path w="93765" h="90321">
                  <a:moveTo>
                    <a:pt x="59992" y="60770"/>
                  </a:moveTo>
                  <a:lnTo>
                    <a:pt x="25774" y="60770"/>
                  </a:lnTo>
                  <a:lnTo>
                    <a:pt x="19775" y="74657"/>
                  </a:lnTo>
                  <a:cubicBezTo>
                    <a:pt x="18331" y="78100"/>
                    <a:pt x="17553" y="80656"/>
                    <a:pt x="17553" y="82322"/>
                  </a:cubicBezTo>
                  <a:cubicBezTo>
                    <a:pt x="17553" y="83655"/>
                    <a:pt x="18220" y="84877"/>
                    <a:pt x="19442" y="85877"/>
                  </a:cubicBezTo>
                  <a:cubicBezTo>
                    <a:pt x="20664" y="86877"/>
                    <a:pt x="23441" y="87544"/>
                    <a:pt x="27774" y="87877"/>
                  </a:cubicBezTo>
                  <a:lnTo>
                    <a:pt x="27774" y="90321"/>
                  </a:lnTo>
                  <a:lnTo>
                    <a:pt x="0" y="90321"/>
                  </a:lnTo>
                  <a:lnTo>
                    <a:pt x="0" y="87877"/>
                  </a:lnTo>
                  <a:cubicBezTo>
                    <a:pt x="3666" y="87210"/>
                    <a:pt x="6110" y="86433"/>
                    <a:pt x="7110" y="85322"/>
                  </a:cubicBezTo>
                  <a:cubicBezTo>
                    <a:pt x="9332" y="83211"/>
                    <a:pt x="11776" y="78989"/>
                    <a:pt x="14443" y="72657"/>
                  </a:cubicBezTo>
                  <a:lnTo>
                    <a:pt x="45438" y="0"/>
                  </a:lnTo>
                  <a:lnTo>
                    <a:pt x="47771" y="0"/>
                  </a:lnTo>
                  <a:lnTo>
                    <a:pt x="78545" y="73434"/>
                  </a:lnTo>
                  <a:cubicBezTo>
                    <a:pt x="80989" y="79323"/>
                    <a:pt x="83211" y="83211"/>
                    <a:pt x="85322" y="84877"/>
                  </a:cubicBezTo>
                  <a:cubicBezTo>
                    <a:pt x="87433" y="86544"/>
                    <a:pt x="90099" y="87655"/>
                    <a:pt x="93765" y="87877"/>
                  </a:cubicBezTo>
                  <a:lnTo>
                    <a:pt x="93765" y="90321"/>
                  </a:lnTo>
                  <a:lnTo>
                    <a:pt x="58992" y="90321"/>
                  </a:lnTo>
                  <a:lnTo>
                    <a:pt x="58992" y="87877"/>
                  </a:lnTo>
                  <a:cubicBezTo>
                    <a:pt x="62547" y="87655"/>
                    <a:pt x="64880" y="87099"/>
                    <a:pt x="66102" y="86099"/>
                  </a:cubicBezTo>
                  <a:cubicBezTo>
                    <a:pt x="67324" y="85100"/>
                    <a:pt x="67991" y="83878"/>
                    <a:pt x="67991" y="82433"/>
                  </a:cubicBezTo>
                  <a:cubicBezTo>
                    <a:pt x="67991" y="80545"/>
                    <a:pt x="67102" y="77545"/>
                    <a:pt x="65436" y="73434"/>
                  </a:cubicBezTo>
                  <a:lnTo>
                    <a:pt x="60103" y="60770"/>
                  </a:lnTo>
                  <a:close/>
                  <a:moveTo>
                    <a:pt x="58214" y="55992"/>
                  </a:moveTo>
                  <a:lnTo>
                    <a:pt x="43216" y="20331"/>
                  </a:lnTo>
                  <a:lnTo>
                    <a:pt x="27885" y="55992"/>
                  </a:lnTo>
                  <a:lnTo>
                    <a:pt x="58214" y="55992"/>
                  </a:lnTo>
                  <a:close/>
                </a:path>
              </a:pathLst>
            </a:custGeom>
            <a:solidFill>
              <a:srgbClr val="1D4D99"/>
            </a:solidFill>
            <a:ln w="11092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C94CF5CC-469E-149F-096C-6B809AA837D5}"/>
                </a:ext>
              </a:extLst>
            </p:cNvPr>
            <p:cNvSpPr/>
            <p:nvPr/>
          </p:nvSpPr>
          <p:spPr>
            <a:xfrm>
              <a:off x="5319060" y="2968764"/>
              <a:ext cx="89876" cy="92320"/>
            </a:xfrm>
            <a:custGeom>
              <a:avLst/>
              <a:gdLst>
                <a:gd name="csX0" fmla="*/ 77212 w 89876"/>
                <a:gd name="csY0" fmla="*/ 222 h 92320"/>
                <a:gd name="csX1" fmla="*/ 79545 w 89876"/>
                <a:gd name="csY1" fmla="*/ 28107 h 92320"/>
                <a:gd name="csX2" fmla="*/ 77212 w 89876"/>
                <a:gd name="csY2" fmla="*/ 28107 h 92320"/>
                <a:gd name="csX3" fmla="*/ 68324 w 89876"/>
                <a:gd name="csY3" fmla="*/ 12443 h 92320"/>
                <a:gd name="csX4" fmla="*/ 48105 w 89876"/>
                <a:gd name="csY4" fmla="*/ 4777 h 92320"/>
                <a:gd name="csX5" fmla="*/ 22441 w 89876"/>
                <a:gd name="csY5" fmla="*/ 18109 h 92320"/>
                <a:gd name="csX6" fmla="*/ 15109 w 89876"/>
                <a:gd name="csY6" fmla="*/ 44883 h 92320"/>
                <a:gd name="csX7" fmla="*/ 19997 w 89876"/>
                <a:gd name="csY7" fmla="*/ 67880 h 92320"/>
                <a:gd name="csX8" fmla="*/ 32773 w 89876"/>
                <a:gd name="csY8" fmla="*/ 83100 h 92320"/>
                <a:gd name="csX9" fmla="*/ 48993 w 89876"/>
                <a:gd name="csY9" fmla="*/ 87988 h 92320"/>
                <a:gd name="csX10" fmla="*/ 58436 w 89876"/>
                <a:gd name="csY10" fmla="*/ 86766 h 92320"/>
                <a:gd name="csX11" fmla="*/ 67213 w 89876"/>
                <a:gd name="csY11" fmla="*/ 83100 h 92320"/>
                <a:gd name="csX12" fmla="*/ 67213 w 89876"/>
                <a:gd name="csY12" fmla="*/ 57548 h 92320"/>
                <a:gd name="csX13" fmla="*/ 66213 w 89876"/>
                <a:gd name="csY13" fmla="*/ 48882 h 92320"/>
                <a:gd name="csX14" fmla="*/ 63102 w 89876"/>
                <a:gd name="csY14" fmla="*/ 45771 h 92320"/>
                <a:gd name="csX15" fmla="*/ 55659 w 89876"/>
                <a:gd name="csY15" fmla="*/ 44661 h 92320"/>
                <a:gd name="csX16" fmla="*/ 55659 w 89876"/>
                <a:gd name="csY16" fmla="*/ 42217 h 92320"/>
                <a:gd name="csX17" fmla="*/ 89877 w 89876"/>
                <a:gd name="csY17" fmla="*/ 42217 h 92320"/>
                <a:gd name="csX18" fmla="*/ 89877 w 89876"/>
                <a:gd name="csY18" fmla="*/ 44661 h 92320"/>
                <a:gd name="csX19" fmla="*/ 88210 w 89876"/>
                <a:gd name="csY19" fmla="*/ 44661 h 92320"/>
                <a:gd name="csX20" fmla="*/ 81211 w 89876"/>
                <a:gd name="csY20" fmla="*/ 47993 h 92320"/>
                <a:gd name="csX21" fmla="*/ 79878 w 89876"/>
                <a:gd name="csY21" fmla="*/ 57548 h 92320"/>
                <a:gd name="csX22" fmla="*/ 79878 w 89876"/>
                <a:gd name="csY22" fmla="*/ 84544 h 92320"/>
                <a:gd name="csX23" fmla="*/ 65102 w 89876"/>
                <a:gd name="csY23" fmla="*/ 90432 h 92320"/>
                <a:gd name="csX24" fmla="*/ 48882 w 89876"/>
                <a:gd name="csY24" fmla="*/ 92321 h 92320"/>
                <a:gd name="csX25" fmla="*/ 9999 w 89876"/>
                <a:gd name="csY25" fmla="*/ 75879 h 92320"/>
                <a:gd name="csX26" fmla="*/ 0 w 89876"/>
                <a:gd name="csY26" fmla="*/ 47549 h 92320"/>
                <a:gd name="csX27" fmla="*/ 5555 w 89876"/>
                <a:gd name="csY27" fmla="*/ 25219 h 92320"/>
                <a:gd name="csX28" fmla="*/ 23775 w 89876"/>
                <a:gd name="csY28" fmla="*/ 5666 h 92320"/>
                <a:gd name="csX29" fmla="*/ 46660 w 89876"/>
                <a:gd name="csY29" fmla="*/ 0 h 92320"/>
                <a:gd name="csX30" fmla="*/ 55437 w 89876"/>
                <a:gd name="csY30" fmla="*/ 778 h 92320"/>
                <a:gd name="csX31" fmla="*/ 66546 w 89876"/>
                <a:gd name="csY31" fmla="*/ 4222 h 92320"/>
                <a:gd name="csX32" fmla="*/ 71435 w 89876"/>
                <a:gd name="csY32" fmla="*/ 5555 h 92320"/>
                <a:gd name="csX33" fmla="*/ 73545 w 89876"/>
                <a:gd name="csY33" fmla="*/ 4444 h 92320"/>
                <a:gd name="csX34" fmla="*/ 74657 w 89876"/>
                <a:gd name="csY34" fmla="*/ 0 h 92320"/>
                <a:gd name="csX35" fmla="*/ 77101 w 89876"/>
                <a:gd name="csY35" fmla="*/ 0 h 923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9876" h="92320">
                  <a:moveTo>
                    <a:pt x="77212" y="222"/>
                  </a:moveTo>
                  <a:lnTo>
                    <a:pt x="79545" y="28107"/>
                  </a:lnTo>
                  <a:lnTo>
                    <a:pt x="77212" y="28107"/>
                  </a:lnTo>
                  <a:cubicBezTo>
                    <a:pt x="74879" y="21219"/>
                    <a:pt x="71990" y="15887"/>
                    <a:pt x="68324" y="12443"/>
                  </a:cubicBezTo>
                  <a:cubicBezTo>
                    <a:pt x="63102" y="7332"/>
                    <a:pt x="56326" y="4777"/>
                    <a:pt x="48105" y="4777"/>
                  </a:cubicBezTo>
                  <a:cubicBezTo>
                    <a:pt x="36884" y="4777"/>
                    <a:pt x="28330" y="9221"/>
                    <a:pt x="22441" y="18109"/>
                  </a:cubicBezTo>
                  <a:cubicBezTo>
                    <a:pt x="17553" y="25663"/>
                    <a:pt x="15109" y="34551"/>
                    <a:pt x="15109" y="44883"/>
                  </a:cubicBezTo>
                  <a:cubicBezTo>
                    <a:pt x="15109" y="53326"/>
                    <a:pt x="16775" y="60992"/>
                    <a:pt x="19997" y="67880"/>
                  </a:cubicBezTo>
                  <a:cubicBezTo>
                    <a:pt x="23219" y="74768"/>
                    <a:pt x="27552" y="79878"/>
                    <a:pt x="32773" y="83100"/>
                  </a:cubicBezTo>
                  <a:cubicBezTo>
                    <a:pt x="37995" y="86322"/>
                    <a:pt x="43438" y="87988"/>
                    <a:pt x="48993" y="87988"/>
                  </a:cubicBezTo>
                  <a:cubicBezTo>
                    <a:pt x="52215" y="87988"/>
                    <a:pt x="55437" y="87544"/>
                    <a:pt x="58436" y="86766"/>
                  </a:cubicBezTo>
                  <a:cubicBezTo>
                    <a:pt x="61436" y="85988"/>
                    <a:pt x="64436" y="84766"/>
                    <a:pt x="67213" y="83100"/>
                  </a:cubicBezTo>
                  <a:lnTo>
                    <a:pt x="67213" y="57548"/>
                  </a:lnTo>
                  <a:cubicBezTo>
                    <a:pt x="67213" y="53104"/>
                    <a:pt x="66880" y="50215"/>
                    <a:pt x="66213" y="48882"/>
                  </a:cubicBezTo>
                  <a:cubicBezTo>
                    <a:pt x="65547" y="47549"/>
                    <a:pt x="64547" y="46438"/>
                    <a:pt x="63102" y="45771"/>
                  </a:cubicBezTo>
                  <a:cubicBezTo>
                    <a:pt x="61658" y="45105"/>
                    <a:pt x="59214" y="44661"/>
                    <a:pt x="55659" y="44661"/>
                  </a:cubicBezTo>
                  <a:lnTo>
                    <a:pt x="55659" y="42217"/>
                  </a:lnTo>
                  <a:lnTo>
                    <a:pt x="89877" y="42217"/>
                  </a:lnTo>
                  <a:lnTo>
                    <a:pt x="89877" y="44661"/>
                  </a:lnTo>
                  <a:lnTo>
                    <a:pt x="88210" y="44661"/>
                  </a:lnTo>
                  <a:cubicBezTo>
                    <a:pt x="84877" y="44661"/>
                    <a:pt x="82544" y="45771"/>
                    <a:pt x="81211" y="47993"/>
                  </a:cubicBezTo>
                  <a:cubicBezTo>
                    <a:pt x="80322" y="49549"/>
                    <a:pt x="79878" y="52771"/>
                    <a:pt x="79878" y="57548"/>
                  </a:cubicBezTo>
                  <a:lnTo>
                    <a:pt x="79878" y="84544"/>
                  </a:lnTo>
                  <a:cubicBezTo>
                    <a:pt x="74879" y="87210"/>
                    <a:pt x="69991" y="89210"/>
                    <a:pt x="65102" y="90432"/>
                  </a:cubicBezTo>
                  <a:cubicBezTo>
                    <a:pt x="60214" y="91654"/>
                    <a:pt x="54881" y="92321"/>
                    <a:pt x="48882" y="92321"/>
                  </a:cubicBezTo>
                  <a:cubicBezTo>
                    <a:pt x="31773" y="92321"/>
                    <a:pt x="18886" y="86877"/>
                    <a:pt x="9999" y="75879"/>
                  </a:cubicBezTo>
                  <a:cubicBezTo>
                    <a:pt x="3333" y="67657"/>
                    <a:pt x="0" y="58214"/>
                    <a:pt x="0" y="47549"/>
                  </a:cubicBezTo>
                  <a:cubicBezTo>
                    <a:pt x="0" y="39772"/>
                    <a:pt x="1889" y="32329"/>
                    <a:pt x="5555" y="25219"/>
                  </a:cubicBezTo>
                  <a:cubicBezTo>
                    <a:pt x="9999" y="16775"/>
                    <a:pt x="16109" y="10221"/>
                    <a:pt x="23775" y="5666"/>
                  </a:cubicBezTo>
                  <a:cubicBezTo>
                    <a:pt x="30218" y="1889"/>
                    <a:pt x="37884" y="0"/>
                    <a:pt x="46660" y="0"/>
                  </a:cubicBezTo>
                  <a:cubicBezTo>
                    <a:pt x="49882" y="0"/>
                    <a:pt x="52771" y="222"/>
                    <a:pt x="55437" y="778"/>
                  </a:cubicBezTo>
                  <a:cubicBezTo>
                    <a:pt x="58103" y="1333"/>
                    <a:pt x="61769" y="2444"/>
                    <a:pt x="66546" y="4222"/>
                  </a:cubicBezTo>
                  <a:cubicBezTo>
                    <a:pt x="68991" y="5110"/>
                    <a:pt x="70657" y="5555"/>
                    <a:pt x="71435" y="5555"/>
                  </a:cubicBezTo>
                  <a:cubicBezTo>
                    <a:pt x="72212" y="5555"/>
                    <a:pt x="72990" y="5222"/>
                    <a:pt x="73545" y="4444"/>
                  </a:cubicBezTo>
                  <a:cubicBezTo>
                    <a:pt x="74101" y="3666"/>
                    <a:pt x="74434" y="2222"/>
                    <a:pt x="74657" y="0"/>
                  </a:cubicBezTo>
                  <a:lnTo>
                    <a:pt x="77101" y="0"/>
                  </a:lnTo>
                  <a:close/>
                </a:path>
              </a:pathLst>
            </a:custGeom>
            <a:solidFill>
              <a:srgbClr val="1D4D99"/>
            </a:solidFill>
            <a:ln w="11092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F4B4F9-CF3D-673D-22D4-EED7BC4FCED9}"/>
                </a:ext>
              </a:extLst>
            </p:cNvPr>
            <p:cNvSpPr/>
            <p:nvPr/>
          </p:nvSpPr>
          <p:spPr>
            <a:xfrm>
              <a:off x="7092818" y="3692332"/>
              <a:ext cx="91210" cy="88321"/>
            </a:xfrm>
            <a:custGeom>
              <a:avLst/>
              <a:gdLst>
                <a:gd name="csX0" fmla="*/ 24997 w 91210"/>
                <a:gd name="csY0" fmla="*/ 40883 h 88321"/>
                <a:gd name="csX1" fmla="*/ 65991 w 91210"/>
                <a:gd name="csY1" fmla="*/ 40883 h 88321"/>
                <a:gd name="csX2" fmla="*/ 65991 w 91210"/>
                <a:gd name="csY2" fmla="*/ 15665 h 88321"/>
                <a:gd name="csX3" fmla="*/ 65102 w 91210"/>
                <a:gd name="csY3" fmla="*/ 6777 h 88321"/>
                <a:gd name="csX4" fmla="*/ 62325 w 91210"/>
                <a:gd name="csY4" fmla="*/ 3999 h 88321"/>
                <a:gd name="csX5" fmla="*/ 56437 w 91210"/>
                <a:gd name="csY5" fmla="*/ 2444 h 88321"/>
                <a:gd name="csX6" fmla="*/ 53326 w 91210"/>
                <a:gd name="csY6" fmla="*/ 2444 h 88321"/>
                <a:gd name="csX7" fmla="*/ 53326 w 91210"/>
                <a:gd name="csY7" fmla="*/ 0 h 88321"/>
                <a:gd name="csX8" fmla="*/ 91099 w 91210"/>
                <a:gd name="csY8" fmla="*/ 0 h 88321"/>
                <a:gd name="csX9" fmla="*/ 91099 w 91210"/>
                <a:gd name="csY9" fmla="*/ 2444 h 88321"/>
                <a:gd name="csX10" fmla="*/ 87988 w 91210"/>
                <a:gd name="csY10" fmla="*/ 2444 h 88321"/>
                <a:gd name="csX11" fmla="*/ 82100 w 91210"/>
                <a:gd name="csY11" fmla="*/ 3888 h 88321"/>
                <a:gd name="csX12" fmla="*/ 79323 w 91210"/>
                <a:gd name="csY12" fmla="*/ 6999 h 88321"/>
                <a:gd name="csX13" fmla="*/ 78545 w 91210"/>
                <a:gd name="csY13" fmla="*/ 15665 h 88321"/>
                <a:gd name="csX14" fmla="*/ 78545 w 91210"/>
                <a:gd name="csY14" fmla="*/ 72657 h 88321"/>
                <a:gd name="csX15" fmla="*/ 79434 w 91210"/>
                <a:gd name="csY15" fmla="*/ 81544 h 88321"/>
                <a:gd name="csX16" fmla="*/ 82100 w 91210"/>
                <a:gd name="csY16" fmla="*/ 84322 h 88321"/>
                <a:gd name="csX17" fmla="*/ 88099 w 91210"/>
                <a:gd name="csY17" fmla="*/ 85877 h 88321"/>
                <a:gd name="csX18" fmla="*/ 91210 w 91210"/>
                <a:gd name="csY18" fmla="*/ 85877 h 88321"/>
                <a:gd name="csX19" fmla="*/ 91210 w 91210"/>
                <a:gd name="csY19" fmla="*/ 88321 h 88321"/>
                <a:gd name="csX20" fmla="*/ 53437 w 91210"/>
                <a:gd name="csY20" fmla="*/ 88321 h 88321"/>
                <a:gd name="csX21" fmla="*/ 53437 w 91210"/>
                <a:gd name="csY21" fmla="*/ 85877 h 88321"/>
                <a:gd name="csX22" fmla="*/ 56548 w 91210"/>
                <a:gd name="csY22" fmla="*/ 85877 h 88321"/>
                <a:gd name="csX23" fmla="*/ 64436 w 91210"/>
                <a:gd name="csY23" fmla="*/ 82655 h 88321"/>
                <a:gd name="csX24" fmla="*/ 66102 w 91210"/>
                <a:gd name="csY24" fmla="*/ 72657 h 88321"/>
                <a:gd name="csX25" fmla="*/ 66102 w 91210"/>
                <a:gd name="csY25" fmla="*/ 45771 h 88321"/>
                <a:gd name="csX26" fmla="*/ 25108 w 91210"/>
                <a:gd name="csY26" fmla="*/ 45771 h 88321"/>
                <a:gd name="csX27" fmla="*/ 25108 w 91210"/>
                <a:gd name="csY27" fmla="*/ 72657 h 88321"/>
                <a:gd name="csX28" fmla="*/ 25996 w 91210"/>
                <a:gd name="csY28" fmla="*/ 81544 h 88321"/>
                <a:gd name="csX29" fmla="*/ 28774 w 91210"/>
                <a:gd name="csY29" fmla="*/ 84322 h 88321"/>
                <a:gd name="csX30" fmla="*/ 34662 w 91210"/>
                <a:gd name="csY30" fmla="*/ 85877 h 88321"/>
                <a:gd name="csX31" fmla="*/ 37884 w 91210"/>
                <a:gd name="csY31" fmla="*/ 85877 h 88321"/>
                <a:gd name="csX32" fmla="*/ 37884 w 91210"/>
                <a:gd name="csY32" fmla="*/ 88321 h 88321"/>
                <a:gd name="csX33" fmla="*/ 111 w 91210"/>
                <a:gd name="csY33" fmla="*/ 88321 h 88321"/>
                <a:gd name="csX34" fmla="*/ 111 w 91210"/>
                <a:gd name="csY34" fmla="*/ 85877 h 88321"/>
                <a:gd name="csX35" fmla="*/ 3222 w 91210"/>
                <a:gd name="csY35" fmla="*/ 85877 h 88321"/>
                <a:gd name="csX36" fmla="*/ 11110 w 91210"/>
                <a:gd name="csY36" fmla="*/ 82655 h 88321"/>
                <a:gd name="csX37" fmla="*/ 12665 w 91210"/>
                <a:gd name="csY37" fmla="*/ 72657 h 88321"/>
                <a:gd name="csX38" fmla="*/ 12665 w 91210"/>
                <a:gd name="csY38" fmla="*/ 15665 h 88321"/>
                <a:gd name="csX39" fmla="*/ 11776 w 91210"/>
                <a:gd name="csY39" fmla="*/ 6777 h 88321"/>
                <a:gd name="csX40" fmla="*/ 9110 w 91210"/>
                <a:gd name="csY40" fmla="*/ 3999 h 88321"/>
                <a:gd name="csX41" fmla="*/ 3111 w 91210"/>
                <a:gd name="csY41" fmla="*/ 2444 h 88321"/>
                <a:gd name="csX42" fmla="*/ 0 w 91210"/>
                <a:gd name="csY42" fmla="*/ 2444 h 88321"/>
                <a:gd name="csX43" fmla="*/ 0 w 91210"/>
                <a:gd name="csY43" fmla="*/ 0 h 88321"/>
                <a:gd name="csX44" fmla="*/ 37773 w 91210"/>
                <a:gd name="csY44" fmla="*/ 0 h 88321"/>
                <a:gd name="csX45" fmla="*/ 37773 w 91210"/>
                <a:gd name="csY45" fmla="*/ 2444 h 88321"/>
                <a:gd name="csX46" fmla="*/ 34551 w 91210"/>
                <a:gd name="csY46" fmla="*/ 2444 h 88321"/>
                <a:gd name="csX47" fmla="*/ 28663 w 91210"/>
                <a:gd name="csY47" fmla="*/ 3888 h 88321"/>
                <a:gd name="csX48" fmla="*/ 25886 w 91210"/>
                <a:gd name="csY48" fmla="*/ 6999 h 88321"/>
                <a:gd name="csX49" fmla="*/ 25108 w 91210"/>
                <a:gd name="csY49" fmla="*/ 15665 h 88321"/>
                <a:gd name="csX50" fmla="*/ 25108 w 91210"/>
                <a:gd name="csY50" fmla="*/ 40883 h 8832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</a:cxnLst>
              <a:rect l="l" t="t" r="r" b="b"/>
              <a:pathLst>
                <a:path w="91210" h="88321">
                  <a:moveTo>
                    <a:pt x="24997" y="40883"/>
                  </a:moveTo>
                  <a:lnTo>
                    <a:pt x="65991" y="40883"/>
                  </a:lnTo>
                  <a:lnTo>
                    <a:pt x="65991" y="15665"/>
                  </a:lnTo>
                  <a:cubicBezTo>
                    <a:pt x="65991" y="11110"/>
                    <a:pt x="65658" y="8221"/>
                    <a:pt x="65102" y="6777"/>
                  </a:cubicBezTo>
                  <a:cubicBezTo>
                    <a:pt x="64658" y="5666"/>
                    <a:pt x="63769" y="4777"/>
                    <a:pt x="62325" y="3999"/>
                  </a:cubicBezTo>
                  <a:cubicBezTo>
                    <a:pt x="60436" y="2999"/>
                    <a:pt x="58437" y="2444"/>
                    <a:pt x="56437" y="2444"/>
                  </a:cubicBezTo>
                  <a:lnTo>
                    <a:pt x="53326" y="2444"/>
                  </a:lnTo>
                  <a:lnTo>
                    <a:pt x="53326" y="0"/>
                  </a:lnTo>
                  <a:lnTo>
                    <a:pt x="91099" y="0"/>
                  </a:lnTo>
                  <a:lnTo>
                    <a:pt x="91099" y="2444"/>
                  </a:lnTo>
                  <a:lnTo>
                    <a:pt x="87988" y="2444"/>
                  </a:lnTo>
                  <a:cubicBezTo>
                    <a:pt x="85877" y="2444"/>
                    <a:pt x="83878" y="2888"/>
                    <a:pt x="82100" y="3888"/>
                  </a:cubicBezTo>
                  <a:cubicBezTo>
                    <a:pt x="80767" y="4555"/>
                    <a:pt x="79767" y="5666"/>
                    <a:pt x="79323" y="6999"/>
                  </a:cubicBezTo>
                  <a:cubicBezTo>
                    <a:pt x="78878" y="8332"/>
                    <a:pt x="78545" y="11332"/>
                    <a:pt x="78545" y="15665"/>
                  </a:cubicBezTo>
                  <a:lnTo>
                    <a:pt x="78545" y="72657"/>
                  </a:lnTo>
                  <a:cubicBezTo>
                    <a:pt x="78545" y="77101"/>
                    <a:pt x="78878" y="80100"/>
                    <a:pt x="79434" y="81544"/>
                  </a:cubicBezTo>
                  <a:cubicBezTo>
                    <a:pt x="79878" y="82655"/>
                    <a:pt x="80767" y="83544"/>
                    <a:pt x="82100" y="84322"/>
                  </a:cubicBezTo>
                  <a:cubicBezTo>
                    <a:pt x="83989" y="85322"/>
                    <a:pt x="85989" y="85877"/>
                    <a:pt x="88099" y="85877"/>
                  </a:cubicBezTo>
                  <a:lnTo>
                    <a:pt x="91210" y="85877"/>
                  </a:lnTo>
                  <a:lnTo>
                    <a:pt x="91210" y="88321"/>
                  </a:lnTo>
                  <a:lnTo>
                    <a:pt x="53437" y="88321"/>
                  </a:lnTo>
                  <a:lnTo>
                    <a:pt x="53437" y="85877"/>
                  </a:lnTo>
                  <a:lnTo>
                    <a:pt x="56548" y="85877"/>
                  </a:lnTo>
                  <a:cubicBezTo>
                    <a:pt x="60103" y="85877"/>
                    <a:pt x="62769" y="84766"/>
                    <a:pt x="64436" y="82655"/>
                  </a:cubicBezTo>
                  <a:cubicBezTo>
                    <a:pt x="65547" y="81322"/>
                    <a:pt x="66102" y="77878"/>
                    <a:pt x="66102" y="72657"/>
                  </a:cubicBezTo>
                  <a:lnTo>
                    <a:pt x="66102" y="45771"/>
                  </a:lnTo>
                  <a:lnTo>
                    <a:pt x="25108" y="45771"/>
                  </a:lnTo>
                  <a:lnTo>
                    <a:pt x="25108" y="72657"/>
                  </a:lnTo>
                  <a:cubicBezTo>
                    <a:pt x="25108" y="77101"/>
                    <a:pt x="25441" y="80100"/>
                    <a:pt x="25996" y="81544"/>
                  </a:cubicBezTo>
                  <a:cubicBezTo>
                    <a:pt x="26441" y="82655"/>
                    <a:pt x="27330" y="83544"/>
                    <a:pt x="28774" y="84322"/>
                  </a:cubicBezTo>
                  <a:cubicBezTo>
                    <a:pt x="30663" y="85322"/>
                    <a:pt x="32662" y="85877"/>
                    <a:pt x="34662" y="85877"/>
                  </a:cubicBezTo>
                  <a:lnTo>
                    <a:pt x="37884" y="85877"/>
                  </a:lnTo>
                  <a:lnTo>
                    <a:pt x="37884" y="88321"/>
                  </a:lnTo>
                  <a:lnTo>
                    <a:pt x="111" y="88321"/>
                  </a:lnTo>
                  <a:lnTo>
                    <a:pt x="111" y="85877"/>
                  </a:lnTo>
                  <a:lnTo>
                    <a:pt x="3222" y="85877"/>
                  </a:lnTo>
                  <a:cubicBezTo>
                    <a:pt x="6888" y="85877"/>
                    <a:pt x="9554" y="84766"/>
                    <a:pt x="11110" y="82655"/>
                  </a:cubicBezTo>
                  <a:cubicBezTo>
                    <a:pt x="12109" y="81322"/>
                    <a:pt x="12665" y="77878"/>
                    <a:pt x="12665" y="72657"/>
                  </a:cubicBezTo>
                  <a:lnTo>
                    <a:pt x="12665" y="15665"/>
                  </a:lnTo>
                  <a:cubicBezTo>
                    <a:pt x="12665" y="11110"/>
                    <a:pt x="12332" y="8221"/>
                    <a:pt x="11776" y="6777"/>
                  </a:cubicBezTo>
                  <a:cubicBezTo>
                    <a:pt x="11332" y="5666"/>
                    <a:pt x="10443" y="4777"/>
                    <a:pt x="9110" y="3999"/>
                  </a:cubicBezTo>
                  <a:cubicBezTo>
                    <a:pt x="7221" y="2999"/>
                    <a:pt x="5222" y="2444"/>
                    <a:pt x="3111" y="2444"/>
                  </a:cubicBezTo>
                  <a:lnTo>
                    <a:pt x="0" y="2444"/>
                  </a:lnTo>
                  <a:lnTo>
                    <a:pt x="0" y="0"/>
                  </a:lnTo>
                  <a:lnTo>
                    <a:pt x="37773" y="0"/>
                  </a:lnTo>
                  <a:lnTo>
                    <a:pt x="37773" y="2444"/>
                  </a:lnTo>
                  <a:lnTo>
                    <a:pt x="34551" y="2444"/>
                  </a:lnTo>
                  <a:cubicBezTo>
                    <a:pt x="32440" y="2444"/>
                    <a:pt x="30441" y="2888"/>
                    <a:pt x="28663" y="3888"/>
                  </a:cubicBezTo>
                  <a:cubicBezTo>
                    <a:pt x="27330" y="4555"/>
                    <a:pt x="26330" y="5666"/>
                    <a:pt x="25886" y="6999"/>
                  </a:cubicBezTo>
                  <a:cubicBezTo>
                    <a:pt x="25441" y="8332"/>
                    <a:pt x="25108" y="11332"/>
                    <a:pt x="25108" y="15665"/>
                  </a:cubicBezTo>
                  <a:lnTo>
                    <a:pt x="25108" y="40883"/>
                  </a:lnTo>
                  <a:close/>
                </a:path>
              </a:pathLst>
            </a:custGeom>
            <a:solidFill>
              <a:srgbClr val="1D4D99"/>
            </a:solidFill>
            <a:ln w="11092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993144E2-EE32-23C8-5603-C27F8AE1B009}"/>
                </a:ext>
              </a:extLst>
            </p:cNvPr>
            <p:cNvSpPr/>
            <p:nvPr/>
          </p:nvSpPr>
          <p:spPr>
            <a:xfrm>
              <a:off x="5663124" y="2411174"/>
              <a:ext cx="79655" cy="88321"/>
            </a:xfrm>
            <a:custGeom>
              <a:avLst/>
              <a:gdLst>
                <a:gd name="csX0" fmla="*/ 59547 w 79655"/>
                <a:gd name="csY0" fmla="*/ 43327 h 88321"/>
                <a:gd name="csX1" fmla="*/ 73323 w 79655"/>
                <a:gd name="csY1" fmla="*/ 49549 h 88321"/>
                <a:gd name="csX2" fmla="*/ 79656 w 79655"/>
                <a:gd name="csY2" fmla="*/ 64213 h 88321"/>
                <a:gd name="csX3" fmla="*/ 75434 w 79655"/>
                <a:gd name="csY3" fmla="*/ 76767 h 88321"/>
                <a:gd name="csX4" fmla="*/ 63991 w 79655"/>
                <a:gd name="csY4" fmla="*/ 85544 h 88321"/>
                <a:gd name="csX5" fmla="*/ 41772 w 79655"/>
                <a:gd name="csY5" fmla="*/ 88321 h 88321"/>
                <a:gd name="csX6" fmla="*/ 111 w 79655"/>
                <a:gd name="csY6" fmla="*/ 88321 h 88321"/>
                <a:gd name="csX7" fmla="*/ 111 w 79655"/>
                <a:gd name="csY7" fmla="*/ 85877 h 88321"/>
                <a:gd name="csX8" fmla="*/ 3444 w 79655"/>
                <a:gd name="csY8" fmla="*/ 85877 h 88321"/>
                <a:gd name="csX9" fmla="*/ 11332 w 79655"/>
                <a:gd name="csY9" fmla="*/ 82322 h 88321"/>
                <a:gd name="csX10" fmla="*/ 12776 w 79655"/>
                <a:gd name="csY10" fmla="*/ 72657 h 88321"/>
                <a:gd name="csX11" fmla="*/ 12776 w 79655"/>
                <a:gd name="csY11" fmla="*/ 15665 h 88321"/>
                <a:gd name="csX12" fmla="*/ 10887 w 79655"/>
                <a:gd name="csY12" fmla="*/ 5333 h 88321"/>
                <a:gd name="csX13" fmla="*/ 3333 w 79655"/>
                <a:gd name="csY13" fmla="*/ 2444 h 88321"/>
                <a:gd name="csX14" fmla="*/ 0 w 79655"/>
                <a:gd name="csY14" fmla="*/ 2444 h 88321"/>
                <a:gd name="csX15" fmla="*/ 0 w 79655"/>
                <a:gd name="csY15" fmla="*/ 0 h 88321"/>
                <a:gd name="csX16" fmla="*/ 38106 w 79655"/>
                <a:gd name="csY16" fmla="*/ 0 h 88321"/>
                <a:gd name="csX17" fmla="*/ 55215 w 79655"/>
                <a:gd name="csY17" fmla="*/ 1555 h 88321"/>
                <a:gd name="csX18" fmla="*/ 70101 w 79655"/>
                <a:gd name="csY18" fmla="*/ 9888 h 88321"/>
                <a:gd name="csX19" fmla="*/ 75212 w 79655"/>
                <a:gd name="csY19" fmla="*/ 23552 h 88321"/>
                <a:gd name="csX20" fmla="*/ 71212 w 79655"/>
                <a:gd name="csY20" fmla="*/ 35440 h 88321"/>
                <a:gd name="csX21" fmla="*/ 59325 w 79655"/>
                <a:gd name="csY21" fmla="*/ 43216 h 88321"/>
                <a:gd name="csX22" fmla="*/ 25441 w 79655"/>
                <a:gd name="csY22" fmla="*/ 39883 h 88321"/>
                <a:gd name="csX23" fmla="*/ 30996 w 79655"/>
                <a:gd name="csY23" fmla="*/ 40550 h 88321"/>
                <a:gd name="csX24" fmla="*/ 37773 w 79655"/>
                <a:gd name="csY24" fmla="*/ 40772 h 88321"/>
                <a:gd name="csX25" fmla="*/ 52104 w 79655"/>
                <a:gd name="csY25" fmla="*/ 38773 h 88321"/>
                <a:gd name="csX26" fmla="*/ 59436 w 79655"/>
                <a:gd name="csY26" fmla="*/ 32440 h 88321"/>
                <a:gd name="csX27" fmla="*/ 61992 w 79655"/>
                <a:gd name="csY27" fmla="*/ 23219 h 88321"/>
                <a:gd name="csX28" fmla="*/ 55659 w 79655"/>
                <a:gd name="csY28" fmla="*/ 9999 h 88321"/>
                <a:gd name="csX29" fmla="*/ 37217 w 79655"/>
                <a:gd name="csY29" fmla="*/ 4555 h 88321"/>
                <a:gd name="csX30" fmla="*/ 25552 w 79655"/>
                <a:gd name="csY30" fmla="*/ 5999 h 88321"/>
                <a:gd name="csX31" fmla="*/ 25552 w 79655"/>
                <a:gd name="csY31" fmla="*/ 39883 h 88321"/>
                <a:gd name="csX32" fmla="*/ 25441 w 79655"/>
                <a:gd name="csY32" fmla="*/ 81989 h 88321"/>
                <a:gd name="csX33" fmla="*/ 40328 w 79655"/>
                <a:gd name="csY33" fmla="*/ 83766 h 88321"/>
                <a:gd name="csX34" fmla="*/ 58325 w 79655"/>
                <a:gd name="csY34" fmla="*/ 78434 h 88321"/>
                <a:gd name="csX35" fmla="*/ 64547 w 79655"/>
                <a:gd name="csY35" fmla="*/ 65324 h 88321"/>
                <a:gd name="csX36" fmla="*/ 61769 w 79655"/>
                <a:gd name="csY36" fmla="*/ 55437 h 88321"/>
                <a:gd name="csX37" fmla="*/ 52660 w 79655"/>
                <a:gd name="csY37" fmla="*/ 47994 h 88321"/>
                <a:gd name="csX38" fmla="*/ 36995 w 79655"/>
                <a:gd name="csY38" fmla="*/ 45216 h 88321"/>
                <a:gd name="csX39" fmla="*/ 30107 w 79655"/>
                <a:gd name="csY39" fmla="*/ 45327 h 88321"/>
                <a:gd name="csX40" fmla="*/ 25441 w 79655"/>
                <a:gd name="csY40" fmla="*/ 45771 h 88321"/>
                <a:gd name="csX41" fmla="*/ 25441 w 79655"/>
                <a:gd name="csY41" fmla="*/ 81989 h 8832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</a:cxnLst>
              <a:rect l="l" t="t" r="r" b="b"/>
              <a:pathLst>
                <a:path w="79655" h="88321">
                  <a:moveTo>
                    <a:pt x="59547" y="43327"/>
                  </a:moveTo>
                  <a:cubicBezTo>
                    <a:pt x="65658" y="44661"/>
                    <a:pt x="70213" y="46660"/>
                    <a:pt x="73323" y="49549"/>
                  </a:cubicBezTo>
                  <a:cubicBezTo>
                    <a:pt x="77545" y="53548"/>
                    <a:pt x="79656" y="58436"/>
                    <a:pt x="79656" y="64213"/>
                  </a:cubicBezTo>
                  <a:cubicBezTo>
                    <a:pt x="79656" y="68546"/>
                    <a:pt x="78323" y="72768"/>
                    <a:pt x="75434" y="76767"/>
                  </a:cubicBezTo>
                  <a:cubicBezTo>
                    <a:pt x="72545" y="80767"/>
                    <a:pt x="68879" y="83655"/>
                    <a:pt x="63991" y="85544"/>
                  </a:cubicBezTo>
                  <a:cubicBezTo>
                    <a:pt x="59103" y="87432"/>
                    <a:pt x="51771" y="88321"/>
                    <a:pt x="41772" y="88321"/>
                  </a:cubicBezTo>
                  <a:lnTo>
                    <a:pt x="111" y="88321"/>
                  </a:lnTo>
                  <a:lnTo>
                    <a:pt x="111" y="85877"/>
                  </a:lnTo>
                  <a:lnTo>
                    <a:pt x="3444" y="85877"/>
                  </a:lnTo>
                  <a:cubicBezTo>
                    <a:pt x="7110" y="85877"/>
                    <a:pt x="9776" y="84655"/>
                    <a:pt x="11332" y="82322"/>
                  </a:cubicBezTo>
                  <a:cubicBezTo>
                    <a:pt x="12332" y="80767"/>
                    <a:pt x="12776" y="77545"/>
                    <a:pt x="12776" y="72657"/>
                  </a:cubicBezTo>
                  <a:lnTo>
                    <a:pt x="12776" y="15665"/>
                  </a:lnTo>
                  <a:cubicBezTo>
                    <a:pt x="12776" y="10221"/>
                    <a:pt x="12109" y="6777"/>
                    <a:pt x="10887" y="5333"/>
                  </a:cubicBezTo>
                  <a:cubicBezTo>
                    <a:pt x="9221" y="3444"/>
                    <a:pt x="6666" y="2444"/>
                    <a:pt x="3333" y="2444"/>
                  </a:cubicBezTo>
                  <a:lnTo>
                    <a:pt x="0" y="2444"/>
                  </a:lnTo>
                  <a:lnTo>
                    <a:pt x="0" y="0"/>
                  </a:lnTo>
                  <a:lnTo>
                    <a:pt x="38106" y="0"/>
                  </a:lnTo>
                  <a:cubicBezTo>
                    <a:pt x="45216" y="0"/>
                    <a:pt x="50882" y="556"/>
                    <a:pt x="55215" y="1555"/>
                  </a:cubicBezTo>
                  <a:cubicBezTo>
                    <a:pt x="61769" y="3111"/>
                    <a:pt x="66657" y="5888"/>
                    <a:pt x="70101" y="9888"/>
                  </a:cubicBezTo>
                  <a:cubicBezTo>
                    <a:pt x="73545" y="13887"/>
                    <a:pt x="75212" y="18442"/>
                    <a:pt x="75212" y="23552"/>
                  </a:cubicBezTo>
                  <a:cubicBezTo>
                    <a:pt x="75212" y="27996"/>
                    <a:pt x="73879" y="31884"/>
                    <a:pt x="71212" y="35440"/>
                  </a:cubicBezTo>
                  <a:cubicBezTo>
                    <a:pt x="68546" y="38995"/>
                    <a:pt x="64547" y="41550"/>
                    <a:pt x="59325" y="43216"/>
                  </a:cubicBezTo>
                  <a:close/>
                  <a:moveTo>
                    <a:pt x="25441" y="39883"/>
                  </a:moveTo>
                  <a:cubicBezTo>
                    <a:pt x="26996" y="40217"/>
                    <a:pt x="28885" y="40439"/>
                    <a:pt x="30996" y="40550"/>
                  </a:cubicBezTo>
                  <a:cubicBezTo>
                    <a:pt x="33107" y="40661"/>
                    <a:pt x="35329" y="40772"/>
                    <a:pt x="37773" y="40772"/>
                  </a:cubicBezTo>
                  <a:cubicBezTo>
                    <a:pt x="44105" y="40772"/>
                    <a:pt x="48882" y="40106"/>
                    <a:pt x="52104" y="38773"/>
                  </a:cubicBezTo>
                  <a:cubicBezTo>
                    <a:pt x="55326" y="37439"/>
                    <a:pt x="57770" y="35329"/>
                    <a:pt x="59436" y="32440"/>
                  </a:cubicBezTo>
                  <a:cubicBezTo>
                    <a:pt x="61103" y="29552"/>
                    <a:pt x="61992" y="26552"/>
                    <a:pt x="61992" y="23219"/>
                  </a:cubicBezTo>
                  <a:cubicBezTo>
                    <a:pt x="61992" y="18109"/>
                    <a:pt x="59881" y="13665"/>
                    <a:pt x="55659" y="9999"/>
                  </a:cubicBezTo>
                  <a:cubicBezTo>
                    <a:pt x="51437" y="6333"/>
                    <a:pt x="45327" y="4555"/>
                    <a:pt x="37217" y="4555"/>
                  </a:cubicBezTo>
                  <a:cubicBezTo>
                    <a:pt x="32884" y="4555"/>
                    <a:pt x="28996" y="4999"/>
                    <a:pt x="25552" y="5999"/>
                  </a:cubicBezTo>
                  <a:lnTo>
                    <a:pt x="25552" y="39883"/>
                  </a:lnTo>
                  <a:close/>
                  <a:moveTo>
                    <a:pt x="25441" y="81989"/>
                  </a:moveTo>
                  <a:cubicBezTo>
                    <a:pt x="30440" y="83211"/>
                    <a:pt x="35439" y="83766"/>
                    <a:pt x="40328" y="83766"/>
                  </a:cubicBezTo>
                  <a:cubicBezTo>
                    <a:pt x="48215" y="83766"/>
                    <a:pt x="54215" y="81989"/>
                    <a:pt x="58325" y="78434"/>
                  </a:cubicBezTo>
                  <a:cubicBezTo>
                    <a:pt x="62436" y="74879"/>
                    <a:pt x="64547" y="70546"/>
                    <a:pt x="64547" y="65324"/>
                  </a:cubicBezTo>
                  <a:cubicBezTo>
                    <a:pt x="64547" y="61881"/>
                    <a:pt x="63658" y="58548"/>
                    <a:pt x="61769" y="55437"/>
                  </a:cubicBezTo>
                  <a:cubicBezTo>
                    <a:pt x="59881" y="52326"/>
                    <a:pt x="56881" y="49771"/>
                    <a:pt x="52660" y="47994"/>
                  </a:cubicBezTo>
                  <a:cubicBezTo>
                    <a:pt x="48438" y="46216"/>
                    <a:pt x="43216" y="45216"/>
                    <a:pt x="36995" y="45216"/>
                  </a:cubicBezTo>
                  <a:cubicBezTo>
                    <a:pt x="34328" y="45216"/>
                    <a:pt x="31996" y="45216"/>
                    <a:pt x="30107" y="45327"/>
                  </a:cubicBezTo>
                  <a:cubicBezTo>
                    <a:pt x="28218" y="45438"/>
                    <a:pt x="26663" y="45549"/>
                    <a:pt x="25441" y="45771"/>
                  </a:cubicBezTo>
                  <a:lnTo>
                    <a:pt x="25441" y="81989"/>
                  </a:lnTo>
                  <a:close/>
                </a:path>
              </a:pathLst>
            </a:custGeom>
            <a:solidFill>
              <a:srgbClr val="1D4D99"/>
            </a:solidFill>
            <a:ln w="11092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0341D1B4-B46A-C30D-9A20-66A46ABBF60E}"/>
                </a:ext>
              </a:extLst>
            </p:cNvPr>
            <p:cNvSpPr/>
            <p:nvPr/>
          </p:nvSpPr>
          <p:spPr>
            <a:xfrm>
              <a:off x="5949862" y="1475745"/>
              <a:ext cx="79433" cy="92320"/>
            </a:xfrm>
            <a:custGeom>
              <a:avLst/>
              <a:gdLst>
                <a:gd name="csX0" fmla="*/ 75434 w 79433"/>
                <a:gd name="csY0" fmla="*/ 111 h 92320"/>
                <a:gd name="csX1" fmla="*/ 77434 w 79433"/>
                <a:gd name="csY1" fmla="*/ 30107 h 92320"/>
                <a:gd name="csX2" fmla="*/ 75434 w 79433"/>
                <a:gd name="csY2" fmla="*/ 30107 h 92320"/>
                <a:gd name="csX3" fmla="*/ 63880 w 79433"/>
                <a:gd name="csY3" fmla="*/ 10665 h 92320"/>
                <a:gd name="csX4" fmla="*/ 45883 w 79433"/>
                <a:gd name="csY4" fmla="*/ 4777 h 92320"/>
                <a:gd name="csX5" fmla="*/ 29996 w 79433"/>
                <a:gd name="csY5" fmla="*/ 9221 h 92320"/>
                <a:gd name="csX6" fmla="*/ 18886 w 79433"/>
                <a:gd name="csY6" fmla="*/ 23441 h 92320"/>
                <a:gd name="csX7" fmla="*/ 14776 w 79433"/>
                <a:gd name="csY7" fmla="*/ 47771 h 92320"/>
                <a:gd name="csX8" fmla="*/ 18664 w 79433"/>
                <a:gd name="csY8" fmla="*/ 68546 h 92320"/>
                <a:gd name="csX9" fmla="*/ 30218 w 79433"/>
                <a:gd name="csY9" fmla="*/ 81989 h 92320"/>
                <a:gd name="csX10" fmla="*/ 47771 w 79433"/>
                <a:gd name="csY10" fmla="*/ 86655 h 92320"/>
                <a:gd name="csX11" fmla="*/ 62992 w 79433"/>
                <a:gd name="csY11" fmla="*/ 82989 h 92320"/>
                <a:gd name="csX12" fmla="*/ 77434 w 79433"/>
                <a:gd name="csY12" fmla="*/ 68324 h 92320"/>
                <a:gd name="csX13" fmla="*/ 79434 w 79433"/>
                <a:gd name="csY13" fmla="*/ 69657 h 92320"/>
                <a:gd name="csX14" fmla="*/ 63991 w 79433"/>
                <a:gd name="csY14" fmla="*/ 86877 h 92320"/>
                <a:gd name="csX15" fmla="*/ 42994 w 79433"/>
                <a:gd name="csY15" fmla="*/ 92321 h 92320"/>
                <a:gd name="csX16" fmla="*/ 8999 w 79433"/>
                <a:gd name="csY16" fmla="*/ 76101 h 92320"/>
                <a:gd name="csX17" fmla="*/ 0 w 79433"/>
                <a:gd name="csY17" fmla="*/ 47549 h 92320"/>
                <a:gd name="csX18" fmla="*/ 5888 w 79433"/>
                <a:gd name="csY18" fmla="*/ 23219 h 92320"/>
                <a:gd name="csX19" fmla="*/ 22219 w 79433"/>
                <a:gd name="csY19" fmla="*/ 6110 h 92320"/>
                <a:gd name="csX20" fmla="*/ 44883 w 79433"/>
                <a:gd name="csY20" fmla="*/ 0 h 92320"/>
                <a:gd name="csX21" fmla="*/ 63769 w 79433"/>
                <a:gd name="csY21" fmla="*/ 4666 h 92320"/>
                <a:gd name="csX22" fmla="*/ 67658 w 79433"/>
                <a:gd name="csY22" fmla="*/ 6110 h 92320"/>
                <a:gd name="csX23" fmla="*/ 70768 w 79433"/>
                <a:gd name="csY23" fmla="*/ 4888 h 92320"/>
                <a:gd name="csX24" fmla="*/ 73213 w 79433"/>
                <a:gd name="csY24" fmla="*/ 0 h 92320"/>
                <a:gd name="csX25" fmla="*/ 75545 w 79433"/>
                <a:gd name="csY25" fmla="*/ 0 h 923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</a:cxnLst>
              <a:rect l="l" t="t" r="r" b="b"/>
              <a:pathLst>
                <a:path w="79433" h="92320">
                  <a:moveTo>
                    <a:pt x="75434" y="111"/>
                  </a:moveTo>
                  <a:lnTo>
                    <a:pt x="77434" y="30107"/>
                  </a:lnTo>
                  <a:lnTo>
                    <a:pt x="75434" y="30107"/>
                  </a:lnTo>
                  <a:cubicBezTo>
                    <a:pt x="72768" y="21108"/>
                    <a:pt x="68880" y="14665"/>
                    <a:pt x="63880" y="10665"/>
                  </a:cubicBezTo>
                  <a:cubicBezTo>
                    <a:pt x="58881" y="6666"/>
                    <a:pt x="52882" y="4777"/>
                    <a:pt x="45883" y="4777"/>
                  </a:cubicBezTo>
                  <a:cubicBezTo>
                    <a:pt x="39995" y="4777"/>
                    <a:pt x="34773" y="6221"/>
                    <a:pt x="29996" y="9221"/>
                  </a:cubicBezTo>
                  <a:cubicBezTo>
                    <a:pt x="25219" y="12221"/>
                    <a:pt x="21553" y="16887"/>
                    <a:pt x="18886" y="23441"/>
                  </a:cubicBezTo>
                  <a:cubicBezTo>
                    <a:pt x="16220" y="29996"/>
                    <a:pt x="14776" y="37995"/>
                    <a:pt x="14776" y="47771"/>
                  </a:cubicBezTo>
                  <a:cubicBezTo>
                    <a:pt x="14776" y="55770"/>
                    <a:pt x="16109" y="62658"/>
                    <a:pt x="18664" y="68546"/>
                  </a:cubicBezTo>
                  <a:cubicBezTo>
                    <a:pt x="21219" y="74434"/>
                    <a:pt x="25108" y="78878"/>
                    <a:pt x="30218" y="81989"/>
                  </a:cubicBezTo>
                  <a:cubicBezTo>
                    <a:pt x="35329" y="85099"/>
                    <a:pt x="41217" y="86655"/>
                    <a:pt x="47771" y="86655"/>
                  </a:cubicBezTo>
                  <a:cubicBezTo>
                    <a:pt x="53548" y="86655"/>
                    <a:pt x="58548" y="85433"/>
                    <a:pt x="62992" y="82989"/>
                  </a:cubicBezTo>
                  <a:cubicBezTo>
                    <a:pt x="67435" y="80545"/>
                    <a:pt x="72212" y="75656"/>
                    <a:pt x="77434" y="68324"/>
                  </a:cubicBezTo>
                  <a:lnTo>
                    <a:pt x="79434" y="69657"/>
                  </a:lnTo>
                  <a:cubicBezTo>
                    <a:pt x="74990" y="77545"/>
                    <a:pt x="69879" y="83211"/>
                    <a:pt x="63991" y="86877"/>
                  </a:cubicBezTo>
                  <a:cubicBezTo>
                    <a:pt x="58103" y="90543"/>
                    <a:pt x="51104" y="92321"/>
                    <a:pt x="42994" y="92321"/>
                  </a:cubicBezTo>
                  <a:cubicBezTo>
                    <a:pt x="28330" y="92321"/>
                    <a:pt x="16998" y="86877"/>
                    <a:pt x="8999" y="76101"/>
                  </a:cubicBezTo>
                  <a:cubicBezTo>
                    <a:pt x="3000" y="67991"/>
                    <a:pt x="0" y="58548"/>
                    <a:pt x="0" y="47549"/>
                  </a:cubicBezTo>
                  <a:cubicBezTo>
                    <a:pt x="0" y="38772"/>
                    <a:pt x="2000" y="30662"/>
                    <a:pt x="5888" y="23219"/>
                  </a:cubicBezTo>
                  <a:cubicBezTo>
                    <a:pt x="9777" y="15776"/>
                    <a:pt x="15220" y="10110"/>
                    <a:pt x="22219" y="6110"/>
                  </a:cubicBezTo>
                  <a:cubicBezTo>
                    <a:pt x="29218" y="2111"/>
                    <a:pt x="36662" y="0"/>
                    <a:pt x="44883" y="0"/>
                  </a:cubicBezTo>
                  <a:cubicBezTo>
                    <a:pt x="51215" y="0"/>
                    <a:pt x="57548" y="1555"/>
                    <a:pt x="63769" y="4666"/>
                  </a:cubicBezTo>
                  <a:cubicBezTo>
                    <a:pt x="65547" y="5666"/>
                    <a:pt x="66880" y="6110"/>
                    <a:pt x="67658" y="6110"/>
                  </a:cubicBezTo>
                  <a:cubicBezTo>
                    <a:pt x="68880" y="6110"/>
                    <a:pt x="69879" y="5666"/>
                    <a:pt x="70768" y="4888"/>
                  </a:cubicBezTo>
                  <a:cubicBezTo>
                    <a:pt x="71879" y="3666"/>
                    <a:pt x="72657" y="2111"/>
                    <a:pt x="73213" y="0"/>
                  </a:cubicBezTo>
                  <a:lnTo>
                    <a:pt x="75545" y="0"/>
                  </a:lnTo>
                  <a:close/>
                </a:path>
              </a:pathLst>
            </a:custGeom>
            <a:solidFill>
              <a:srgbClr val="1D4D99"/>
            </a:solidFill>
            <a:ln w="11092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34B484B-2D6F-A241-E61C-9E7079DCC9E7}"/>
                </a:ext>
              </a:extLst>
            </p:cNvPr>
            <p:cNvSpPr/>
            <p:nvPr/>
          </p:nvSpPr>
          <p:spPr>
            <a:xfrm>
              <a:off x="7576641" y="1941904"/>
              <a:ext cx="37883" cy="88321"/>
            </a:xfrm>
            <a:custGeom>
              <a:avLst/>
              <a:gdLst>
                <a:gd name="csX0" fmla="*/ 37884 w 37883"/>
                <a:gd name="csY0" fmla="*/ 85877 h 88321"/>
                <a:gd name="csX1" fmla="*/ 37884 w 37883"/>
                <a:gd name="csY1" fmla="*/ 88321 h 88321"/>
                <a:gd name="csX2" fmla="*/ 111 w 37883"/>
                <a:gd name="csY2" fmla="*/ 88321 h 88321"/>
                <a:gd name="csX3" fmla="*/ 111 w 37883"/>
                <a:gd name="csY3" fmla="*/ 85877 h 88321"/>
                <a:gd name="csX4" fmla="*/ 3222 w 37883"/>
                <a:gd name="csY4" fmla="*/ 85877 h 88321"/>
                <a:gd name="csX5" fmla="*/ 11110 w 37883"/>
                <a:gd name="csY5" fmla="*/ 82655 h 88321"/>
                <a:gd name="csX6" fmla="*/ 12665 w 37883"/>
                <a:gd name="csY6" fmla="*/ 72657 h 88321"/>
                <a:gd name="csX7" fmla="*/ 12665 w 37883"/>
                <a:gd name="csY7" fmla="*/ 15665 h 88321"/>
                <a:gd name="csX8" fmla="*/ 11776 w 37883"/>
                <a:gd name="csY8" fmla="*/ 6777 h 88321"/>
                <a:gd name="csX9" fmla="*/ 9110 w 37883"/>
                <a:gd name="csY9" fmla="*/ 3999 h 88321"/>
                <a:gd name="csX10" fmla="*/ 3111 w 37883"/>
                <a:gd name="csY10" fmla="*/ 2444 h 88321"/>
                <a:gd name="csX11" fmla="*/ 0 w 37883"/>
                <a:gd name="csY11" fmla="*/ 2444 h 88321"/>
                <a:gd name="csX12" fmla="*/ 0 w 37883"/>
                <a:gd name="csY12" fmla="*/ 0 h 88321"/>
                <a:gd name="csX13" fmla="*/ 37773 w 37883"/>
                <a:gd name="csY13" fmla="*/ 0 h 88321"/>
                <a:gd name="csX14" fmla="*/ 37773 w 37883"/>
                <a:gd name="csY14" fmla="*/ 2444 h 88321"/>
                <a:gd name="csX15" fmla="*/ 34551 w 37883"/>
                <a:gd name="csY15" fmla="*/ 2444 h 88321"/>
                <a:gd name="csX16" fmla="*/ 26663 w 37883"/>
                <a:gd name="csY16" fmla="*/ 5666 h 88321"/>
                <a:gd name="csX17" fmla="*/ 24997 w 37883"/>
                <a:gd name="csY17" fmla="*/ 15665 h 88321"/>
                <a:gd name="csX18" fmla="*/ 24997 w 37883"/>
                <a:gd name="csY18" fmla="*/ 72657 h 88321"/>
                <a:gd name="csX19" fmla="*/ 25885 w 37883"/>
                <a:gd name="csY19" fmla="*/ 81545 h 88321"/>
                <a:gd name="csX20" fmla="*/ 28663 w 37883"/>
                <a:gd name="csY20" fmla="*/ 84322 h 88321"/>
                <a:gd name="csX21" fmla="*/ 34551 w 37883"/>
                <a:gd name="csY21" fmla="*/ 85877 h 88321"/>
                <a:gd name="csX22" fmla="*/ 37773 w 37883"/>
                <a:gd name="csY22" fmla="*/ 85877 h 8832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</a:cxnLst>
              <a:rect l="l" t="t" r="r" b="b"/>
              <a:pathLst>
                <a:path w="37883" h="88321">
                  <a:moveTo>
                    <a:pt x="37884" y="85877"/>
                  </a:moveTo>
                  <a:lnTo>
                    <a:pt x="37884" y="88321"/>
                  </a:lnTo>
                  <a:lnTo>
                    <a:pt x="111" y="88321"/>
                  </a:lnTo>
                  <a:lnTo>
                    <a:pt x="111" y="85877"/>
                  </a:lnTo>
                  <a:lnTo>
                    <a:pt x="3222" y="85877"/>
                  </a:lnTo>
                  <a:cubicBezTo>
                    <a:pt x="6888" y="85877"/>
                    <a:pt x="9554" y="84766"/>
                    <a:pt x="11110" y="82655"/>
                  </a:cubicBezTo>
                  <a:cubicBezTo>
                    <a:pt x="12109" y="81322"/>
                    <a:pt x="12665" y="77878"/>
                    <a:pt x="12665" y="72657"/>
                  </a:cubicBezTo>
                  <a:lnTo>
                    <a:pt x="12665" y="15665"/>
                  </a:lnTo>
                  <a:cubicBezTo>
                    <a:pt x="12665" y="11221"/>
                    <a:pt x="12331" y="8221"/>
                    <a:pt x="11776" y="6777"/>
                  </a:cubicBezTo>
                  <a:cubicBezTo>
                    <a:pt x="11332" y="5666"/>
                    <a:pt x="10443" y="4777"/>
                    <a:pt x="9110" y="3999"/>
                  </a:cubicBezTo>
                  <a:cubicBezTo>
                    <a:pt x="7221" y="3000"/>
                    <a:pt x="5222" y="2444"/>
                    <a:pt x="3111" y="2444"/>
                  </a:cubicBezTo>
                  <a:lnTo>
                    <a:pt x="0" y="2444"/>
                  </a:lnTo>
                  <a:lnTo>
                    <a:pt x="0" y="0"/>
                  </a:lnTo>
                  <a:lnTo>
                    <a:pt x="37773" y="0"/>
                  </a:lnTo>
                  <a:lnTo>
                    <a:pt x="37773" y="2444"/>
                  </a:lnTo>
                  <a:lnTo>
                    <a:pt x="34551" y="2444"/>
                  </a:lnTo>
                  <a:cubicBezTo>
                    <a:pt x="30996" y="2444"/>
                    <a:pt x="28329" y="3555"/>
                    <a:pt x="26663" y="5666"/>
                  </a:cubicBezTo>
                  <a:cubicBezTo>
                    <a:pt x="25552" y="6999"/>
                    <a:pt x="24997" y="10443"/>
                    <a:pt x="24997" y="15665"/>
                  </a:cubicBezTo>
                  <a:lnTo>
                    <a:pt x="24997" y="72657"/>
                  </a:lnTo>
                  <a:cubicBezTo>
                    <a:pt x="24997" y="77101"/>
                    <a:pt x="25330" y="80100"/>
                    <a:pt x="25885" y="81545"/>
                  </a:cubicBezTo>
                  <a:cubicBezTo>
                    <a:pt x="26330" y="82655"/>
                    <a:pt x="27218" y="83544"/>
                    <a:pt x="28663" y="84322"/>
                  </a:cubicBezTo>
                  <a:cubicBezTo>
                    <a:pt x="30551" y="85322"/>
                    <a:pt x="32551" y="85877"/>
                    <a:pt x="34551" y="85877"/>
                  </a:cubicBezTo>
                  <a:lnTo>
                    <a:pt x="37773" y="85877"/>
                  </a:lnTo>
                  <a:close/>
                </a:path>
              </a:pathLst>
            </a:custGeom>
            <a:solidFill>
              <a:srgbClr val="1D4D99"/>
            </a:solidFill>
            <a:ln w="11092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8F9D448D-66F3-9589-8530-B02C3BCA5D28}"/>
                </a:ext>
              </a:extLst>
            </p:cNvPr>
            <p:cNvSpPr/>
            <p:nvPr/>
          </p:nvSpPr>
          <p:spPr>
            <a:xfrm>
              <a:off x="5118865" y="525653"/>
              <a:ext cx="88987" cy="88321"/>
            </a:xfrm>
            <a:custGeom>
              <a:avLst/>
              <a:gdLst>
                <a:gd name="csX0" fmla="*/ 111 w 88987"/>
                <a:gd name="csY0" fmla="*/ 88321 h 88321"/>
                <a:gd name="csX1" fmla="*/ 111 w 88987"/>
                <a:gd name="csY1" fmla="*/ 85877 h 88321"/>
                <a:gd name="csX2" fmla="*/ 3444 w 88987"/>
                <a:gd name="csY2" fmla="*/ 85877 h 88321"/>
                <a:gd name="csX3" fmla="*/ 11332 w 88987"/>
                <a:gd name="csY3" fmla="*/ 82322 h 88321"/>
                <a:gd name="csX4" fmla="*/ 12776 w 88987"/>
                <a:gd name="csY4" fmla="*/ 72657 h 88321"/>
                <a:gd name="csX5" fmla="*/ 12776 w 88987"/>
                <a:gd name="csY5" fmla="*/ 15665 h 88321"/>
                <a:gd name="csX6" fmla="*/ 10999 w 88987"/>
                <a:gd name="csY6" fmla="*/ 5333 h 88321"/>
                <a:gd name="csX7" fmla="*/ 3444 w 88987"/>
                <a:gd name="csY7" fmla="*/ 2444 h 88321"/>
                <a:gd name="csX8" fmla="*/ 111 w 88987"/>
                <a:gd name="csY8" fmla="*/ 2444 h 88321"/>
                <a:gd name="csX9" fmla="*/ 111 w 88987"/>
                <a:gd name="csY9" fmla="*/ 0 h 88321"/>
                <a:gd name="csX10" fmla="*/ 35995 w 88987"/>
                <a:gd name="csY10" fmla="*/ 0 h 88321"/>
                <a:gd name="csX11" fmla="*/ 66102 w 88987"/>
                <a:gd name="csY11" fmla="*/ 4444 h 88321"/>
                <a:gd name="csX12" fmla="*/ 82655 w 88987"/>
                <a:gd name="csY12" fmla="*/ 19442 h 88321"/>
                <a:gd name="csX13" fmla="*/ 88988 w 88987"/>
                <a:gd name="csY13" fmla="*/ 43661 h 88321"/>
                <a:gd name="csX14" fmla="*/ 77767 w 88987"/>
                <a:gd name="csY14" fmla="*/ 74434 h 88321"/>
                <a:gd name="csX15" fmla="*/ 39439 w 88987"/>
                <a:gd name="csY15" fmla="*/ 88210 h 88321"/>
                <a:gd name="csX16" fmla="*/ 0 w 88987"/>
                <a:gd name="csY16" fmla="*/ 88210 h 88321"/>
                <a:gd name="csX17" fmla="*/ 25330 w 88987"/>
                <a:gd name="csY17" fmla="*/ 81878 h 88321"/>
                <a:gd name="csX18" fmla="*/ 39217 w 88987"/>
                <a:gd name="csY18" fmla="*/ 83655 h 88321"/>
                <a:gd name="csX19" fmla="*/ 64325 w 88987"/>
                <a:gd name="csY19" fmla="*/ 72990 h 88321"/>
                <a:gd name="csX20" fmla="*/ 74323 w 88987"/>
                <a:gd name="csY20" fmla="*/ 44216 h 88321"/>
                <a:gd name="csX21" fmla="*/ 64325 w 88987"/>
                <a:gd name="csY21" fmla="*/ 15331 h 88321"/>
                <a:gd name="csX22" fmla="*/ 38773 w 88987"/>
                <a:gd name="csY22" fmla="*/ 4777 h 88321"/>
                <a:gd name="csX23" fmla="*/ 25441 w 88987"/>
                <a:gd name="csY23" fmla="*/ 6666 h 88321"/>
                <a:gd name="csX24" fmla="*/ 25441 w 88987"/>
                <a:gd name="csY24" fmla="*/ 81767 h 8832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</a:cxnLst>
              <a:rect l="l" t="t" r="r" b="b"/>
              <a:pathLst>
                <a:path w="88987" h="88321">
                  <a:moveTo>
                    <a:pt x="111" y="88321"/>
                  </a:moveTo>
                  <a:lnTo>
                    <a:pt x="111" y="85877"/>
                  </a:lnTo>
                  <a:lnTo>
                    <a:pt x="3444" y="85877"/>
                  </a:lnTo>
                  <a:cubicBezTo>
                    <a:pt x="7221" y="85877"/>
                    <a:pt x="9777" y="84655"/>
                    <a:pt x="11332" y="82322"/>
                  </a:cubicBezTo>
                  <a:cubicBezTo>
                    <a:pt x="12332" y="80878"/>
                    <a:pt x="12776" y="77656"/>
                    <a:pt x="12776" y="72657"/>
                  </a:cubicBezTo>
                  <a:lnTo>
                    <a:pt x="12776" y="15665"/>
                  </a:lnTo>
                  <a:cubicBezTo>
                    <a:pt x="12776" y="10110"/>
                    <a:pt x="12221" y="6666"/>
                    <a:pt x="10999" y="5333"/>
                  </a:cubicBezTo>
                  <a:cubicBezTo>
                    <a:pt x="9332" y="3444"/>
                    <a:pt x="6777" y="2444"/>
                    <a:pt x="3444" y="2444"/>
                  </a:cubicBezTo>
                  <a:lnTo>
                    <a:pt x="111" y="2444"/>
                  </a:lnTo>
                  <a:lnTo>
                    <a:pt x="111" y="0"/>
                  </a:lnTo>
                  <a:lnTo>
                    <a:pt x="35995" y="0"/>
                  </a:lnTo>
                  <a:cubicBezTo>
                    <a:pt x="49215" y="0"/>
                    <a:pt x="59214" y="1444"/>
                    <a:pt x="66102" y="4444"/>
                  </a:cubicBezTo>
                  <a:cubicBezTo>
                    <a:pt x="72990" y="7443"/>
                    <a:pt x="78545" y="12443"/>
                    <a:pt x="82655" y="19442"/>
                  </a:cubicBezTo>
                  <a:cubicBezTo>
                    <a:pt x="86766" y="26441"/>
                    <a:pt x="88988" y="34551"/>
                    <a:pt x="88988" y="43661"/>
                  </a:cubicBezTo>
                  <a:cubicBezTo>
                    <a:pt x="88988" y="55992"/>
                    <a:pt x="85211" y="66213"/>
                    <a:pt x="77767" y="74434"/>
                  </a:cubicBezTo>
                  <a:cubicBezTo>
                    <a:pt x="69435" y="83655"/>
                    <a:pt x="56659" y="88210"/>
                    <a:pt x="39439" y="88210"/>
                  </a:cubicBezTo>
                  <a:lnTo>
                    <a:pt x="0" y="88210"/>
                  </a:lnTo>
                  <a:close/>
                  <a:moveTo>
                    <a:pt x="25330" y="81878"/>
                  </a:moveTo>
                  <a:cubicBezTo>
                    <a:pt x="30885" y="83100"/>
                    <a:pt x="35440" y="83655"/>
                    <a:pt x="39217" y="83655"/>
                  </a:cubicBezTo>
                  <a:cubicBezTo>
                    <a:pt x="49327" y="83655"/>
                    <a:pt x="57659" y="80100"/>
                    <a:pt x="64325" y="72990"/>
                  </a:cubicBezTo>
                  <a:cubicBezTo>
                    <a:pt x="70990" y="65880"/>
                    <a:pt x="74323" y="56326"/>
                    <a:pt x="74323" y="44216"/>
                  </a:cubicBezTo>
                  <a:cubicBezTo>
                    <a:pt x="74323" y="32107"/>
                    <a:pt x="70990" y="22441"/>
                    <a:pt x="64325" y="15331"/>
                  </a:cubicBezTo>
                  <a:cubicBezTo>
                    <a:pt x="57659" y="8221"/>
                    <a:pt x="49104" y="4777"/>
                    <a:pt x="38773" y="4777"/>
                  </a:cubicBezTo>
                  <a:cubicBezTo>
                    <a:pt x="34884" y="4777"/>
                    <a:pt x="30440" y="5444"/>
                    <a:pt x="25441" y="6666"/>
                  </a:cubicBezTo>
                  <a:lnTo>
                    <a:pt x="25441" y="81767"/>
                  </a:lnTo>
                  <a:close/>
                </a:path>
              </a:pathLst>
            </a:custGeom>
            <a:solidFill>
              <a:srgbClr val="1D4D99"/>
            </a:solidFill>
            <a:ln w="11092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6FEA19EF-76DD-100E-6977-F48D0D23FB5A}"/>
                </a:ext>
              </a:extLst>
            </p:cNvPr>
            <p:cNvSpPr/>
            <p:nvPr/>
          </p:nvSpPr>
          <p:spPr>
            <a:xfrm>
              <a:off x="3931471" y="799060"/>
              <a:ext cx="75656" cy="88210"/>
            </a:xfrm>
            <a:custGeom>
              <a:avLst/>
              <a:gdLst>
                <a:gd name="csX0" fmla="*/ 25108 w 75656"/>
                <a:gd name="csY0" fmla="*/ 4777 h 88210"/>
                <a:gd name="csX1" fmla="*/ 25108 w 75656"/>
                <a:gd name="csY1" fmla="*/ 39661 h 88210"/>
                <a:gd name="csX2" fmla="*/ 44549 w 75656"/>
                <a:gd name="csY2" fmla="*/ 39661 h 88210"/>
                <a:gd name="csX3" fmla="*/ 54659 w 75656"/>
                <a:gd name="csY3" fmla="*/ 37328 h 88210"/>
                <a:gd name="csX4" fmla="*/ 58436 w 75656"/>
                <a:gd name="csY4" fmla="*/ 26774 h 88210"/>
                <a:gd name="csX5" fmla="*/ 60881 w 75656"/>
                <a:gd name="csY5" fmla="*/ 26774 h 88210"/>
                <a:gd name="csX6" fmla="*/ 60881 w 75656"/>
                <a:gd name="csY6" fmla="*/ 57548 h 88210"/>
                <a:gd name="csX7" fmla="*/ 58436 w 75656"/>
                <a:gd name="csY7" fmla="*/ 57548 h 88210"/>
                <a:gd name="csX8" fmla="*/ 56659 w 75656"/>
                <a:gd name="csY8" fmla="*/ 49327 h 88210"/>
                <a:gd name="csX9" fmla="*/ 52771 w 75656"/>
                <a:gd name="csY9" fmla="*/ 45772 h 88210"/>
                <a:gd name="csX10" fmla="*/ 44549 w 75656"/>
                <a:gd name="csY10" fmla="*/ 44438 h 88210"/>
                <a:gd name="csX11" fmla="*/ 25108 w 75656"/>
                <a:gd name="csY11" fmla="*/ 44438 h 88210"/>
                <a:gd name="csX12" fmla="*/ 25108 w 75656"/>
                <a:gd name="csY12" fmla="*/ 73546 h 88210"/>
                <a:gd name="csX13" fmla="*/ 25663 w 75656"/>
                <a:gd name="csY13" fmla="*/ 80656 h 88210"/>
                <a:gd name="csX14" fmla="*/ 27441 w 75656"/>
                <a:gd name="csY14" fmla="*/ 82655 h 88210"/>
                <a:gd name="csX15" fmla="*/ 32440 w 75656"/>
                <a:gd name="csY15" fmla="*/ 83433 h 88210"/>
                <a:gd name="csX16" fmla="*/ 47438 w 75656"/>
                <a:gd name="csY16" fmla="*/ 83433 h 88210"/>
                <a:gd name="csX17" fmla="*/ 58325 w 75656"/>
                <a:gd name="csY17" fmla="*/ 82433 h 88210"/>
                <a:gd name="csX18" fmla="*/ 64880 w 75656"/>
                <a:gd name="csY18" fmla="*/ 78323 h 88210"/>
                <a:gd name="csX19" fmla="*/ 73101 w 75656"/>
                <a:gd name="csY19" fmla="*/ 66102 h 88210"/>
                <a:gd name="csX20" fmla="*/ 75656 w 75656"/>
                <a:gd name="csY20" fmla="*/ 66102 h 88210"/>
                <a:gd name="csX21" fmla="*/ 67991 w 75656"/>
                <a:gd name="csY21" fmla="*/ 88210 h 88210"/>
                <a:gd name="csX22" fmla="*/ 0 w 75656"/>
                <a:gd name="csY22" fmla="*/ 88210 h 88210"/>
                <a:gd name="csX23" fmla="*/ 0 w 75656"/>
                <a:gd name="csY23" fmla="*/ 85766 h 88210"/>
                <a:gd name="csX24" fmla="*/ 3111 w 75656"/>
                <a:gd name="csY24" fmla="*/ 85766 h 88210"/>
                <a:gd name="csX25" fmla="*/ 8999 w 75656"/>
                <a:gd name="csY25" fmla="*/ 84322 h 88210"/>
                <a:gd name="csX26" fmla="*/ 11776 w 75656"/>
                <a:gd name="csY26" fmla="*/ 81211 h 88210"/>
                <a:gd name="csX27" fmla="*/ 12554 w 75656"/>
                <a:gd name="csY27" fmla="*/ 72657 h 88210"/>
                <a:gd name="csX28" fmla="*/ 12554 w 75656"/>
                <a:gd name="csY28" fmla="*/ 15331 h 88210"/>
                <a:gd name="csX29" fmla="*/ 10887 w 75656"/>
                <a:gd name="csY29" fmla="*/ 4999 h 88210"/>
                <a:gd name="csX30" fmla="*/ 3111 w 75656"/>
                <a:gd name="csY30" fmla="*/ 2444 h 88210"/>
                <a:gd name="csX31" fmla="*/ 0 w 75656"/>
                <a:gd name="csY31" fmla="*/ 2444 h 88210"/>
                <a:gd name="csX32" fmla="*/ 0 w 75656"/>
                <a:gd name="csY32" fmla="*/ 0 h 88210"/>
                <a:gd name="csX33" fmla="*/ 67991 w 75656"/>
                <a:gd name="csY33" fmla="*/ 0 h 88210"/>
                <a:gd name="csX34" fmla="*/ 68991 w 75656"/>
                <a:gd name="csY34" fmla="*/ 19331 h 88210"/>
                <a:gd name="csX35" fmla="*/ 66435 w 75656"/>
                <a:gd name="csY35" fmla="*/ 19331 h 88210"/>
                <a:gd name="csX36" fmla="*/ 63436 w 75656"/>
                <a:gd name="csY36" fmla="*/ 9776 h 88210"/>
                <a:gd name="csX37" fmla="*/ 58548 w 75656"/>
                <a:gd name="csY37" fmla="*/ 5777 h 88210"/>
                <a:gd name="csX38" fmla="*/ 49327 w 75656"/>
                <a:gd name="csY38" fmla="*/ 4777 h 88210"/>
                <a:gd name="csX39" fmla="*/ 25108 w 75656"/>
                <a:gd name="csY39" fmla="*/ 4777 h 8821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</a:cxnLst>
              <a:rect l="l" t="t" r="r" b="b"/>
              <a:pathLst>
                <a:path w="75656" h="88210">
                  <a:moveTo>
                    <a:pt x="25108" y="4777"/>
                  </a:moveTo>
                  <a:lnTo>
                    <a:pt x="25108" y="39661"/>
                  </a:lnTo>
                  <a:lnTo>
                    <a:pt x="44549" y="39661"/>
                  </a:lnTo>
                  <a:cubicBezTo>
                    <a:pt x="49549" y="39661"/>
                    <a:pt x="52993" y="38884"/>
                    <a:pt x="54659" y="37328"/>
                  </a:cubicBezTo>
                  <a:cubicBezTo>
                    <a:pt x="56881" y="35329"/>
                    <a:pt x="58214" y="31773"/>
                    <a:pt x="58436" y="26774"/>
                  </a:cubicBezTo>
                  <a:lnTo>
                    <a:pt x="60881" y="26774"/>
                  </a:lnTo>
                  <a:lnTo>
                    <a:pt x="60881" y="57548"/>
                  </a:lnTo>
                  <a:lnTo>
                    <a:pt x="58436" y="57548"/>
                  </a:lnTo>
                  <a:cubicBezTo>
                    <a:pt x="57881" y="53215"/>
                    <a:pt x="57214" y="50549"/>
                    <a:pt x="56659" y="49327"/>
                  </a:cubicBezTo>
                  <a:cubicBezTo>
                    <a:pt x="55881" y="47771"/>
                    <a:pt x="54548" y="46660"/>
                    <a:pt x="52771" y="45772"/>
                  </a:cubicBezTo>
                  <a:cubicBezTo>
                    <a:pt x="50993" y="44883"/>
                    <a:pt x="48216" y="44438"/>
                    <a:pt x="44549" y="44438"/>
                  </a:cubicBezTo>
                  <a:lnTo>
                    <a:pt x="25108" y="44438"/>
                  </a:lnTo>
                  <a:lnTo>
                    <a:pt x="25108" y="73546"/>
                  </a:lnTo>
                  <a:cubicBezTo>
                    <a:pt x="25108" y="77434"/>
                    <a:pt x="25330" y="79878"/>
                    <a:pt x="25663" y="80656"/>
                  </a:cubicBezTo>
                  <a:cubicBezTo>
                    <a:pt x="25996" y="81433"/>
                    <a:pt x="26663" y="82211"/>
                    <a:pt x="27441" y="82655"/>
                  </a:cubicBezTo>
                  <a:cubicBezTo>
                    <a:pt x="28218" y="83100"/>
                    <a:pt x="29996" y="83433"/>
                    <a:pt x="32440" y="83433"/>
                  </a:cubicBezTo>
                  <a:lnTo>
                    <a:pt x="47438" y="83433"/>
                  </a:lnTo>
                  <a:cubicBezTo>
                    <a:pt x="52437" y="83433"/>
                    <a:pt x="56103" y="83100"/>
                    <a:pt x="58325" y="82433"/>
                  </a:cubicBezTo>
                  <a:cubicBezTo>
                    <a:pt x="60547" y="81767"/>
                    <a:pt x="62769" y="80322"/>
                    <a:pt x="64880" y="78323"/>
                  </a:cubicBezTo>
                  <a:cubicBezTo>
                    <a:pt x="67546" y="75656"/>
                    <a:pt x="70324" y="71546"/>
                    <a:pt x="73101" y="66102"/>
                  </a:cubicBezTo>
                  <a:lnTo>
                    <a:pt x="75656" y="66102"/>
                  </a:lnTo>
                  <a:lnTo>
                    <a:pt x="67991" y="88210"/>
                  </a:lnTo>
                  <a:lnTo>
                    <a:pt x="0" y="88210"/>
                  </a:lnTo>
                  <a:lnTo>
                    <a:pt x="0" y="85766"/>
                  </a:lnTo>
                  <a:lnTo>
                    <a:pt x="3111" y="85766"/>
                  </a:lnTo>
                  <a:cubicBezTo>
                    <a:pt x="5221" y="85766"/>
                    <a:pt x="7221" y="85322"/>
                    <a:pt x="8999" y="84322"/>
                  </a:cubicBezTo>
                  <a:cubicBezTo>
                    <a:pt x="10332" y="83655"/>
                    <a:pt x="11332" y="82544"/>
                    <a:pt x="11776" y="81211"/>
                  </a:cubicBezTo>
                  <a:cubicBezTo>
                    <a:pt x="12221" y="79878"/>
                    <a:pt x="12554" y="76990"/>
                    <a:pt x="12554" y="72657"/>
                  </a:cubicBezTo>
                  <a:lnTo>
                    <a:pt x="12554" y="15331"/>
                  </a:lnTo>
                  <a:cubicBezTo>
                    <a:pt x="12554" y="9776"/>
                    <a:pt x="11998" y="6333"/>
                    <a:pt x="10887" y="4999"/>
                  </a:cubicBezTo>
                  <a:cubicBezTo>
                    <a:pt x="9332" y="3222"/>
                    <a:pt x="6666" y="2444"/>
                    <a:pt x="3111" y="2444"/>
                  </a:cubicBezTo>
                  <a:lnTo>
                    <a:pt x="0" y="2444"/>
                  </a:lnTo>
                  <a:lnTo>
                    <a:pt x="0" y="0"/>
                  </a:lnTo>
                  <a:lnTo>
                    <a:pt x="67991" y="0"/>
                  </a:lnTo>
                  <a:lnTo>
                    <a:pt x="68991" y="19331"/>
                  </a:lnTo>
                  <a:lnTo>
                    <a:pt x="66435" y="19331"/>
                  </a:lnTo>
                  <a:cubicBezTo>
                    <a:pt x="65547" y="14665"/>
                    <a:pt x="64547" y="11443"/>
                    <a:pt x="63436" y="9776"/>
                  </a:cubicBezTo>
                  <a:cubicBezTo>
                    <a:pt x="62325" y="8110"/>
                    <a:pt x="60658" y="6666"/>
                    <a:pt x="58548" y="5777"/>
                  </a:cubicBezTo>
                  <a:cubicBezTo>
                    <a:pt x="56770" y="5110"/>
                    <a:pt x="53770" y="4777"/>
                    <a:pt x="49327" y="4777"/>
                  </a:cubicBezTo>
                  <a:lnTo>
                    <a:pt x="25108" y="4777"/>
                  </a:lnTo>
                  <a:close/>
                </a:path>
              </a:pathLst>
            </a:custGeom>
            <a:solidFill>
              <a:srgbClr val="1D4D99"/>
            </a:solidFill>
            <a:ln w="11092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3F42B216-F276-A73A-A144-D05B13A3B91F}"/>
                </a:ext>
              </a:extLst>
            </p:cNvPr>
            <p:cNvSpPr/>
            <p:nvPr/>
          </p:nvSpPr>
          <p:spPr>
            <a:xfrm>
              <a:off x="3586296" y="1978788"/>
              <a:ext cx="66546" cy="88321"/>
            </a:xfrm>
            <a:custGeom>
              <a:avLst/>
              <a:gdLst>
                <a:gd name="csX0" fmla="*/ 25108 w 66546"/>
                <a:gd name="csY0" fmla="*/ 4888 h 88321"/>
                <a:gd name="csX1" fmla="*/ 25108 w 66546"/>
                <a:gd name="csY1" fmla="*/ 39550 h 88321"/>
                <a:gd name="csX2" fmla="*/ 41217 w 66546"/>
                <a:gd name="csY2" fmla="*/ 39550 h 88321"/>
                <a:gd name="csX3" fmla="*/ 49327 w 66546"/>
                <a:gd name="csY3" fmla="*/ 37106 h 88321"/>
                <a:gd name="csX4" fmla="*/ 52771 w 66546"/>
                <a:gd name="csY4" fmla="*/ 27441 h 88321"/>
                <a:gd name="csX5" fmla="*/ 55215 w 66546"/>
                <a:gd name="csY5" fmla="*/ 27441 h 88321"/>
                <a:gd name="csX6" fmla="*/ 55215 w 66546"/>
                <a:gd name="csY6" fmla="*/ 57326 h 88321"/>
                <a:gd name="csX7" fmla="*/ 52771 w 66546"/>
                <a:gd name="csY7" fmla="*/ 57326 h 88321"/>
                <a:gd name="csX8" fmla="*/ 51437 w 66546"/>
                <a:gd name="csY8" fmla="*/ 49771 h 88321"/>
                <a:gd name="csX9" fmla="*/ 47882 w 66546"/>
                <a:gd name="csY9" fmla="*/ 46105 h 88321"/>
                <a:gd name="csX10" fmla="*/ 41217 w 66546"/>
                <a:gd name="csY10" fmla="*/ 44883 h 88321"/>
                <a:gd name="csX11" fmla="*/ 25108 w 66546"/>
                <a:gd name="csY11" fmla="*/ 44883 h 88321"/>
                <a:gd name="csX12" fmla="*/ 25108 w 66546"/>
                <a:gd name="csY12" fmla="*/ 72657 h 88321"/>
                <a:gd name="csX13" fmla="*/ 25996 w 66546"/>
                <a:gd name="csY13" fmla="*/ 81544 h 88321"/>
                <a:gd name="csX14" fmla="*/ 28774 w 66546"/>
                <a:gd name="csY14" fmla="*/ 84322 h 88321"/>
                <a:gd name="csX15" fmla="*/ 34773 w 66546"/>
                <a:gd name="csY15" fmla="*/ 85877 h 88321"/>
                <a:gd name="csX16" fmla="*/ 37995 w 66546"/>
                <a:gd name="csY16" fmla="*/ 85877 h 88321"/>
                <a:gd name="csX17" fmla="*/ 37995 w 66546"/>
                <a:gd name="csY17" fmla="*/ 88321 h 88321"/>
                <a:gd name="csX18" fmla="*/ 111 w 66546"/>
                <a:gd name="csY18" fmla="*/ 88321 h 88321"/>
                <a:gd name="csX19" fmla="*/ 111 w 66546"/>
                <a:gd name="csY19" fmla="*/ 85877 h 88321"/>
                <a:gd name="csX20" fmla="*/ 3222 w 66546"/>
                <a:gd name="csY20" fmla="*/ 85877 h 88321"/>
                <a:gd name="csX21" fmla="*/ 11110 w 66546"/>
                <a:gd name="csY21" fmla="*/ 82655 h 88321"/>
                <a:gd name="csX22" fmla="*/ 12665 w 66546"/>
                <a:gd name="csY22" fmla="*/ 72657 h 88321"/>
                <a:gd name="csX23" fmla="*/ 12665 w 66546"/>
                <a:gd name="csY23" fmla="*/ 15665 h 88321"/>
                <a:gd name="csX24" fmla="*/ 11776 w 66546"/>
                <a:gd name="csY24" fmla="*/ 6777 h 88321"/>
                <a:gd name="csX25" fmla="*/ 9110 w 66546"/>
                <a:gd name="csY25" fmla="*/ 3999 h 88321"/>
                <a:gd name="csX26" fmla="*/ 3111 w 66546"/>
                <a:gd name="csY26" fmla="*/ 2444 h 88321"/>
                <a:gd name="csX27" fmla="*/ 0 w 66546"/>
                <a:gd name="csY27" fmla="*/ 2444 h 88321"/>
                <a:gd name="csX28" fmla="*/ 0 w 66546"/>
                <a:gd name="csY28" fmla="*/ 0 h 88321"/>
                <a:gd name="csX29" fmla="*/ 65658 w 66546"/>
                <a:gd name="csY29" fmla="*/ 0 h 88321"/>
                <a:gd name="csX30" fmla="*/ 66546 w 66546"/>
                <a:gd name="csY30" fmla="*/ 19442 h 88321"/>
                <a:gd name="csX31" fmla="*/ 64213 w 66546"/>
                <a:gd name="csY31" fmla="*/ 19442 h 88321"/>
                <a:gd name="csX32" fmla="*/ 60325 w 66546"/>
                <a:gd name="csY32" fmla="*/ 10332 h 88321"/>
                <a:gd name="csX33" fmla="*/ 54770 w 66546"/>
                <a:gd name="csY33" fmla="*/ 6110 h 88321"/>
                <a:gd name="csX34" fmla="*/ 44549 w 66546"/>
                <a:gd name="csY34" fmla="*/ 4777 h 88321"/>
                <a:gd name="csX35" fmla="*/ 25108 w 66546"/>
                <a:gd name="csY35" fmla="*/ 4777 h 8832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66546" h="88321">
                  <a:moveTo>
                    <a:pt x="25108" y="4888"/>
                  </a:moveTo>
                  <a:lnTo>
                    <a:pt x="25108" y="39550"/>
                  </a:lnTo>
                  <a:lnTo>
                    <a:pt x="41217" y="39550"/>
                  </a:lnTo>
                  <a:cubicBezTo>
                    <a:pt x="44883" y="39550"/>
                    <a:pt x="47660" y="38773"/>
                    <a:pt x="49327" y="37106"/>
                  </a:cubicBezTo>
                  <a:cubicBezTo>
                    <a:pt x="50993" y="35440"/>
                    <a:pt x="52215" y="32218"/>
                    <a:pt x="52771" y="27441"/>
                  </a:cubicBezTo>
                  <a:lnTo>
                    <a:pt x="55215" y="27441"/>
                  </a:lnTo>
                  <a:lnTo>
                    <a:pt x="55215" y="57326"/>
                  </a:lnTo>
                  <a:lnTo>
                    <a:pt x="52771" y="57326"/>
                  </a:lnTo>
                  <a:cubicBezTo>
                    <a:pt x="52771" y="53882"/>
                    <a:pt x="52326" y="51326"/>
                    <a:pt x="51437" y="49771"/>
                  </a:cubicBezTo>
                  <a:cubicBezTo>
                    <a:pt x="50549" y="48216"/>
                    <a:pt x="49438" y="46994"/>
                    <a:pt x="47882" y="46105"/>
                  </a:cubicBezTo>
                  <a:cubicBezTo>
                    <a:pt x="46327" y="45216"/>
                    <a:pt x="44216" y="44883"/>
                    <a:pt x="41217" y="44883"/>
                  </a:cubicBezTo>
                  <a:lnTo>
                    <a:pt x="25108" y="44883"/>
                  </a:lnTo>
                  <a:lnTo>
                    <a:pt x="25108" y="72657"/>
                  </a:lnTo>
                  <a:cubicBezTo>
                    <a:pt x="25108" y="77101"/>
                    <a:pt x="25441" y="80100"/>
                    <a:pt x="25996" y="81544"/>
                  </a:cubicBezTo>
                  <a:cubicBezTo>
                    <a:pt x="26441" y="82655"/>
                    <a:pt x="27330" y="83544"/>
                    <a:pt x="28774" y="84322"/>
                  </a:cubicBezTo>
                  <a:cubicBezTo>
                    <a:pt x="30662" y="85322"/>
                    <a:pt x="32662" y="85877"/>
                    <a:pt x="34773" y="85877"/>
                  </a:cubicBezTo>
                  <a:lnTo>
                    <a:pt x="37995" y="85877"/>
                  </a:lnTo>
                  <a:lnTo>
                    <a:pt x="37995" y="88321"/>
                  </a:lnTo>
                  <a:lnTo>
                    <a:pt x="111" y="88321"/>
                  </a:lnTo>
                  <a:lnTo>
                    <a:pt x="111" y="85877"/>
                  </a:lnTo>
                  <a:lnTo>
                    <a:pt x="3222" y="85877"/>
                  </a:lnTo>
                  <a:cubicBezTo>
                    <a:pt x="6888" y="85877"/>
                    <a:pt x="9554" y="84766"/>
                    <a:pt x="11110" y="82655"/>
                  </a:cubicBezTo>
                  <a:cubicBezTo>
                    <a:pt x="12109" y="81322"/>
                    <a:pt x="12665" y="77878"/>
                    <a:pt x="12665" y="72657"/>
                  </a:cubicBezTo>
                  <a:lnTo>
                    <a:pt x="12665" y="15665"/>
                  </a:lnTo>
                  <a:cubicBezTo>
                    <a:pt x="12665" y="11221"/>
                    <a:pt x="12332" y="8221"/>
                    <a:pt x="11776" y="6777"/>
                  </a:cubicBezTo>
                  <a:cubicBezTo>
                    <a:pt x="11332" y="5666"/>
                    <a:pt x="10443" y="4777"/>
                    <a:pt x="9110" y="3999"/>
                  </a:cubicBezTo>
                  <a:cubicBezTo>
                    <a:pt x="7221" y="3000"/>
                    <a:pt x="5221" y="2444"/>
                    <a:pt x="3111" y="2444"/>
                  </a:cubicBezTo>
                  <a:lnTo>
                    <a:pt x="0" y="2444"/>
                  </a:lnTo>
                  <a:lnTo>
                    <a:pt x="0" y="0"/>
                  </a:lnTo>
                  <a:lnTo>
                    <a:pt x="65658" y="0"/>
                  </a:lnTo>
                  <a:lnTo>
                    <a:pt x="66546" y="19442"/>
                  </a:lnTo>
                  <a:lnTo>
                    <a:pt x="64213" y="19442"/>
                  </a:lnTo>
                  <a:cubicBezTo>
                    <a:pt x="63103" y="15331"/>
                    <a:pt x="61769" y="12332"/>
                    <a:pt x="60325" y="10332"/>
                  </a:cubicBezTo>
                  <a:cubicBezTo>
                    <a:pt x="58881" y="8332"/>
                    <a:pt x="56992" y="6999"/>
                    <a:pt x="54770" y="6110"/>
                  </a:cubicBezTo>
                  <a:cubicBezTo>
                    <a:pt x="52548" y="5222"/>
                    <a:pt x="49216" y="4777"/>
                    <a:pt x="44549" y="4777"/>
                  </a:cubicBezTo>
                  <a:lnTo>
                    <a:pt x="25108" y="4777"/>
                  </a:lnTo>
                  <a:close/>
                </a:path>
              </a:pathLst>
            </a:custGeom>
            <a:solidFill>
              <a:srgbClr val="1D4D99"/>
            </a:solidFill>
            <a:ln w="11092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898583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BF2032-8DEC-9273-E906-01689EC0D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3013B-2839-C846-1292-D15A23B9E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Polygon Perspectives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A4BFF50B-FE6B-D4E0-758E-541F61DC752B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dirty="0"/>
              <a:t>Talk to a new partner about the</a:t>
            </a:r>
            <a:br>
              <a:rPr lang="en-US" dirty="0"/>
            </a:br>
            <a:r>
              <a:rPr lang="en-US" dirty="0"/>
              <a:t>strategies each of you used to solve</a:t>
            </a:r>
            <a:br>
              <a:rPr lang="en-US" dirty="0"/>
            </a:br>
            <a:r>
              <a:rPr lang="en-US" dirty="0"/>
              <a:t>the Polygon Puzzle.</a:t>
            </a:r>
          </a:p>
          <a:p>
            <a:r>
              <a:rPr lang="en-US" dirty="0"/>
              <a:t>What was similar and what was different</a:t>
            </a:r>
            <a:br>
              <a:rPr lang="en-US" dirty="0"/>
            </a:br>
            <a:r>
              <a:rPr lang="en-US" dirty="0"/>
              <a:t>between your approaches?</a:t>
            </a:r>
          </a:p>
          <a:p>
            <a:pPr lvl="1"/>
            <a:r>
              <a:rPr lang="en-US" dirty="0"/>
              <a:t>Record your thoughts on your handout.</a:t>
            </a:r>
            <a:endParaRPr lang="en-US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A62A21-CBB4-E6E7-563A-D60E011E6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2817" y="511175"/>
            <a:ext cx="2214920" cy="149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74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Department of</a:t>
            </a:r>
            <a:br>
              <a:rPr lang="en-US" dirty="0"/>
            </a:br>
            <a:r>
              <a:rPr lang="en-US" dirty="0"/>
              <a:t>the Exterior Angles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Polygons and the</a:t>
            </a:r>
            <a:br>
              <a:rPr lang="en-US" dirty="0"/>
            </a:br>
            <a:r>
              <a:rPr lang="en-US" dirty="0"/>
              <a:t>Exterior Angle Sum Theorem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7355" y="1312133"/>
            <a:ext cx="2922311" cy="2519234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969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Essential Question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pPr marL="64008" indent="0">
              <a:buNone/>
            </a:pPr>
            <a:r>
              <a:rPr lang="en-US" dirty="0"/>
              <a:t>How do we solve problems using exterior angles?</a:t>
            </a:r>
            <a:endParaRPr lang="en-US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Learning Objectives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8288"/>
            <a:ext cx="7885112" cy="1774824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 dirty="0"/>
              <a:t>Identify the relationship between interior and exterior angles in the context of finding unknown values.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800" dirty="0"/>
              <a:t>Analyze data to draw conclusions about the relationships between exterior angles of a polygon.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CC762-525E-F9A8-8338-90C5B4558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04AF3-7691-76C6-C4F5-90AF39843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Polygon: Pass It On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707D4043-F086-2CAC-E1B8-40DCC9DF9C0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5957780" cy="3262312"/>
          </a:xfrm>
        </p:spPr>
        <p:txBody>
          <a:bodyPr/>
          <a:lstStyle/>
          <a:p>
            <a:pPr marL="64008" indent="0">
              <a:buNone/>
            </a:pPr>
            <a:r>
              <a:rPr lang="en-US" dirty="0"/>
              <a:t>In your group, take turns identifying and writing or labeling what you know</a:t>
            </a:r>
            <a:br>
              <a:rPr lang="en-US" dirty="0"/>
            </a:br>
            <a:r>
              <a:rPr lang="en-US" dirty="0"/>
              <a:t>about the given polygon.</a:t>
            </a:r>
          </a:p>
          <a:p>
            <a:r>
              <a:rPr lang="en-US" dirty="0"/>
              <a:t>Be sure to write your reasoning.</a:t>
            </a:r>
          </a:p>
          <a:p>
            <a:r>
              <a:rPr lang="en-US" dirty="0"/>
              <a:t>Pass the paper to the person</a:t>
            </a:r>
            <a:br>
              <a:rPr lang="en-US" dirty="0"/>
            </a:br>
            <a:r>
              <a:rPr lang="en-US" dirty="0"/>
              <a:t>on your right.</a:t>
            </a:r>
          </a:p>
          <a:p>
            <a:r>
              <a:rPr lang="en-US" dirty="0"/>
              <a:t>Repeat.</a:t>
            </a:r>
            <a:endParaRPr lang="en-US" altLang="en-US" dirty="0"/>
          </a:p>
        </p:txBody>
      </p:sp>
      <p:pic>
        <p:nvPicPr>
          <p:cNvPr id="3" name="Google Shape;114;p26" descr="Same pentagon as on the &quot;Pass It On&quot; handout. It has three 90-degree exterior angles and two congruent unknown exterior angles, both labeled, &quot;x&quot;.">
            <a:extLst>
              <a:ext uri="{FF2B5EF4-FFF2-40B4-BE49-F238E27FC236}">
                <a16:creationId xmlns:a16="http://schemas.microsoft.com/office/drawing/2014/main" id="{D6F6874A-A0FA-1547-E112-6EE749182568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rcRect/>
          <a:stretch/>
        </p:blipFill>
        <p:spPr>
          <a:xfrm>
            <a:off x="5688613" y="632517"/>
            <a:ext cx="3134031" cy="39998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731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29431-35AA-95DB-7E02-7565BE5DA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CB0E4-B8C0-B9A7-B02B-0D6A4CA53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Playing With Polygons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1AD197D1-9FC9-72F8-08F0-3D4E1C6FB1A7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i="1" dirty="0"/>
              <a:t>Before using scissors</a:t>
            </a:r>
            <a:r>
              <a:rPr lang="en-US" dirty="0"/>
              <a:t>, carefully read all directions on your handout. Then, follow </a:t>
            </a:r>
            <a:r>
              <a:rPr lang="en-US" b="1" dirty="0">
                <a:solidFill>
                  <a:schemeClr val="accent1"/>
                </a:solidFill>
              </a:rPr>
              <a:t>Steps 1–6</a:t>
            </a:r>
            <a:r>
              <a:rPr lang="en-US" dirty="0"/>
              <a:t> on your handout.</a:t>
            </a:r>
          </a:p>
          <a:p>
            <a:pPr marL="64008" indent="0">
              <a:buNone/>
            </a:pPr>
            <a:endParaRPr lang="en-US" dirty="0"/>
          </a:p>
          <a:p>
            <a:pPr marL="64008" indent="0">
              <a:buNone/>
            </a:pPr>
            <a:endParaRPr lang="en-US" dirty="0"/>
          </a:p>
          <a:p>
            <a:r>
              <a:rPr lang="en-US" dirty="0"/>
              <a:t>After </a:t>
            </a:r>
            <a:r>
              <a:rPr lang="en-US" b="1" dirty="0">
                <a:solidFill>
                  <a:schemeClr val="accent1"/>
                </a:solidFill>
              </a:rPr>
              <a:t>Step 6</a:t>
            </a:r>
            <a:r>
              <a:rPr lang="en-US" dirty="0"/>
              <a:t>: </a:t>
            </a:r>
            <a:r>
              <a:rPr lang="en-US" i="1" dirty="0"/>
              <a:t>When you put together the vertices of all the exterior angles, what shape do they form?</a:t>
            </a:r>
          </a:p>
        </p:txBody>
      </p:sp>
    </p:spTree>
    <p:extLst>
      <p:ext uri="{BB962C8B-B14F-4D97-AF65-F5344CB8AC3E}">
        <p14:creationId xmlns:p14="http://schemas.microsoft.com/office/powerpoint/2010/main" val="3645868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09C89-EADE-B8CD-470F-3B5086AE2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67898-40EB-5A76-04C3-3AE341DEF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Playing With Polygons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021E57B-0023-F6CD-2A6D-7E5A98F85F7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5429250" cy="3262312"/>
          </a:xfrm>
        </p:spPr>
        <p:txBody>
          <a:bodyPr/>
          <a:lstStyle/>
          <a:p>
            <a:pPr marL="64008" indent="0">
              <a:buNone/>
            </a:pPr>
            <a:r>
              <a:rPr lang="en-US" dirty="0"/>
              <a:t>Make a prediction.</a:t>
            </a:r>
          </a:p>
          <a:p>
            <a:r>
              <a:rPr lang="en-US" dirty="0"/>
              <a:t>If the number of sides of the polygon changes, how could the shape formed by the exterior angles change?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5A43568-AB4F-44B8-5305-CF0F9C1D2D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057900" y="0"/>
            <a:ext cx="3086100" cy="5143500"/>
            <a:chOff x="6057900" y="0"/>
            <a:chExt cx="3086100" cy="51435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F3243DC-FC5F-DC97-2398-56306533A831}"/>
                </a:ext>
              </a:extLst>
            </p:cNvPr>
            <p:cNvSpPr/>
            <p:nvPr/>
          </p:nvSpPr>
          <p:spPr>
            <a:xfrm>
              <a:off x="6057900" y="0"/>
              <a:ext cx="3086100" cy="514350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aphic 5" descr="Thought bubble outline">
              <a:extLst>
                <a:ext uri="{FF2B5EF4-FFF2-40B4-BE49-F238E27FC236}">
                  <a16:creationId xmlns:a16="http://schemas.microsoft.com/office/drawing/2014/main" id="{FE56C913-59B4-E0B1-485B-0D24CC3C1E58}"/>
                </a:ext>
              </a:extLst>
            </p:cNvPr>
            <p:cNvGrpSpPr/>
            <p:nvPr/>
          </p:nvGrpSpPr>
          <p:grpSpPr>
            <a:xfrm>
              <a:off x="6354294" y="1075391"/>
              <a:ext cx="2492338" cy="2347404"/>
              <a:chOff x="6354294" y="1075391"/>
              <a:chExt cx="2492338" cy="2347404"/>
            </a:xfrm>
            <a:solidFill>
              <a:schemeClr val="bg1"/>
            </a:solidFill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6323072B-A14B-6B1B-3363-212120E1E58A}"/>
                  </a:ext>
                </a:extLst>
              </p:cNvPr>
              <p:cNvSpPr/>
              <p:nvPr/>
            </p:nvSpPr>
            <p:spPr>
              <a:xfrm>
                <a:off x="6354294" y="1075391"/>
                <a:ext cx="2492338" cy="1736038"/>
              </a:xfrm>
              <a:custGeom>
                <a:avLst/>
                <a:gdLst>
                  <a:gd name="csX0" fmla="*/ 1276906 w 2492338"/>
                  <a:gd name="csY0" fmla="*/ 64301 h 1736038"/>
                  <a:gd name="csX1" fmla="*/ 1573943 w 2492338"/>
                  <a:gd name="csY1" fmla="*/ 309453 h 1736038"/>
                  <a:gd name="csX2" fmla="*/ 1574425 w 2492338"/>
                  <a:gd name="csY2" fmla="*/ 309646 h 1736038"/>
                  <a:gd name="csX3" fmla="*/ 1762034 w 2492338"/>
                  <a:gd name="csY3" fmla="*/ 246252 h 1736038"/>
                  <a:gd name="csX4" fmla="*/ 2065211 w 2492338"/>
                  <a:gd name="csY4" fmla="*/ 549526 h 1736038"/>
                  <a:gd name="csX5" fmla="*/ 2056274 w 2492338"/>
                  <a:gd name="csY5" fmla="*/ 618770 h 1736038"/>
                  <a:gd name="csX6" fmla="*/ 2056515 w 2492338"/>
                  <a:gd name="csY6" fmla="*/ 619156 h 1736038"/>
                  <a:gd name="csX7" fmla="*/ 2056660 w 2492338"/>
                  <a:gd name="csY7" fmla="*/ 619156 h 1736038"/>
                  <a:gd name="csX8" fmla="*/ 2129827 w 2492338"/>
                  <a:gd name="csY8" fmla="*/ 610219 h 1736038"/>
                  <a:gd name="csX9" fmla="*/ 2428674 w 2492338"/>
                  <a:gd name="csY9" fmla="*/ 917855 h 1736038"/>
                  <a:gd name="csX10" fmla="*/ 2125872 w 2492338"/>
                  <a:gd name="csY10" fmla="*/ 1216734 h 1736038"/>
                  <a:gd name="csX11" fmla="*/ 2005000 w 2492338"/>
                  <a:gd name="csY11" fmla="*/ 1189634 h 1736038"/>
                  <a:gd name="csX12" fmla="*/ 2004611 w 2492338"/>
                  <a:gd name="csY12" fmla="*/ 1189763 h 1736038"/>
                  <a:gd name="csX13" fmla="*/ 2004582 w 2492338"/>
                  <a:gd name="csY13" fmla="*/ 1189924 h 1736038"/>
                  <a:gd name="csX14" fmla="*/ 2004582 w 2492338"/>
                  <a:gd name="csY14" fmla="*/ 1210369 h 1736038"/>
                  <a:gd name="csX15" fmla="*/ 1725162 w 2492338"/>
                  <a:gd name="csY15" fmla="*/ 1518979 h 1736038"/>
                  <a:gd name="csX16" fmla="*/ 1459275 w 2492338"/>
                  <a:gd name="csY16" fmla="*/ 1396146 h 1736038"/>
                  <a:gd name="csX17" fmla="*/ 1458867 w 2492338"/>
                  <a:gd name="csY17" fmla="*/ 1396101 h 1736038"/>
                  <a:gd name="csX18" fmla="*/ 1458760 w 2492338"/>
                  <a:gd name="csY18" fmla="*/ 1396307 h 1736038"/>
                  <a:gd name="csX19" fmla="*/ 1127651 w 2492338"/>
                  <a:gd name="csY19" fmla="*/ 1670201 h 1736038"/>
                  <a:gd name="csX20" fmla="*/ 852406 w 2492338"/>
                  <a:gd name="csY20" fmla="*/ 1368242 h 1736038"/>
                  <a:gd name="csX21" fmla="*/ 855299 w 2492338"/>
                  <a:gd name="csY21" fmla="*/ 1335613 h 1736038"/>
                  <a:gd name="csX22" fmla="*/ 855203 w 2492338"/>
                  <a:gd name="csY22" fmla="*/ 1335260 h 1736038"/>
                  <a:gd name="csX23" fmla="*/ 854849 w 2492338"/>
                  <a:gd name="csY23" fmla="*/ 1335356 h 1736038"/>
                  <a:gd name="csX24" fmla="*/ 432185 w 2492338"/>
                  <a:gd name="csY24" fmla="*/ 1281922 h 1736038"/>
                  <a:gd name="csX25" fmla="*/ 370332 w 2492338"/>
                  <a:gd name="csY25" fmla="*/ 1125758 h 1736038"/>
                  <a:gd name="csX26" fmla="*/ 367278 w 2492338"/>
                  <a:gd name="csY26" fmla="*/ 1125758 h 1736038"/>
                  <a:gd name="csX27" fmla="*/ 64444 w 2492338"/>
                  <a:gd name="csY27" fmla="*/ 822044 h 1736038"/>
                  <a:gd name="csX28" fmla="*/ 363324 w 2492338"/>
                  <a:gd name="csY28" fmla="*/ 519243 h 1736038"/>
                  <a:gd name="csX29" fmla="*/ 436490 w 2492338"/>
                  <a:gd name="csY29" fmla="*/ 528180 h 1736038"/>
                  <a:gd name="csX30" fmla="*/ 436908 w 2492338"/>
                  <a:gd name="csY30" fmla="*/ 527907 h 1736038"/>
                  <a:gd name="csX31" fmla="*/ 436908 w 2492338"/>
                  <a:gd name="csY31" fmla="*/ 527762 h 1736038"/>
                  <a:gd name="csX32" fmla="*/ 428003 w 2492338"/>
                  <a:gd name="csY32" fmla="*/ 464947 h 1736038"/>
                  <a:gd name="csX33" fmla="*/ 722738 w 2492338"/>
                  <a:gd name="csY33" fmla="*/ 155498 h 1736038"/>
                  <a:gd name="csX34" fmla="*/ 982440 w 2492338"/>
                  <a:gd name="csY34" fmla="*/ 291354 h 1736038"/>
                  <a:gd name="csX35" fmla="*/ 982829 w 2492338"/>
                  <a:gd name="csY35" fmla="*/ 291479 h 1736038"/>
                  <a:gd name="csX36" fmla="*/ 982955 w 2492338"/>
                  <a:gd name="csY36" fmla="*/ 291354 h 1736038"/>
                  <a:gd name="csX37" fmla="*/ 1276906 w 2492338"/>
                  <a:gd name="csY37" fmla="*/ 64301 h 1736038"/>
                  <a:gd name="csX38" fmla="*/ 1276906 w 2492338"/>
                  <a:gd name="csY38" fmla="*/ 7 h 1736038"/>
                  <a:gd name="csX39" fmla="*/ 964277 w 2492338"/>
                  <a:gd name="csY39" fmla="*/ 175850 h 1736038"/>
                  <a:gd name="csX40" fmla="*/ 731148 w 2492338"/>
                  <a:gd name="csY40" fmla="*/ 90983 h 1736038"/>
                  <a:gd name="csX41" fmla="*/ 363645 w 2492338"/>
                  <a:gd name="csY41" fmla="*/ 454950 h 1736038"/>
                  <a:gd name="csX42" fmla="*/ 22 w 2492338"/>
                  <a:gd name="csY42" fmla="*/ 826484 h 1736038"/>
                  <a:gd name="csX43" fmla="*/ 315746 w 2492338"/>
                  <a:gd name="csY43" fmla="*/ 1186452 h 1736038"/>
                  <a:gd name="csX44" fmla="*/ 758958 w 2492338"/>
                  <a:gd name="csY44" fmla="*/ 1452014 h 1736038"/>
                  <a:gd name="csX45" fmla="*/ 795313 w 2492338"/>
                  <a:gd name="csY45" fmla="*/ 1440862 h 1736038"/>
                  <a:gd name="csX46" fmla="*/ 1229123 w 2492338"/>
                  <a:gd name="csY46" fmla="*/ 1728654 h 1736038"/>
                  <a:gd name="csX47" fmla="*/ 1492065 w 2492338"/>
                  <a:gd name="csY47" fmla="*/ 1518336 h 1736038"/>
                  <a:gd name="csX48" fmla="*/ 1701373 w 2492338"/>
                  <a:gd name="csY48" fmla="*/ 1584301 h 1736038"/>
                  <a:gd name="csX49" fmla="*/ 2064279 w 2492338"/>
                  <a:gd name="csY49" fmla="*/ 1274856 h 1736038"/>
                  <a:gd name="csX50" fmla="*/ 2125872 w 2492338"/>
                  <a:gd name="csY50" fmla="*/ 1281028 h 1736038"/>
                  <a:gd name="csX51" fmla="*/ 2492337 w 2492338"/>
                  <a:gd name="csY51" fmla="*/ 912361 h 1736038"/>
                  <a:gd name="csX52" fmla="*/ 2129505 w 2492338"/>
                  <a:gd name="csY52" fmla="*/ 545925 h 1736038"/>
                  <a:gd name="csX53" fmla="*/ 1762034 w 2492338"/>
                  <a:gd name="csY53" fmla="*/ 181958 h 1736038"/>
                  <a:gd name="csX54" fmla="*/ 1611362 w 2492338"/>
                  <a:gd name="csY54" fmla="*/ 213816 h 1736038"/>
                  <a:gd name="csX55" fmla="*/ 1276906 w 2492338"/>
                  <a:gd name="csY55" fmla="*/ 7 h 173603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</a:cxnLst>
                <a:rect l="l" t="t" r="r" b="b"/>
                <a:pathLst>
                  <a:path w="2492338" h="1736038">
                    <a:moveTo>
                      <a:pt x="1276906" y="64301"/>
                    </a:moveTo>
                    <a:cubicBezTo>
                      <a:pt x="1422181" y="63417"/>
                      <a:pt x="1547261" y="166647"/>
                      <a:pt x="1573943" y="309453"/>
                    </a:cubicBezTo>
                    <a:cubicBezTo>
                      <a:pt x="1573943" y="309678"/>
                      <a:pt x="1574232" y="309806"/>
                      <a:pt x="1574425" y="309646"/>
                    </a:cubicBezTo>
                    <a:cubicBezTo>
                      <a:pt x="1628425" y="268713"/>
                      <a:pt x="1694275" y="246464"/>
                      <a:pt x="1762034" y="246252"/>
                    </a:cubicBezTo>
                    <a:cubicBezTo>
                      <a:pt x="1929291" y="246782"/>
                      <a:pt x="2064735" y="382269"/>
                      <a:pt x="2065211" y="549526"/>
                    </a:cubicBezTo>
                    <a:cubicBezTo>
                      <a:pt x="2065375" y="572906"/>
                      <a:pt x="2062370" y="596200"/>
                      <a:pt x="2056274" y="618770"/>
                    </a:cubicBezTo>
                    <a:cubicBezTo>
                      <a:pt x="2056236" y="618944"/>
                      <a:pt x="2056342" y="619117"/>
                      <a:pt x="2056515" y="619156"/>
                    </a:cubicBezTo>
                    <a:cubicBezTo>
                      <a:pt x="2056564" y="619165"/>
                      <a:pt x="2056612" y="619165"/>
                      <a:pt x="2056660" y="619156"/>
                    </a:cubicBezTo>
                    <a:cubicBezTo>
                      <a:pt x="2080532" y="612890"/>
                      <a:pt x="2105147" y="609881"/>
                      <a:pt x="2129827" y="610219"/>
                    </a:cubicBezTo>
                    <a:cubicBezTo>
                      <a:pt x="2297302" y="612646"/>
                      <a:pt x="2431101" y="750379"/>
                      <a:pt x="2428674" y="917855"/>
                    </a:cubicBezTo>
                    <a:cubicBezTo>
                      <a:pt x="2426275" y="1083447"/>
                      <a:pt x="2291480" y="1216493"/>
                      <a:pt x="2125872" y="1216734"/>
                    </a:cubicBezTo>
                    <a:cubicBezTo>
                      <a:pt x="2084207" y="1215603"/>
                      <a:pt x="2043159" y="1206399"/>
                      <a:pt x="2005000" y="1189634"/>
                    </a:cubicBezTo>
                    <a:cubicBezTo>
                      <a:pt x="2004859" y="1189564"/>
                      <a:pt x="2004682" y="1189618"/>
                      <a:pt x="2004611" y="1189763"/>
                    </a:cubicBezTo>
                    <a:cubicBezTo>
                      <a:pt x="2004586" y="1189811"/>
                      <a:pt x="2004576" y="1189869"/>
                      <a:pt x="2004582" y="1189924"/>
                    </a:cubicBezTo>
                    <a:lnTo>
                      <a:pt x="2004582" y="1210369"/>
                    </a:lnTo>
                    <a:cubicBezTo>
                      <a:pt x="2005897" y="1370261"/>
                      <a:pt x="1884398" y="1504452"/>
                      <a:pt x="1725162" y="1518979"/>
                    </a:cubicBezTo>
                    <a:cubicBezTo>
                      <a:pt x="1621122" y="1527517"/>
                      <a:pt x="1520216" y="1480901"/>
                      <a:pt x="1459275" y="1396146"/>
                    </a:cubicBezTo>
                    <a:cubicBezTo>
                      <a:pt x="1459175" y="1396020"/>
                      <a:pt x="1458992" y="1396001"/>
                      <a:pt x="1458867" y="1396101"/>
                    </a:cubicBezTo>
                    <a:cubicBezTo>
                      <a:pt x="1458806" y="1396152"/>
                      <a:pt x="1458767" y="1396226"/>
                      <a:pt x="1458760" y="1396307"/>
                    </a:cubicBezTo>
                    <a:cubicBezTo>
                      <a:pt x="1442960" y="1563374"/>
                      <a:pt x="1294718" y="1686001"/>
                      <a:pt x="1127651" y="1670201"/>
                    </a:cubicBezTo>
                    <a:cubicBezTo>
                      <a:pt x="971822" y="1655465"/>
                      <a:pt x="852686" y="1524765"/>
                      <a:pt x="852406" y="1368242"/>
                    </a:cubicBezTo>
                    <a:cubicBezTo>
                      <a:pt x="852380" y="1357299"/>
                      <a:pt x="853351" y="1346379"/>
                      <a:pt x="855299" y="1335613"/>
                    </a:cubicBezTo>
                    <a:cubicBezTo>
                      <a:pt x="855370" y="1335488"/>
                      <a:pt x="855328" y="1335330"/>
                      <a:pt x="855203" y="1335260"/>
                    </a:cubicBezTo>
                    <a:cubicBezTo>
                      <a:pt x="855078" y="1335189"/>
                      <a:pt x="854920" y="1335231"/>
                      <a:pt x="854849" y="1335356"/>
                    </a:cubicBezTo>
                    <a:cubicBezTo>
                      <a:pt x="723378" y="1437316"/>
                      <a:pt x="534146" y="1413393"/>
                      <a:pt x="432185" y="1281922"/>
                    </a:cubicBezTo>
                    <a:cubicBezTo>
                      <a:pt x="397177" y="1236784"/>
                      <a:pt x="375726" y="1182623"/>
                      <a:pt x="370332" y="1125758"/>
                    </a:cubicBezTo>
                    <a:lnTo>
                      <a:pt x="367278" y="1125758"/>
                    </a:lnTo>
                    <a:cubicBezTo>
                      <a:pt x="199786" y="1125514"/>
                      <a:pt x="64200" y="989539"/>
                      <a:pt x="64444" y="822044"/>
                    </a:cubicBezTo>
                    <a:cubicBezTo>
                      <a:pt x="64685" y="656437"/>
                      <a:pt x="197732" y="521641"/>
                      <a:pt x="363324" y="519243"/>
                    </a:cubicBezTo>
                    <a:cubicBezTo>
                      <a:pt x="388003" y="518902"/>
                      <a:pt x="412618" y="521911"/>
                      <a:pt x="436490" y="528180"/>
                    </a:cubicBezTo>
                    <a:cubicBezTo>
                      <a:pt x="436679" y="528219"/>
                      <a:pt x="436869" y="528097"/>
                      <a:pt x="436908" y="527907"/>
                    </a:cubicBezTo>
                    <a:cubicBezTo>
                      <a:pt x="436917" y="527859"/>
                      <a:pt x="436917" y="527810"/>
                      <a:pt x="436908" y="527762"/>
                    </a:cubicBezTo>
                    <a:cubicBezTo>
                      <a:pt x="431533" y="507236"/>
                      <a:pt x="428546" y="486158"/>
                      <a:pt x="428003" y="464947"/>
                    </a:cubicBezTo>
                    <a:cubicBezTo>
                      <a:pt x="423940" y="298108"/>
                      <a:pt x="555896" y="159562"/>
                      <a:pt x="722738" y="155498"/>
                    </a:cubicBezTo>
                    <a:cubicBezTo>
                      <a:pt x="826943" y="152962"/>
                      <a:pt x="925097" y="204310"/>
                      <a:pt x="982440" y="291354"/>
                    </a:cubicBezTo>
                    <a:cubicBezTo>
                      <a:pt x="982514" y="291496"/>
                      <a:pt x="982688" y="291553"/>
                      <a:pt x="982829" y="291479"/>
                    </a:cubicBezTo>
                    <a:cubicBezTo>
                      <a:pt x="982884" y="291451"/>
                      <a:pt x="982926" y="291409"/>
                      <a:pt x="982955" y="291354"/>
                    </a:cubicBezTo>
                    <a:cubicBezTo>
                      <a:pt x="1019252" y="158526"/>
                      <a:pt x="1139217" y="65863"/>
                      <a:pt x="1276906" y="64301"/>
                    </a:cubicBezTo>
                    <a:moveTo>
                      <a:pt x="1276906" y="7"/>
                    </a:moveTo>
                    <a:cubicBezTo>
                      <a:pt x="1149366" y="872"/>
                      <a:pt x="1031249" y="67310"/>
                      <a:pt x="964277" y="175850"/>
                    </a:cubicBezTo>
                    <a:cubicBezTo>
                      <a:pt x="898910" y="121124"/>
                      <a:pt x="816402" y="91085"/>
                      <a:pt x="731148" y="90983"/>
                    </a:cubicBezTo>
                    <a:cubicBezTo>
                      <a:pt x="529661" y="91233"/>
                      <a:pt x="365844" y="253475"/>
                      <a:pt x="363645" y="454950"/>
                    </a:cubicBezTo>
                    <a:cubicBezTo>
                      <a:pt x="160637" y="457132"/>
                      <a:pt x="-2163" y="623473"/>
                      <a:pt x="22" y="826484"/>
                    </a:cubicBezTo>
                    <a:cubicBezTo>
                      <a:pt x="1974" y="1007959"/>
                      <a:pt x="136074" y="1160850"/>
                      <a:pt x="315746" y="1186452"/>
                    </a:cubicBezTo>
                    <a:cubicBezTo>
                      <a:pt x="364802" y="1382175"/>
                      <a:pt x="563235" y="1501070"/>
                      <a:pt x="758958" y="1452014"/>
                    </a:cubicBezTo>
                    <a:cubicBezTo>
                      <a:pt x="771261" y="1448931"/>
                      <a:pt x="783396" y="1445208"/>
                      <a:pt x="795313" y="1440862"/>
                    </a:cubicBezTo>
                    <a:cubicBezTo>
                      <a:pt x="835635" y="1640128"/>
                      <a:pt x="1029860" y="1768976"/>
                      <a:pt x="1229123" y="1728654"/>
                    </a:cubicBezTo>
                    <a:cubicBezTo>
                      <a:pt x="1345575" y="1705090"/>
                      <a:pt x="1443494" y="1626767"/>
                      <a:pt x="1492065" y="1518336"/>
                    </a:cubicBezTo>
                    <a:cubicBezTo>
                      <a:pt x="1553260" y="1561593"/>
                      <a:pt x="1626435" y="1584655"/>
                      <a:pt x="1701373" y="1584301"/>
                    </a:cubicBezTo>
                    <a:cubicBezTo>
                      <a:pt x="1881849" y="1584083"/>
                      <a:pt x="2035543" y="1453030"/>
                      <a:pt x="2064279" y="1274856"/>
                    </a:cubicBezTo>
                    <a:cubicBezTo>
                      <a:pt x="2084564" y="1278884"/>
                      <a:pt x="2105193" y="1280951"/>
                      <a:pt x="2125872" y="1281028"/>
                    </a:cubicBezTo>
                    <a:cubicBezTo>
                      <a:pt x="2328874" y="1280420"/>
                      <a:pt x="2492945" y="1115362"/>
                      <a:pt x="2492337" y="912361"/>
                    </a:cubicBezTo>
                    <a:cubicBezTo>
                      <a:pt x="2491733" y="711636"/>
                      <a:pt x="2330214" y="548510"/>
                      <a:pt x="2129505" y="545925"/>
                    </a:cubicBezTo>
                    <a:cubicBezTo>
                      <a:pt x="2127306" y="344464"/>
                      <a:pt x="1963508" y="182228"/>
                      <a:pt x="1762034" y="181958"/>
                    </a:cubicBezTo>
                    <a:cubicBezTo>
                      <a:pt x="1710149" y="182045"/>
                      <a:pt x="1658843" y="192895"/>
                      <a:pt x="1611362" y="213816"/>
                    </a:cubicBezTo>
                    <a:cubicBezTo>
                      <a:pt x="1551765" y="82853"/>
                      <a:pt x="1420789" y="-877"/>
                      <a:pt x="1276906" y="7"/>
                    </a:cubicBezTo>
                    <a:close/>
                  </a:path>
                </a:pathLst>
              </a:custGeom>
              <a:solidFill>
                <a:schemeClr val="bg1"/>
              </a:solidFill>
              <a:ln w="32147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BC87E1B7-CC06-04D7-68BB-94D1CC14D229}"/>
                  </a:ext>
                </a:extLst>
              </p:cNvPr>
              <p:cNvSpPr/>
              <p:nvPr/>
            </p:nvSpPr>
            <p:spPr>
              <a:xfrm>
                <a:off x="6797278" y="2747614"/>
                <a:ext cx="385762" cy="385762"/>
              </a:xfrm>
              <a:custGeom>
                <a:avLst/>
                <a:gdLst>
                  <a:gd name="csX0" fmla="*/ 192881 w 385762"/>
                  <a:gd name="csY0" fmla="*/ 64294 h 385762"/>
                  <a:gd name="csX1" fmla="*/ 321469 w 385762"/>
                  <a:gd name="csY1" fmla="*/ 192881 h 385762"/>
                  <a:gd name="csX2" fmla="*/ 192881 w 385762"/>
                  <a:gd name="csY2" fmla="*/ 321469 h 385762"/>
                  <a:gd name="csX3" fmla="*/ 64294 w 385762"/>
                  <a:gd name="csY3" fmla="*/ 192881 h 385762"/>
                  <a:gd name="csX4" fmla="*/ 192881 w 385762"/>
                  <a:gd name="csY4" fmla="*/ 64294 h 385762"/>
                  <a:gd name="csX5" fmla="*/ 192881 w 385762"/>
                  <a:gd name="csY5" fmla="*/ 0 h 385762"/>
                  <a:gd name="csX6" fmla="*/ 0 w 385762"/>
                  <a:gd name="csY6" fmla="*/ 192881 h 385762"/>
                  <a:gd name="csX7" fmla="*/ 192881 w 385762"/>
                  <a:gd name="csY7" fmla="*/ 385762 h 385762"/>
                  <a:gd name="csX8" fmla="*/ 385763 w 385762"/>
                  <a:gd name="csY8" fmla="*/ 192881 h 385762"/>
                  <a:gd name="csX9" fmla="*/ 192881 w 385762"/>
                  <a:gd name="csY9" fmla="*/ 0 h 38576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385762" h="385762">
                    <a:moveTo>
                      <a:pt x="192881" y="64294"/>
                    </a:moveTo>
                    <a:cubicBezTo>
                      <a:pt x="263897" y="64294"/>
                      <a:pt x="321469" y="121866"/>
                      <a:pt x="321469" y="192881"/>
                    </a:cubicBezTo>
                    <a:cubicBezTo>
                      <a:pt x="321469" y="263897"/>
                      <a:pt x="263897" y="321469"/>
                      <a:pt x="192881" y="321469"/>
                    </a:cubicBezTo>
                    <a:cubicBezTo>
                      <a:pt x="121866" y="321469"/>
                      <a:pt x="64294" y="263897"/>
                      <a:pt x="64294" y="192881"/>
                    </a:cubicBezTo>
                    <a:cubicBezTo>
                      <a:pt x="64400" y="121907"/>
                      <a:pt x="121907" y="64400"/>
                      <a:pt x="192881" y="64294"/>
                    </a:cubicBezTo>
                    <a:moveTo>
                      <a:pt x="192881" y="0"/>
                    </a:moveTo>
                    <a:cubicBezTo>
                      <a:pt x="86356" y="0"/>
                      <a:pt x="0" y="86356"/>
                      <a:pt x="0" y="192881"/>
                    </a:cubicBezTo>
                    <a:cubicBezTo>
                      <a:pt x="0" y="299406"/>
                      <a:pt x="86356" y="385762"/>
                      <a:pt x="192881" y="385762"/>
                    </a:cubicBezTo>
                    <a:cubicBezTo>
                      <a:pt x="299406" y="385762"/>
                      <a:pt x="385763" y="299406"/>
                      <a:pt x="385763" y="192881"/>
                    </a:cubicBezTo>
                    <a:cubicBezTo>
                      <a:pt x="385763" y="86356"/>
                      <a:pt x="299406" y="0"/>
                      <a:pt x="19288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32147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87E67DB7-A292-1B28-99FC-ACC47E42712E}"/>
                  </a:ext>
                </a:extLst>
              </p:cNvPr>
              <p:cNvSpPr/>
              <p:nvPr/>
            </p:nvSpPr>
            <p:spPr>
              <a:xfrm>
                <a:off x="6459735" y="3133473"/>
                <a:ext cx="289321" cy="289321"/>
              </a:xfrm>
              <a:custGeom>
                <a:avLst/>
                <a:gdLst>
                  <a:gd name="csX0" fmla="*/ 144661 w 289321"/>
                  <a:gd name="csY0" fmla="*/ 64294 h 289321"/>
                  <a:gd name="csX1" fmla="*/ 225028 w 289321"/>
                  <a:gd name="csY1" fmla="*/ 144661 h 289321"/>
                  <a:gd name="csX2" fmla="*/ 144661 w 289321"/>
                  <a:gd name="csY2" fmla="*/ 225028 h 289321"/>
                  <a:gd name="csX3" fmla="*/ 64294 w 289321"/>
                  <a:gd name="csY3" fmla="*/ 144661 h 289321"/>
                  <a:gd name="csX4" fmla="*/ 144661 w 289321"/>
                  <a:gd name="csY4" fmla="*/ 64294 h 289321"/>
                  <a:gd name="csX5" fmla="*/ 144661 w 289321"/>
                  <a:gd name="csY5" fmla="*/ 0 h 289321"/>
                  <a:gd name="csX6" fmla="*/ 0 w 289321"/>
                  <a:gd name="csY6" fmla="*/ 144661 h 289321"/>
                  <a:gd name="csX7" fmla="*/ 144661 w 289321"/>
                  <a:gd name="csY7" fmla="*/ 289322 h 289321"/>
                  <a:gd name="csX8" fmla="*/ 289322 w 289321"/>
                  <a:gd name="csY8" fmla="*/ 144661 h 289321"/>
                  <a:gd name="csX9" fmla="*/ 144661 w 289321"/>
                  <a:gd name="csY9" fmla="*/ 0 h 2893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289321" h="289321">
                    <a:moveTo>
                      <a:pt x="144661" y="64294"/>
                    </a:moveTo>
                    <a:cubicBezTo>
                      <a:pt x="189046" y="64294"/>
                      <a:pt x="225028" y="100276"/>
                      <a:pt x="225028" y="144661"/>
                    </a:cubicBezTo>
                    <a:cubicBezTo>
                      <a:pt x="225028" y="189046"/>
                      <a:pt x="189046" y="225028"/>
                      <a:pt x="144661" y="225028"/>
                    </a:cubicBezTo>
                    <a:cubicBezTo>
                      <a:pt x="100276" y="225028"/>
                      <a:pt x="64294" y="189046"/>
                      <a:pt x="64294" y="144661"/>
                    </a:cubicBezTo>
                    <a:cubicBezTo>
                      <a:pt x="64294" y="100276"/>
                      <a:pt x="100276" y="64294"/>
                      <a:pt x="144661" y="64294"/>
                    </a:cubicBezTo>
                    <a:moveTo>
                      <a:pt x="144661" y="0"/>
                    </a:moveTo>
                    <a:cubicBezTo>
                      <a:pt x="64766" y="0"/>
                      <a:pt x="0" y="64766"/>
                      <a:pt x="0" y="144661"/>
                    </a:cubicBezTo>
                    <a:cubicBezTo>
                      <a:pt x="0" y="224556"/>
                      <a:pt x="64766" y="289322"/>
                      <a:pt x="144661" y="289322"/>
                    </a:cubicBezTo>
                    <a:cubicBezTo>
                      <a:pt x="224556" y="289322"/>
                      <a:pt x="289322" y="224556"/>
                      <a:pt x="289322" y="144661"/>
                    </a:cubicBezTo>
                    <a:cubicBezTo>
                      <a:pt x="289322" y="64766"/>
                      <a:pt x="224556" y="0"/>
                      <a:pt x="14466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32147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1944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561C1-5F6B-6686-9B93-1EB1B116D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F53EA-3D63-D75C-FD06-742C762C3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Playing With Polygons: Your Turn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71692335-0512-FCE9-8DDF-4AA988594619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1381760" y="1370013"/>
            <a:ext cx="7133590" cy="3262312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b="1" dirty="0">
                <a:solidFill>
                  <a:schemeClr val="accent1"/>
                </a:solidFill>
                <a:ea typeface="Calibri"/>
                <a:sym typeface="Calibri"/>
              </a:rPr>
              <a:t>Step 1</a:t>
            </a:r>
            <a:r>
              <a:rPr lang="en-US" dirty="0">
                <a:solidFill>
                  <a:schemeClr val="accent1"/>
                </a:solidFill>
                <a:ea typeface="Calibri"/>
                <a:sym typeface="Calibri"/>
              </a:rPr>
              <a:t>:</a:t>
            </a:r>
            <a:r>
              <a:rPr lang="en-US" dirty="0">
                <a:solidFill>
                  <a:schemeClr val="dk1"/>
                </a:solidFill>
                <a:ea typeface="Calibri"/>
                <a:sym typeface="Calibri"/>
              </a:rPr>
              <a:t> Draw a polygon with dashed lines.</a:t>
            </a:r>
          </a:p>
          <a:p>
            <a:pPr>
              <a:spcAft>
                <a:spcPts val="600"/>
              </a:spcAft>
            </a:pPr>
            <a:r>
              <a:rPr lang="en-US" b="1" dirty="0">
                <a:solidFill>
                  <a:schemeClr val="accent1"/>
                </a:solidFill>
                <a:ea typeface="Calibri"/>
                <a:sym typeface="Calibri"/>
              </a:rPr>
              <a:t>Step 2</a:t>
            </a:r>
            <a:r>
              <a:rPr lang="en-US" dirty="0">
                <a:solidFill>
                  <a:schemeClr val="accent1"/>
                </a:solidFill>
                <a:ea typeface="Calibri"/>
                <a:sym typeface="Calibri"/>
              </a:rPr>
              <a:t>:</a:t>
            </a:r>
            <a:r>
              <a:rPr lang="en-US" dirty="0">
                <a:solidFill>
                  <a:schemeClr val="dk1"/>
                </a:solidFill>
                <a:ea typeface="Calibri"/>
                <a:sym typeface="Calibri"/>
              </a:rPr>
              <a:t> Take a ruler and draw dashed lines to extend the legs of the polygon. Repeat around the polygon clockwise or counterclockwise.</a:t>
            </a:r>
          </a:p>
          <a:p>
            <a:pPr>
              <a:spcAft>
                <a:spcPts val="600"/>
              </a:spcAft>
            </a:pPr>
            <a:r>
              <a:rPr lang="en-US" b="1" dirty="0">
                <a:solidFill>
                  <a:schemeClr val="accent1"/>
                </a:solidFill>
                <a:ea typeface="Calibri"/>
                <a:sym typeface="Calibri"/>
              </a:rPr>
              <a:t>Step 3</a:t>
            </a:r>
            <a:r>
              <a:rPr lang="en-US" dirty="0">
                <a:solidFill>
                  <a:schemeClr val="accent1"/>
                </a:solidFill>
                <a:ea typeface="Calibri"/>
                <a:sym typeface="Calibri"/>
              </a:rPr>
              <a:t>:</a:t>
            </a:r>
            <a:r>
              <a:rPr lang="en-US" dirty="0">
                <a:solidFill>
                  <a:schemeClr val="dk1"/>
                </a:solidFill>
                <a:ea typeface="Calibri"/>
                <a:sym typeface="Calibri"/>
              </a:rPr>
              <a:t> Draw semi-circles that include the interior and exterior angles. Make each semi-circle a different color.</a:t>
            </a:r>
            <a:endParaRPr lang="en-US" altLang="en-US" dirty="0"/>
          </a:p>
        </p:txBody>
      </p:sp>
      <p:pic>
        <p:nvPicPr>
          <p:cNvPr id="3" name="Google Shape;127;p28" descr="Pencil outline">
            <a:extLst>
              <a:ext uri="{FF2B5EF4-FFF2-40B4-BE49-F238E27FC236}">
                <a16:creationId xmlns:a16="http://schemas.microsoft.com/office/drawing/2014/main" id="{BB00A87C-1CB8-D2E1-4370-0CC1C16F7CF2}"/>
              </a:ext>
            </a:extLst>
          </p:cNvPr>
          <p:cNvPicPr preferRelativeResize="0"/>
          <p:nvPr/>
        </p:nvPicPr>
        <p:blipFill rotWithShape="1">
          <a:blip r:embed="rId2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813561" y="1293048"/>
            <a:ext cx="676656" cy="676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28;p28" descr="Model of step 2: Drawn extension of a leg of a polygon.">
            <a:extLst>
              <a:ext uri="{FF2B5EF4-FFF2-40B4-BE49-F238E27FC236}">
                <a16:creationId xmlns:a16="http://schemas.microsoft.com/office/drawing/2014/main" id="{462DCCD4-B7A5-7CB4-E4F0-F2A7C8216F9A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59946" t="40402" r="1" b="11633"/>
          <a:stretch>
            <a:fillRect/>
          </a:stretch>
        </p:blipFill>
        <p:spPr>
          <a:xfrm>
            <a:off x="593969" y="2071304"/>
            <a:ext cx="1238287" cy="109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30;p28" descr="Model of step 3: Drawn semi-circle that includes the interior and exterior angles.">
            <a:extLst>
              <a:ext uri="{FF2B5EF4-FFF2-40B4-BE49-F238E27FC236}">
                <a16:creationId xmlns:a16="http://schemas.microsoft.com/office/drawing/2014/main" id="{03DB5B81-F3DD-9D17-959C-14EC4F8F4D34}"/>
              </a:ext>
            </a:extLst>
          </p:cNvPr>
          <p:cNvPicPr preferRelativeResize="0"/>
          <p:nvPr/>
        </p:nvPicPr>
        <p:blipFill rotWithShape="1">
          <a:blip r:embed="rId4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59946" t="41561" r="1" b="11495"/>
          <a:stretch>
            <a:fillRect/>
          </a:stretch>
        </p:blipFill>
        <p:spPr>
          <a:xfrm>
            <a:off x="593969" y="3388470"/>
            <a:ext cx="1233698" cy="10649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7436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2778A-9577-F1CD-7226-AEE41EE4E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47043-9654-C729-C05D-9175998FC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Playing With Polygons: Your Turn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B5EC39D3-83D1-4FF0-FC8C-225B917EBD5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1381760" y="1370013"/>
            <a:ext cx="7133590" cy="3262312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b="1" dirty="0">
                <a:solidFill>
                  <a:schemeClr val="accent1"/>
                </a:solidFill>
                <a:ea typeface="Calibri"/>
                <a:sym typeface="Calibri"/>
              </a:rPr>
              <a:t>Step 4</a:t>
            </a:r>
            <a:r>
              <a:rPr lang="en-US" dirty="0">
                <a:solidFill>
                  <a:schemeClr val="accent1"/>
                </a:solidFill>
                <a:ea typeface="Calibri"/>
                <a:sym typeface="Calibri"/>
              </a:rPr>
              <a:t>:</a:t>
            </a:r>
            <a:r>
              <a:rPr lang="en-US" dirty="0">
                <a:solidFill>
                  <a:schemeClr val="dk1"/>
                </a:solidFill>
                <a:ea typeface="Calibri"/>
                <a:sym typeface="Calibri"/>
              </a:rPr>
              <a:t> Number each exterior angle.</a:t>
            </a:r>
            <a:br>
              <a:rPr lang="en-US" dirty="0">
                <a:solidFill>
                  <a:schemeClr val="dk1"/>
                </a:solidFill>
                <a:ea typeface="Calibri"/>
                <a:sym typeface="Calibri"/>
              </a:rPr>
            </a:br>
            <a:endParaRPr lang="en-US" dirty="0">
              <a:solidFill>
                <a:schemeClr val="dk1"/>
              </a:solidFill>
              <a:ea typeface="Calibri"/>
              <a:sym typeface="Calibri"/>
            </a:endParaRPr>
          </a:p>
          <a:p>
            <a:pPr>
              <a:spcAft>
                <a:spcPts val="600"/>
              </a:spcAft>
            </a:pPr>
            <a:r>
              <a:rPr lang="en-US" b="1" dirty="0">
                <a:solidFill>
                  <a:schemeClr val="accent1"/>
                </a:solidFill>
                <a:ea typeface="Calibri"/>
                <a:sym typeface="Calibri"/>
              </a:rPr>
              <a:t>Step 5</a:t>
            </a:r>
            <a:r>
              <a:rPr lang="en-US" dirty="0">
                <a:solidFill>
                  <a:schemeClr val="accent1"/>
                </a:solidFill>
                <a:ea typeface="Calibri"/>
                <a:sym typeface="Calibri"/>
              </a:rPr>
              <a:t>:</a:t>
            </a:r>
            <a:r>
              <a:rPr lang="en-US" dirty="0">
                <a:solidFill>
                  <a:schemeClr val="dk1"/>
                </a:solidFill>
                <a:ea typeface="Calibri"/>
                <a:sym typeface="Calibri"/>
              </a:rPr>
              <a:t> </a:t>
            </a:r>
            <a:r>
              <a:rPr lang="en-US" dirty="0"/>
              <a:t>Cut out the exterior angles</a:t>
            </a:r>
            <a:r>
              <a:rPr lang="en-US" dirty="0">
                <a:solidFill>
                  <a:schemeClr val="dk1"/>
                </a:solidFill>
                <a:ea typeface="Calibri"/>
                <a:sym typeface="Calibri"/>
              </a:rPr>
              <a:t>.</a:t>
            </a:r>
            <a:br>
              <a:rPr lang="en-US" dirty="0">
                <a:solidFill>
                  <a:schemeClr val="dk1"/>
                </a:solidFill>
                <a:ea typeface="Calibri"/>
                <a:sym typeface="Calibri"/>
              </a:rPr>
            </a:br>
            <a:endParaRPr lang="en-US" dirty="0">
              <a:solidFill>
                <a:schemeClr val="dk1"/>
              </a:solidFill>
              <a:ea typeface="Calibri"/>
              <a:sym typeface="Calibri"/>
            </a:endParaRPr>
          </a:p>
          <a:p>
            <a:pPr>
              <a:spcAft>
                <a:spcPts val="600"/>
              </a:spcAft>
            </a:pPr>
            <a:r>
              <a:rPr lang="en-US" b="1" dirty="0">
                <a:solidFill>
                  <a:schemeClr val="accent1"/>
                </a:solidFill>
                <a:ea typeface="Calibri"/>
                <a:sym typeface="Calibri"/>
              </a:rPr>
              <a:t>Step 6</a:t>
            </a:r>
            <a:r>
              <a:rPr lang="en-US" dirty="0">
                <a:solidFill>
                  <a:schemeClr val="accent1"/>
                </a:solidFill>
                <a:ea typeface="Calibri"/>
                <a:sym typeface="Calibri"/>
              </a:rPr>
              <a:t>:</a:t>
            </a:r>
            <a:r>
              <a:rPr lang="en-US" dirty="0">
                <a:solidFill>
                  <a:schemeClr val="dk1"/>
                </a:solidFill>
                <a:ea typeface="Calibri"/>
                <a:sym typeface="Calibri"/>
              </a:rPr>
              <a:t> </a:t>
            </a:r>
            <a:r>
              <a:rPr lang="en-US" dirty="0"/>
              <a:t>Put their vertices together to form a new shape</a:t>
            </a:r>
            <a:r>
              <a:rPr lang="en-US" dirty="0">
                <a:solidFill>
                  <a:schemeClr val="dk1"/>
                </a:solidFill>
                <a:ea typeface="Calibri"/>
                <a:sym typeface="Calibri"/>
              </a:rPr>
              <a:t>.</a:t>
            </a:r>
            <a:endParaRPr lang="en-US" altLang="en-US" dirty="0"/>
          </a:p>
        </p:txBody>
      </p:sp>
      <p:grpSp>
        <p:nvGrpSpPr>
          <p:cNvPr id="7" name="Group 6" descr="Model of step 4: Label exterior angle with a number.">
            <a:extLst>
              <a:ext uri="{FF2B5EF4-FFF2-40B4-BE49-F238E27FC236}">
                <a16:creationId xmlns:a16="http://schemas.microsoft.com/office/drawing/2014/main" id="{376DC832-78CF-0008-0986-5DC0E27FCD85}"/>
              </a:ext>
            </a:extLst>
          </p:cNvPr>
          <p:cNvGrpSpPr/>
          <p:nvPr/>
        </p:nvGrpSpPr>
        <p:grpSpPr>
          <a:xfrm>
            <a:off x="588366" y="1179311"/>
            <a:ext cx="1233698" cy="1064997"/>
            <a:chOff x="588366" y="1179311"/>
            <a:chExt cx="1233698" cy="1064997"/>
          </a:xfrm>
        </p:grpSpPr>
        <p:pic>
          <p:nvPicPr>
            <p:cNvPr id="5" name="Google Shape;130;p28">
              <a:extLst>
                <a:ext uri="{FF2B5EF4-FFF2-40B4-BE49-F238E27FC236}">
                  <a16:creationId xmlns:a16="http://schemas.microsoft.com/office/drawing/2014/main" id="{811F036E-C056-3471-200B-0C42891AAA3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59946" t="41561" r="1" b="11495"/>
            <a:stretch>
              <a:fillRect/>
            </a:stretch>
          </p:blipFill>
          <p:spPr>
            <a:xfrm>
              <a:off x="588366" y="1179311"/>
              <a:ext cx="1233698" cy="106499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E0454BF8-ABD9-AFEA-3DBE-F39D76482002}"/>
                </a:ext>
              </a:extLst>
            </p:cNvPr>
            <p:cNvSpPr txBox="1"/>
            <p:nvPr/>
          </p:nvSpPr>
          <p:spPr>
            <a:xfrm>
              <a:off x="1152206" y="1661008"/>
              <a:ext cx="3817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pic>
        <p:nvPicPr>
          <p:cNvPr id="12" name="Graphic 11" descr="Cut outline">
            <a:extLst>
              <a:ext uri="{FF2B5EF4-FFF2-40B4-BE49-F238E27FC236}">
                <a16:creationId xmlns:a16="http://schemas.microsoft.com/office/drawing/2014/main" id="{2948A69F-BBC6-AAA6-BF3C-E5FB401AE64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9542188">
            <a:off x="662131" y="233761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44766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BF5A499D-F8D2-49C6-962D-9AF7F62A082E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6DD89F41-01E6-4C88-840F-270122FD5FDE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Slides (25)—Template</Template>
  <TotalTime>234</TotalTime>
  <Words>585</Words>
  <Application>Microsoft Office PowerPoint</Application>
  <PresentationFormat>On-screen Show (16:9)</PresentationFormat>
  <Paragraphs>50</Paragraphs>
  <Slides>14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Aptos Display</vt:lpstr>
      <vt:lpstr>Arial</vt:lpstr>
      <vt:lpstr>Calibri</vt:lpstr>
      <vt:lpstr>Courier New</vt:lpstr>
      <vt:lpstr>System Font Regular</vt:lpstr>
      <vt:lpstr>Times New Roman</vt:lpstr>
      <vt:lpstr>Wingdings</vt:lpstr>
      <vt:lpstr>Custom Design</vt:lpstr>
      <vt:lpstr>1_Custom Design</vt:lpstr>
      <vt:lpstr>PowerPoint Presentation</vt:lpstr>
      <vt:lpstr>Department of the Exterior Angles</vt:lpstr>
      <vt:lpstr>Essential Question</vt:lpstr>
      <vt:lpstr>Learning Objectives</vt:lpstr>
      <vt:lpstr>Polygon: Pass It On</vt:lpstr>
      <vt:lpstr>Playing With Polygons</vt:lpstr>
      <vt:lpstr>Playing With Polygons</vt:lpstr>
      <vt:lpstr>Playing With Polygons: Your Turn</vt:lpstr>
      <vt:lpstr>Playing With Polygons: Your Turn</vt:lpstr>
      <vt:lpstr>Gallery Walk</vt:lpstr>
      <vt:lpstr>Polygon Patterns</vt:lpstr>
      <vt:lpstr>Why 360°?</vt:lpstr>
      <vt:lpstr>Polygon Puzzle</vt:lpstr>
      <vt:lpstr>Polygon Perspectives</vt:lpstr>
    </vt:vector>
  </TitlesOfParts>
  <Manager/>
  <Company>University of Oklahoma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K20 Center</dc:creator>
  <cp:keywords/>
  <dc:description/>
  <cp:lastModifiedBy>Eike, Michell L.</cp:lastModifiedBy>
  <cp:revision>1</cp:revision>
  <dcterms:created xsi:type="dcterms:W3CDTF">2026-07-22T16:17:38Z</dcterms:created>
  <dcterms:modified xsi:type="dcterms:W3CDTF">2026-08-13T20:10:03Z</dcterms:modified>
  <cp:category/>
</cp:coreProperties>
</file>