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6" r:id="rId8"/>
    <p:sldId id="267" r:id="rId9"/>
    <p:sldId id="268" r:id="rId10"/>
    <p:sldId id="271" r:id="rId11"/>
    <p:sldId id="269" r:id="rId12"/>
    <p:sldId id="272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5C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94E8D3-DD2D-4537-9FC9-0A56B2ADCF89}" v="65" dt="2021-09-20T14:44:23.606"/>
  </p1510:revLst>
</p1510:revInfo>
</file>

<file path=ppt/tableStyles.xml><?xml version="1.0" encoding="utf-8"?>
<a:tblStyleLst xmlns:a="http://schemas.openxmlformats.org/drawingml/2006/main" def="{4FE1FFAE-C277-41DE-B313-73A80C984298}">
  <a:tblStyle styleId="{4FE1FFAE-C277-41DE-B313-73A80C9842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644" autoAdjust="0"/>
  </p:normalViewPr>
  <p:slideViewPr>
    <p:cSldViewPr snapToGrid="0">
      <p:cViewPr varScale="1">
        <p:scale>
          <a:sx n="205" d="100"/>
          <a:sy n="205" d="100"/>
        </p:scale>
        <p:origin x="42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9E94E8D3-DD2D-4537-9FC9-0A56B2ADCF89}"/>
    <pc:docChg chg="undo redo custSel addSld delSld modSld">
      <pc:chgData name="Peters, Daniella M." userId="87fb469b-cd7a-4b12-a1ae-bba5f0610088" providerId="ADAL" clId="{9E94E8D3-DD2D-4537-9FC9-0A56B2ADCF89}" dt="2021-09-20T14:51:29.912" v="2010" actId="1076"/>
      <pc:docMkLst>
        <pc:docMk/>
      </pc:docMkLst>
      <pc:sldChg chg="addSp modSp mod modNotesTx">
        <pc:chgData name="Peters, Daniella M." userId="87fb469b-cd7a-4b12-a1ae-bba5f0610088" providerId="ADAL" clId="{9E94E8D3-DD2D-4537-9FC9-0A56B2ADCF89}" dt="2021-09-14T19:45:28.598" v="1978" actId="1076"/>
        <pc:sldMkLst>
          <pc:docMk/>
          <pc:sldMk cId="0" sldId="260"/>
        </pc:sldMkLst>
        <pc:spChg chg="mod">
          <ac:chgData name="Peters, Daniella M." userId="87fb469b-cd7a-4b12-a1ae-bba5f0610088" providerId="ADAL" clId="{9E94E8D3-DD2D-4537-9FC9-0A56B2ADCF89}" dt="2021-09-14T15:30:25.837" v="45" actId="948"/>
          <ac:spMkLst>
            <pc:docMk/>
            <pc:sldMk cId="0" sldId="26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9E94E8D3-DD2D-4537-9FC9-0A56B2ADCF89}" dt="2021-09-14T15:26:14.491" v="19" actId="20577"/>
          <ac:spMkLst>
            <pc:docMk/>
            <pc:sldMk cId="0" sldId="260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9E94E8D3-DD2D-4537-9FC9-0A56B2ADCF89}" dt="2021-09-14T19:45:28.598" v="1978" actId="1076"/>
          <ac:picMkLst>
            <pc:docMk/>
            <pc:sldMk cId="0" sldId="260"/>
            <ac:picMk id="4" creationId="{78BDD15C-F9E0-4BD1-B9B4-B550338725AE}"/>
          </ac:picMkLst>
        </pc:picChg>
      </pc:sldChg>
      <pc:sldChg chg="del">
        <pc:chgData name="Peters, Daniella M." userId="87fb469b-cd7a-4b12-a1ae-bba5f0610088" providerId="ADAL" clId="{9E94E8D3-DD2D-4537-9FC9-0A56B2ADCF89}" dt="2021-09-14T19:39:33.877" v="1966" actId="47"/>
        <pc:sldMkLst>
          <pc:docMk/>
          <pc:sldMk cId="0" sldId="261"/>
        </pc:sldMkLst>
      </pc:sldChg>
      <pc:sldChg chg="modSp del mod">
        <pc:chgData name="Peters, Daniella M." userId="87fb469b-cd7a-4b12-a1ae-bba5f0610088" providerId="ADAL" clId="{9E94E8D3-DD2D-4537-9FC9-0A56B2ADCF89}" dt="2021-09-14T19:39:34.451" v="1967" actId="47"/>
        <pc:sldMkLst>
          <pc:docMk/>
          <pc:sldMk cId="0" sldId="262"/>
        </pc:sldMkLst>
        <pc:graphicFrameChg chg="modGraphic">
          <ac:chgData name="Peters, Daniella M." userId="87fb469b-cd7a-4b12-a1ae-bba5f0610088" providerId="ADAL" clId="{9E94E8D3-DD2D-4537-9FC9-0A56B2ADCF89}" dt="2021-09-14T16:01:31.742" v="457" actId="207"/>
          <ac:graphicFrameMkLst>
            <pc:docMk/>
            <pc:sldMk cId="0" sldId="262"/>
            <ac:graphicFrameMk id="125" creationId="{00000000-0000-0000-0000-000000000000}"/>
          </ac:graphicFrameMkLst>
        </pc:graphicFrameChg>
      </pc:sldChg>
      <pc:sldChg chg="del">
        <pc:chgData name="Peters, Daniella M." userId="87fb469b-cd7a-4b12-a1ae-bba5f0610088" providerId="ADAL" clId="{9E94E8D3-DD2D-4537-9FC9-0A56B2ADCF89}" dt="2021-09-14T19:39:34.997" v="1968" actId="47"/>
        <pc:sldMkLst>
          <pc:docMk/>
          <pc:sldMk cId="0" sldId="263"/>
        </pc:sldMkLst>
      </pc:sldChg>
      <pc:sldChg chg="del">
        <pc:chgData name="Peters, Daniella M." userId="87fb469b-cd7a-4b12-a1ae-bba5f0610088" providerId="ADAL" clId="{9E94E8D3-DD2D-4537-9FC9-0A56B2ADCF89}" dt="2021-09-14T19:39:35.545" v="1969" actId="47"/>
        <pc:sldMkLst>
          <pc:docMk/>
          <pc:sldMk cId="0" sldId="264"/>
        </pc:sldMkLst>
      </pc:sldChg>
      <pc:sldChg chg="del">
        <pc:chgData name="Peters, Daniella M." userId="87fb469b-cd7a-4b12-a1ae-bba5f0610088" providerId="ADAL" clId="{9E94E8D3-DD2D-4537-9FC9-0A56B2ADCF89}" dt="2021-09-14T19:39:36.388" v="1970" actId="47"/>
        <pc:sldMkLst>
          <pc:docMk/>
          <pc:sldMk cId="0" sldId="265"/>
        </pc:sldMkLst>
      </pc:sldChg>
      <pc:sldChg chg="modSp add mod">
        <pc:chgData name="Peters, Daniella M." userId="87fb469b-cd7a-4b12-a1ae-bba5f0610088" providerId="ADAL" clId="{9E94E8D3-DD2D-4537-9FC9-0A56B2ADCF89}" dt="2021-09-14T15:38:00.364" v="292" actId="20577"/>
        <pc:sldMkLst>
          <pc:docMk/>
          <pc:sldMk cId="3226056649" sldId="266"/>
        </pc:sldMkLst>
        <pc:spChg chg="mod">
          <ac:chgData name="Peters, Daniella M." userId="87fb469b-cd7a-4b12-a1ae-bba5f0610088" providerId="ADAL" clId="{9E94E8D3-DD2D-4537-9FC9-0A56B2ADCF89}" dt="2021-09-14T15:38:00.364" v="292" actId="20577"/>
          <ac:spMkLst>
            <pc:docMk/>
            <pc:sldMk cId="3226056649" sldId="266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9E94E8D3-DD2D-4537-9FC9-0A56B2ADCF89}" dt="2021-09-14T15:31:44.970" v="80" actId="20577"/>
          <ac:spMkLst>
            <pc:docMk/>
            <pc:sldMk cId="3226056649" sldId="266"/>
            <ac:spMk id="113" creationId="{00000000-0000-0000-0000-000000000000}"/>
          </ac:spMkLst>
        </pc:spChg>
      </pc:sldChg>
      <pc:sldChg chg="addSp modSp add mod">
        <pc:chgData name="Peters, Daniella M." userId="87fb469b-cd7a-4b12-a1ae-bba5f0610088" providerId="ADAL" clId="{9E94E8D3-DD2D-4537-9FC9-0A56B2ADCF89}" dt="2021-09-14T17:31:05.056" v="1143" actId="20577"/>
        <pc:sldMkLst>
          <pc:docMk/>
          <pc:sldMk cId="865968084" sldId="267"/>
        </pc:sldMkLst>
        <pc:spChg chg="mod">
          <ac:chgData name="Peters, Daniella M." userId="87fb469b-cd7a-4b12-a1ae-bba5f0610088" providerId="ADAL" clId="{9E94E8D3-DD2D-4537-9FC9-0A56B2ADCF89}" dt="2021-09-14T17:11:28.209" v="663" actId="948"/>
          <ac:spMkLst>
            <pc:docMk/>
            <pc:sldMk cId="865968084" sldId="267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9E94E8D3-DD2D-4537-9FC9-0A56B2ADCF89}" dt="2021-09-14T15:49:13.228" v="325" actId="20577"/>
          <ac:spMkLst>
            <pc:docMk/>
            <pc:sldMk cId="865968084" sldId="267"/>
            <ac:spMk id="113" creationId="{00000000-0000-0000-0000-000000000000}"/>
          </ac:spMkLst>
        </pc:spChg>
        <pc:graphicFrameChg chg="add mod ord modGraphic">
          <ac:chgData name="Peters, Daniella M." userId="87fb469b-cd7a-4b12-a1ae-bba5f0610088" providerId="ADAL" clId="{9E94E8D3-DD2D-4537-9FC9-0A56B2ADCF89}" dt="2021-09-14T17:31:05.056" v="1143" actId="20577"/>
          <ac:graphicFrameMkLst>
            <pc:docMk/>
            <pc:sldMk cId="865968084" sldId="267"/>
            <ac:graphicFrameMk id="4" creationId="{DF0E35D8-C46E-4C2D-AC8E-E87C8C28C87B}"/>
          </ac:graphicFrameMkLst>
        </pc:graphicFrameChg>
        <pc:picChg chg="add mod">
          <ac:chgData name="Peters, Daniella M." userId="87fb469b-cd7a-4b12-a1ae-bba5f0610088" providerId="ADAL" clId="{9E94E8D3-DD2D-4537-9FC9-0A56B2ADCF89}" dt="2021-09-14T17:12:10.246" v="682" actId="1036"/>
          <ac:picMkLst>
            <pc:docMk/>
            <pc:sldMk cId="865968084" sldId="267"/>
            <ac:picMk id="5" creationId="{8FA9EEBF-01A5-4BE3-A6A9-60CFD60EEAE4}"/>
          </ac:picMkLst>
        </pc:picChg>
        <pc:picChg chg="add mod modCrop">
          <ac:chgData name="Peters, Daniella M." userId="87fb469b-cd7a-4b12-a1ae-bba5f0610088" providerId="ADAL" clId="{9E94E8D3-DD2D-4537-9FC9-0A56B2ADCF89}" dt="2021-09-14T17:15:48.122" v="1105" actId="1036"/>
          <ac:picMkLst>
            <pc:docMk/>
            <pc:sldMk cId="865968084" sldId="267"/>
            <ac:picMk id="6" creationId="{E55CAC04-CFA5-439D-A01D-8A176F5E7337}"/>
          </ac:picMkLst>
        </pc:picChg>
        <pc:picChg chg="add mod modCrop">
          <ac:chgData name="Peters, Daniella M." userId="87fb469b-cd7a-4b12-a1ae-bba5f0610088" providerId="ADAL" clId="{9E94E8D3-DD2D-4537-9FC9-0A56B2ADCF89}" dt="2021-09-14T17:14:44.187" v="1101" actId="1037"/>
          <ac:picMkLst>
            <pc:docMk/>
            <pc:sldMk cId="865968084" sldId="267"/>
            <ac:picMk id="7" creationId="{306D015C-5481-4C1F-9127-5930DECADEF4}"/>
          </ac:picMkLst>
        </pc:picChg>
        <pc:picChg chg="add mod modCrop">
          <ac:chgData name="Peters, Daniella M." userId="87fb469b-cd7a-4b12-a1ae-bba5f0610088" providerId="ADAL" clId="{9E94E8D3-DD2D-4537-9FC9-0A56B2ADCF89}" dt="2021-09-14T17:16:28.552" v="1114" actId="1076"/>
          <ac:picMkLst>
            <pc:docMk/>
            <pc:sldMk cId="865968084" sldId="267"/>
            <ac:picMk id="8" creationId="{53B07C20-47EB-40DB-9F6F-3B066A28D745}"/>
          </ac:picMkLst>
        </pc:picChg>
      </pc:sldChg>
      <pc:sldChg chg="modSp add mod modNotesTx">
        <pc:chgData name="Peters, Daniella M." userId="87fb469b-cd7a-4b12-a1ae-bba5f0610088" providerId="ADAL" clId="{9E94E8D3-DD2D-4537-9FC9-0A56B2ADCF89}" dt="2021-09-14T19:13:06.441" v="1389"/>
        <pc:sldMkLst>
          <pc:docMk/>
          <pc:sldMk cId="3133859259" sldId="268"/>
        </pc:sldMkLst>
        <pc:spChg chg="mod">
          <ac:chgData name="Peters, Daniella M." userId="87fb469b-cd7a-4b12-a1ae-bba5f0610088" providerId="ADAL" clId="{9E94E8D3-DD2D-4537-9FC9-0A56B2ADCF89}" dt="2021-09-14T19:11:12.807" v="1386" actId="20577"/>
          <ac:spMkLst>
            <pc:docMk/>
            <pc:sldMk cId="3133859259" sldId="268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9E94E8D3-DD2D-4537-9FC9-0A56B2ADCF89}" dt="2021-09-14T17:18:06.807" v="1130" actId="20577"/>
          <ac:spMkLst>
            <pc:docMk/>
            <pc:sldMk cId="3133859259" sldId="268"/>
            <ac:spMk id="113" creationId="{00000000-0000-0000-0000-000000000000}"/>
          </ac:spMkLst>
        </pc:spChg>
      </pc:sldChg>
      <pc:sldChg chg="addSp modSp add mod">
        <pc:chgData name="Peters, Daniella M." userId="87fb469b-cd7a-4b12-a1ae-bba5f0610088" providerId="ADAL" clId="{9E94E8D3-DD2D-4537-9FC9-0A56B2ADCF89}" dt="2021-09-14T19:27:34.011" v="1723" actId="1076"/>
        <pc:sldMkLst>
          <pc:docMk/>
          <pc:sldMk cId="2797146244" sldId="269"/>
        </pc:sldMkLst>
        <pc:spChg chg="mod">
          <ac:chgData name="Peters, Daniella M." userId="87fb469b-cd7a-4b12-a1ae-bba5f0610088" providerId="ADAL" clId="{9E94E8D3-DD2D-4537-9FC9-0A56B2ADCF89}" dt="2021-09-14T19:23:27.254" v="1629" actId="20577"/>
          <ac:spMkLst>
            <pc:docMk/>
            <pc:sldMk cId="2797146244" sldId="269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9E94E8D3-DD2D-4537-9FC9-0A56B2ADCF89}" dt="2021-09-14T19:27:34.011" v="1723" actId="1076"/>
          <ac:picMkLst>
            <pc:docMk/>
            <pc:sldMk cId="2797146244" sldId="269"/>
            <ac:picMk id="4" creationId="{A2516806-36B9-445C-96E1-B27DDF7CB890}"/>
          </ac:picMkLst>
        </pc:picChg>
      </pc:sldChg>
      <pc:sldChg chg="add del">
        <pc:chgData name="Peters, Daniella M." userId="87fb469b-cd7a-4b12-a1ae-bba5f0610088" providerId="ADAL" clId="{9E94E8D3-DD2D-4537-9FC9-0A56B2ADCF89}" dt="2021-09-14T17:17:38.175" v="1115" actId="2696"/>
        <pc:sldMkLst>
          <pc:docMk/>
          <pc:sldMk cId="3323897284" sldId="269"/>
        </pc:sldMkLst>
      </pc:sldChg>
      <pc:sldChg chg="addSp modSp add del mod modNotesTx">
        <pc:chgData name="Peters, Daniella M." userId="87fb469b-cd7a-4b12-a1ae-bba5f0610088" providerId="ADAL" clId="{9E94E8D3-DD2D-4537-9FC9-0A56B2ADCF89}" dt="2021-09-14T20:57:04.759" v="1980" actId="47"/>
        <pc:sldMkLst>
          <pc:docMk/>
          <pc:sldMk cId="3038566218" sldId="270"/>
        </pc:sldMkLst>
        <pc:spChg chg="mod">
          <ac:chgData name="Peters, Daniella M." userId="87fb469b-cd7a-4b12-a1ae-bba5f0610088" providerId="ADAL" clId="{9E94E8D3-DD2D-4537-9FC9-0A56B2ADCF89}" dt="2021-09-14T19:36:39.170" v="1866" actId="948"/>
          <ac:spMkLst>
            <pc:docMk/>
            <pc:sldMk cId="3038566218" sldId="27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9E94E8D3-DD2D-4537-9FC9-0A56B2ADCF89}" dt="2021-09-14T19:28:59.644" v="1743" actId="20577"/>
          <ac:spMkLst>
            <pc:docMk/>
            <pc:sldMk cId="3038566218" sldId="270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9E94E8D3-DD2D-4537-9FC9-0A56B2ADCF89}" dt="2021-09-14T19:29:34.807" v="1747" actId="1076"/>
          <ac:picMkLst>
            <pc:docMk/>
            <pc:sldMk cId="3038566218" sldId="270"/>
            <ac:picMk id="4" creationId="{FA2496B8-AD78-4735-A929-C574577A6D6A}"/>
          </ac:picMkLst>
        </pc:picChg>
      </pc:sldChg>
      <pc:sldChg chg="addSp delSp modSp add mod delAnim modAnim modNotesTx">
        <pc:chgData name="Peters, Daniella M." userId="87fb469b-cd7a-4b12-a1ae-bba5f0610088" providerId="ADAL" clId="{9E94E8D3-DD2D-4537-9FC9-0A56B2ADCF89}" dt="2021-09-20T14:51:29.912" v="2010" actId="1076"/>
        <pc:sldMkLst>
          <pc:docMk/>
          <pc:sldMk cId="1836685309" sldId="271"/>
        </pc:sldMkLst>
        <pc:spChg chg="mod">
          <ac:chgData name="Peters, Daniella M." userId="87fb469b-cd7a-4b12-a1ae-bba5f0610088" providerId="ADAL" clId="{9E94E8D3-DD2D-4537-9FC9-0A56B2ADCF89}" dt="2021-09-14T19:13:47.053" v="1397" actId="20577"/>
          <ac:spMkLst>
            <pc:docMk/>
            <pc:sldMk cId="1836685309" sldId="271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9E94E8D3-DD2D-4537-9FC9-0A56B2ADCF89}" dt="2021-09-20T14:51:29.912" v="2010" actId="1076"/>
          <ac:picMkLst>
            <pc:docMk/>
            <pc:sldMk cId="1836685309" sldId="271"/>
            <ac:picMk id="2" creationId="{FF7B431A-CB3E-4531-939A-F402D9BAA553}"/>
          </ac:picMkLst>
        </pc:picChg>
        <pc:picChg chg="add del mod">
          <ac:chgData name="Peters, Daniella M." userId="87fb469b-cd7a-4b12-a1ae-bba5f0610088" providerId="ADAL" clId="{9E94E8D3-DD2D-4537-9FC9-0A56B2ADCF89}" dt="2021-09-20T14:44:55.979" v="1997" actId="478"/>
          <ac:picMkLst>
            <pc:docMk/>
            <pc:sldMk cId="1836685309" sldId="271"/>
            <ac:picMk id="4" creationId="{289170B2-0449-47F0-BF0A-39F402059013}"/>
          </ac:picMkLst>
        </pc:picChg>
      </pc:sldChg>
      <pc:sldChg chg="modSp add mod">
        <pc:chgData name="Peters, Daniella M." userId="87fb469b-cd7a-4b12-a1ae-bba5f0610088" providerId="ADAL" clId="{9E94E8D3-DD2D-4537-9FC9-0A56B2ADCF89}" dt="2021-09-16T16:36:01.583" v="1992" actId="20577"/>
        <pc:sldMkLst>
          <pc:docMk/>
          <pc:sldMk cId="3353164488" sldId="272"/>
        </pc:sldMkLst>
        <pc:spChg chg="mod">
          <ac:chgData name="Peters, Daniella M." userId="87fb469b-cd7a-4b12-a1ae-bba5f0610088" providerId="ADAL" clId="{9E94E8D3-DD2D-4537-9FC9-0A56B2ADCF89}" dt="2021-09-16T16:36:01.583" v="1992" actId="20577"/>
          <ac:spMkLst>
            <pc:docMk/>
            <pc:sldMk cId="3353164488" sldId="272"/>
            <ac:spMk id="112" creationId="{00000000-0000-0000-0000-000000000000}"/>
          </ac:spMkLst>
        </pc:spChg>
      </pc:sldChg>
      <pc:sldChg chg="add del">
        <pc:chgData name="Peters, Daniella M." userId="87fb469b-cd7a-4b12-a1ae-bba5f0610088" providerId="ADAL" clId="{9E94E8D3-DD2D-4537-9FC9-0A56B2ADCF89}" dt="2021-09-14T19:43:22.836" v="1975" actId="47"/>
        <pc:sldMkLst>
          <pc:docMk/>
          <pc:sldMk cId="3930104589" sldId="272"/>
        </pc:sldMkLst>
      </pc:sldChg>
      <pc:sldChg chg="add del">
        <pc:chgData name="Peters, Daniella M." userId="87fb469b-cd7a-4b12-a1ae-bba5f0610088" providerId="ADAL" clId="{9E94E8D3-DD2D-4537-9FC9-0A56B2ADCF89}" dt="2021-09-14T19:39:33.032" v="1965" actId="47"/>
        <pc:sldMkLst>
          <pc:docMk/>
          <pc:sldMk cId="402070720" sldId="273"/>
        </pc:sldMkLst>
      </pc:sldChg>
      <pc:sldMasterChg chg="delSldLayout">
        <pc:chgData name="Peters, Daniella M." userId="87fb469b-cd7a-4b12-a1ae-bba5f0610088" providerId="ADAL" clId="{9E94E8D3-DD2D-4537-9FC9-0A56B2ADCF89}" dt="2021-09-14T19:39:36.388" v="1970" actId="47"/>
        <pc:sldMasterMkLst>
          <pc:docMk/>
          <pc:sldMasterMk cId="0" sldId="2147483667"/>
        </pc:sldMasterMkLst>
        <pc:sldLayoutChg chg="del">
          <pc:chgData name="Peters, Daniella M." userId="87fb469b-cd7a-4b12-a1ae-bba5f0610088" providerId="ADAL" clId="{9E94E8D3-DD2D-4537-9FC9-0A56B2ADCF89}" dt="2021-09-14T19:39:34.997" v="1968" actId="47"/>
          <pc:sldLayoutMkLst>
            <pc:docMk/>
            <pc:sldMasterMk cId="0" sldId="2147483667"/>
            <pc:sldLayoutMk cId="0" sldId="2147483650"/>
          </pc:sldLayoutMkLst>
        </pc:sldLayoutChg>
        <pc:sldLayoutChg chg="del">
          <pc:chgData name="Peters, Daniella M." userId="87fb469b-cd7a-4b12-a1ae-bba5f0610088" providerId="ADAL" clId="{9E94E8D3-DD2D-4537-9FC9-0A56B2ADCF89}" dt="2021-09-14T19:39:35.545" v="1969" actId="47"/>
          <pc:sldLayoutMkLst>
            <pc:docMk/>
            <pc:sldMasterMk cId="0" sldId="2147483667"/>
            <pc:sldLayoutMk cId="0" sldId="2147483651"/>
          </pc:sldLayoutMkLst>
        </pc:sldLayoutChg>
        <pc:sldLayoutChg chg="del">
          <pc:chgData name="Peters, Daniella M." userId="87fb469b-cd7a-4b12-a1ae-bba5f0610088" providerId="ADAL" clId="{9E94E8D3-DD2D-4537-9FC9-0A56B2ADCF89}" dt="2021-09-14T19:39:36.388" v="1970" actId="47"/>
          <pc:sldLayoutMkLst>
            <pc:docMk/>
            <pc:sldMasterMk cId="0" sldId="2147483667"/>
            <pc:sldLayoutMk cId="0" sldId="214748365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52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59970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Strategy: K20 Center. (n.d.). Bell ringers and exit tickets. Strategies. https://learn.k20center.ou.edu/strategy/125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06486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Strategy: </a:t>
            </a:r>
            <a:r>
              <a:rPr lang="en-US" sz="1100" b="0" i="0" u="none" strike="noStrik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K20 Center. (n.d.). Chain Notes. Strategies. </a:t>
            </a:r>
            <a:r>
              <a:rPr lang="en-US" sz="1100" b="0" i="0" u="sng" strike="noStrik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https://learn.k20center.ou.edu/strategy/52</a:t>
            </a:r>
            <a:endParaRPr lang="en-US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5252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9293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Strategy: K20 Center. (n.d.). Gallery Walk. Strategies. https://learn.k20center.ou.edu/strategy/118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52342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To play the video, click the image on the slide or copy and paste the following link into your web browser:  https://www.youtube.com/watch?v=VYbiE9sDXXk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Video source: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 err="1"/>
              <a:t>VanHattum</a:t>
            </a:r>
            <a:r>
              <a:rPr lang="en-US" dirty="0"/>
              <a:t>, S. (2019, April 14). Exterior angles, by magic pi - math animations. YouTube. https://www.youtube.com/watch?v=VYbiE9sDXXk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4880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YbiE9sDXXk?feature=oembed" TargetMode="External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Polygon Puzzle</a:t>
            </a:r>
            <a:endParaRPr dirty="0"/>
          </a:p>
        </p:txBody>
      </p:sp>
      <p:pic>
        <p:nvPicPr>
          <p:cNvPr id="4" name="Google Shape;150;p31" descr="A picture containing black, wire, dark, outdoor object&#10;&#10;Description automatically generated">
            <a:extLst>
              <a:ext uri="{FF2B5EF4-FFF2-40B4-BE49-F238E27FC236}">
                <a16:creationId xmlns:a16="http://schemas.microsoft.com/office/drawing/2014/main" id="{A2516806-36B9-445C-96E1-B27DDF7CB890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25444" y="931257"/>
            <a:ext cx="3893112" cy="381219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714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6388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Talk to a new partner about the strategies each of you used to solve the Polygon Puzzle.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What was similar and what was different between your approaches? </a:t>
            </a:r>
          </a:p>
          <a:p>
            <a:pPr lvl="1" indent="-457200">
              <a:spcBef>
                <a:spcPts val="0"/>
              </a:spcBef>
            </a:pPr>
            <a:r>
              <a:rPr lang="en-US" dirty="0"/>
              <a:t>Record your thoughts on </a:t>
            </a:r>
            <a:r>
              <a:rPr lang="en-US"/>
              <a:t>the handout. </a:t>
            </a: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Polygon Perspectives</a:t>
            </a:r>
            <a:endParaRPr dirty="0"/>
          </a:p>
        </p:txBody>
      </p:sp>
      <p:pic>
        <p:nvPicPr>
          <p:cNvPr id="4" name="Google Shape;157;p32" descr="Icon&#10;&#10;Description automatically generated with medium confidence">
            <a:extLst>
              <a:ext uri="{FF2B5EF4-FFF2-40B4-BE49-F238E27FC236}">
                <a16:creationId xmlns:a16="http://schemas.microsoft.com/office/drawing/2014/main" id="{FA2496B8-AD78-4735-A929-C574577A6D6A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319995" y="1962298"/>
            <a:ext cx="2366805" cy="12189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316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Department of the Exterior Angles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Polygons and the Exterior Angle Sum Theorem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How do we solve problems using exterior angles?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2697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Identify the relationship between interior and exterior angles in the context of finding unknown values.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sz="2400" dirty="0"/>
              <a:t>Analyze data to draw conclusions about the relationships between exterior angles of a polygon. </a:t>
            </a:r>
          </a:p>
          <a:p>
            <a:pPr indent="-457200">
              <a:spcBef>
                <a:spcPts val="0"/>
              </a:spcBef>
            </a:pPr>
            <a:r>
              <a:rPr lang="en-US" sz="2400" dirty="0"/>
              <a:t>Evaluate all components of yearlong learning to decide what information applies to solving a specific problem.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1" y="1309352"/>
            <a:ext cx="552893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In your group, take turns identifying and writing or labeling what you know about the given polygon.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Be sure to write your reasoning.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Pass the paper to the person on your right. </a:t>
            </a:r>
          </a:p>
          <a:p>
            <a:pPr lvl="1"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Repeat.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Polygon: Pass It On</a:t>
            </a:r>
            <a:endParaRPr dirty="0"/>
          </a:p>
        </p:txBody>
      </p:sp>
      <p:pic>
        <p:nvPicPr>
          <p:cNvPr id="4" name="Google Shape;114;p26" descr="A picture containing chart&#10;&#10;Description automatically generated">
            <a:extLst>
              <a:ext uri="{FF2B5EF4-FFF2-40B4-BE49-F238E27FC236}">
                <a16:creationId xmlns:a16="http://schemas.microsoft.com/office/drawing/2014/main" id="{78BDD15C-F9E0-4BD1-B9B4-B550338725AE}"/>
              </a:ext>
            </a:extLst>
          </p:cNvPr>
          <p:cNvPicPr preferRelativeResize="0">
            <a:picLocks noChangeAspect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78960" y="854701"/>
            <a:ext cx="2707839" cy="34340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i="1" dirty="0"/>
              <a:t>Before using scissors</a:t>
            </a:r>
            <a:r>
              <a:rPr lang="en-US" dirty="0"/>
              <a:t>, carefully read all directions on your handout. Then, follow the steps. </a:t>
            </a:r>
          </a:p>
          <a:p>
            <a:pPr lvl="1"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When you put together the vertices of all the exterior angles, what shape do they form?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Make a prediction. </a:t>
            </a:r>
          </a:p>
          <a:p>
            <a:pPr lvl="1" indent="-457200">
              <a:spcBef>
                <a:spcPts val="0"/>
              </a:spcBef>
            </a:pPr>
            <a:r>
              <a:rPr lang="en-US" dirty="0"/>
              <a:t>How could this change if the number of sides changes?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Playing With Polygons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6056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4022102"/>
            <a:ext cx="8229600" cy="721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300"/>
              </a:spcAft>
              <a:buSzPts val="2600"/>
              <a:buNone/>
            </a:pPr>
            <a:r>
              <a:rPr lang="en-US" sz="1600" b="1" dirty="0"/>
              <a:t>Step 5</a:t>
            </a:r>
            <a:r>
              <a:rPr lang="en-US" sz="1600" dirty="0"/>
              <a:t>: Cut out the exterior angles.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1600" b="1" dirty="0"/>
              <a:t>Step 6</a:t>
            </a:r>
            <a:r>
              <a:rPr lang="en-US" sz="1600" dirty="0"/>
              <a:t>: Put their vertices together to form a new shape. </a:t>
            </a:r>
            <a:endParaRPr sz="1600"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Playing With Polygons: Your Turn</a:t>
            </a:r>
            <a:endParaRPr dirty="0"/>
          </a:p>
        </p:txBody>
      </p:sp>
      <p:graphicFrame>
        <p:nvGraphicFramePr>
          <p:cNvPr id="4" name="Google Shape;126;p28">
            <a:extLst>
              <a:ext uri="{FF2B5EF4-FFF2-40B4-BE49-F238E27FC236}">
                <a16:creationId xmlns:a16="http://schemas.microsoft.com/office/drawing/2014/main" id="{DF0E35D8-C46E-4C2D-AC8E-E87C8C28C8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8029167"/>
              </p:ext>
            </p:extLst>
          </p:nvPr>
        </p:nvGraphicFramePr>
        <p:xfrm>
          <a:off x="457200" y="1309352"/>
          <a:ext cx="8229600" cy="27127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4320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u="none" strike="noStrike" cap="none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Follow the steps from the handout to create your own polygon. </a:t>
                      </a:r>
                      <a:endParaRPr sz="1600" b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84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Step 1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: </a:t>
                      </a:r>
                      <a:br>
                        <a:rPr lang="en-US" sz="16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16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Draw a polygon with dashed lines. </a:t>
                      </a:r>
                      <a:endParaRPr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Step 3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: </a:t>
                      </a:r>
                      <a:br>
                        <a:rPr lang="en-US" sz="16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16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Draw semi-circles that include the interior and exterior angles. </a:t>
                      </a:r>
                      <a:r>
                        <a:rPr lang="en-US" sz="1600" b="0" i="0" u="none" strike="noStrik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Make each semi-circle a different color. </a:t>
                      </a:r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Step 2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: </a:t>
                      </a:r>
                      <a:br>
                        <a:rPr lang="en-US" sz="16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16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Take a ruler and draw dashed lines to extend the legs of the polygon. </a:t>
                      </a:r>
                      <a:r>
                        <a:rPr lang="en-US" sz="1600" b="0" i="0" u="none" strike="noStrike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Repeat around the polygon clockwise or counterclockwise. </a:t>
                      </a: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Step 4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: </a:t>
                      </a:r>
                      <a:br>
                        <a:rPr lang="en-US" sz="16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16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Number each exterior angle. </a:t>
                      </a:r>
                      <a:endParaRPr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5" name="Google Shape;127;p28" descr="Pencil outline">
            <a:extLst>
              <a:ext uri="{FF2B5EF4-FFF2-40B4-BE49-F238E27FC236}">
                <a16:creationId xmlns:a16="http://schemas.microsoft.com/office/drawing/2014/main" id="{8FA9EEBF-01A5-4BE3-A6A9-60CFD60EEAE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0449" y="1829972"/>
            <a:ext cx="676656" cy="67665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oogle Shape;128;p28" descr="Shape&#10;&#10;Description automatically generated">
            <a:extLst>
              <a:ext uri="{FF2B5EF4-FFF2-40B4-BE49-F238E27FC236}">
                <a16:creationId xmlns:a16="http://schemas.microsoft.com/office/drawing/2014/main" id="{E55CAC04-CFA5-439D-A01D-8A176F5E7337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 l="59946" t="29790" r="1"/>
          <a:stretch/>
        </p:blipFill>
        <p:spPr>
          <a:xfrm>
            <a:off x="561772" y="2879173"/>
            <a:ext cx="714009" cy="92187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Google Shape;130;p28">
            <a:extLst>
              <a:ext uri="{FF2B5EF4-FFF2-40B4-BE49-F238E27FC236}">
                <a16:creationId xmlns:a16="http://schemas.microsoft.com/office/drawing/2014/main" id="{306D015C-5481-4C1F-9127-5930DECADEF4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 l="59946" t="30249" r="1"/>
          <a:stretch/>
        </p:blipFill>
        <p:spPr>
          <a:xfrm>
            <a:off x="4671277" y="1710381"/>
            <a:ext cx="714007" cy="915837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129;p28">
            <a:extLst>
              <a:ext uri="{FF2B5EF4-FFF2-40B4-BE49-F238E27FC236}">
                <a16:creationId xmlns:a16="http://schemas.microsoft.com/office/drawing/2014/main" id="{53B07C20-47EB-40DB-9F6F-3B066A28D745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 l="59946" t="29790"/>
          <a:stretch/>
        </p:blipFill>
        <p:spPr>
          <a:xfrm>
            <a:off x="4671277" y="2879173"/>
            <a:ext cx="714009" cy="9218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5968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Individually, go to four different stations.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Use your </a:t>
            </a:r>
            <a:r>
              <a:rPr lang="en-US" b="1" dirty="0"/>
              <a:t>Polygon Patterns </a:t>
            </a:r>
            <a:r>
              <a:rPr lang="en-US" dirty="0"/>
              <a:t>handout to collect data about different polygons and their exterior angles. </a:t>
            </a:r>
          </a:p>
          <a:p>
            <a:pPr lvl="1"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Don’t forget to write the name of each polygon type at the top of each table.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Talk with your group about your observations.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Gallery Walk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3859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Why 360°?</a:t>
            </a:r>
            <a:endParaRPr dirty="0"/>
          </a:p>
        </p:txBody>
      </p:sp>
      <p:pic>
        <p:nvPicPr>
          <p:cNvPr id="2" name="Online Media 1" title="Exterior angles, by magic pi - math animations">
            <a:hlinkClick r:id="" action="ppaction://media"/>
            <a:extLst>
              <a:ext uri="{FF2B5EF4-FFF2-40B4-BE49-F238E27FC236}">
                <a16:creationId xmlns:a16="http://schemas.microsoft.com/office/drawing/2014/main" id="{FF7B431A-CB3E-4531-939A-F402D9BAA55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79318" y="1309352"/>
            <a:ext cx="4585364" cy="343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68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8C4B9385-8DD8-4ABC-B82D-B601503170C4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7490C62D-3B0B-4AE8-9E00-D93D1F10E0FE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LEARN Slides</Template>
  <TotalTime>183</TotalTime>
  <Words>533</Words>
  <Application>Microsoft Office PowerPoint</Application>
  <PresentationFormat>On-screen Show (16:9)</PresentationFormat>
  <Paragraphs>45</Paragraphs>
  <Slides>11</Slides>
  <Notes>11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Noto Sans Symbols</vt:lpstr>
      <vt:lpstr>LEARN theme</vt:lpstr>
      <vt:lpstr>LEARN theme</vt:lpstr>
      <vt:lpstr>PowerPoint Presentation</vt:lpstr>
      <vt:lpstr>Department of the Exterior Angles</vt:lpstr>
      <vt:lpstr>Essential Question</vt:lpstr>
      <vt:lpstr>Lesson Objectives</vt:lpstr>
      <vt:lpstr>Polygon: Pass It On</vt:lpstr>
      <vt:lpstr>Playing With Polygons</vt:lpstr>
      <vt:lpstr>Playing With Polygons: Your Turn</vt:lpstr>
      <vt:lpstr>Gallery Walk</vt:lpstr>
      <vt:lpstr>Why 360°?</vt:lpstr>
      <vt:lpstr>Polygon Puzzle</vt:lpstr>
      <vt:lpstr>Polygon Perspectives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the Exterior Angles</dc:title>
  <dc:creator>k20center@ou.edu</dc:creator>
  <cp:lastModifiedBy>Daniella Peters</cp:lastModifiedBy>
  <cp:revision>1</cp:revision>
  <dcterms:created xsi:type="dcterms:W3CDTF">2021-09-14T15:11:06Z</dcterms:created>
  <dcterms:modified xsi:type="dcterms:W3CDTF">2021-09-20T14:51:35Z</dcterms:modified>
</cp:coreProperties>
</file>