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8" r:id="rId8"/>
    <p:sldId id="271" r:id="rId9"/>
    <p:sldId id="269" r:id="rId10"/>
    <p:sldId id="270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5C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55B1F3-4C7C-4534-8B50-57D157A442C3}" v="4" dt="2021-09-20T14:49:46.470"/>
  </p1510:revLst>
</p1510:revInfo>
</file>

<file path=ppt/tableStyles.xml><?xml version="1.0" encoding="utf-8"?>
<a:tblStyleLst xmlns:a="http://schemas.openxmlformats.org/drawingml/2006/main" def="{4FE1FFAE-C277-41DE-B313-73A80C984298}">
  <a:tblStyle styleId="{4FE1FFAE-C277-41DE-B313-73A80C9842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644" autoAdjust="0"/>
  </p:normalViewPr>
  <p:slideViewPr>
    <p:cSldViewPr snapToGrid="0">
      <p:cViewPr varScale="1">
        <p:scale>
          <a:sx n="205" d="100"/>
          <a:sy n="205" d="100"/>
        </p:scale>
        <p:origin x="427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s, Daniella M." userId="87fb469b-cd7a-4b12-a1ae-bba5f0610088" providerId="ADAL" clId="{DE55B1F3-4C7C-4534-8B50-57D157A442C3}"/>
    <pc:docChg chg="undo redo custSel delSld modSld">
      <pc:chgData name="Peters, Daniella M." userId="87fb469b-cd7a-4b12-a1ae-bba5f0610088" providerId="ADAL" clId="{DE55B1F3-4C7C-4534-8B50-57D157A442C3}" dt="2021-09-20T14:50:09.286" v="364" actId="1076"/>
      <pc:docMkLst>
        <pc:docMk/>
      </pc:docMkLst>
      <pc:sldChg chg="modSp del mod">
        <pc:chgData name="Peters, Daniella M." userId="87fb469b-cd7a-4b12-a1ae-bba5f0610088" providerId="ADAL" clId="{DE55B1F3-4C7C-4534-8B50-57D157A442C3}" dt="2021-09-14T20:57:56.480" v="27" actId="47"/>
        <pc:sldMkLst>
          <pc:docMk/>
          <pc:sldMk cId="3226056649" sldId="266"/>
        </pc:sldMkLst>
        <pc:spChg chg="mod">
          <ac:chgData name="Peters, Daniella M." userId="87fb469b-cd7a-4b12-a1ae-bba5f0610088" providerId="ADAL" clId="{DE55B1F3-4C7C-4534-8B50-57D157A442C3}" dt="2021-09-14T20:54:19" v="19" actId="20577"/>
          <ac:spMkLst>
            <pc:docMk/>
            <pc:sldMk cId="3226056649" sldId="266"/>
            <ac:spMk id="113" creationId="{00000000-0000-0000-0000-000000000000}"/>
          </ac:spMkLst>
        </pc:spChg>
      </pc:sldChg>
      <pc:sldChg chg="del">
        <pc:chgData name="Peters, Daniella M." userId="87fb469b-cd7a-4b12-a1ae-bba5f0610088" providerId="ADAL" clId="{DE55B1F3-4C7C-4534-8B50-57D157A442C3}" dt="2021-09-14T20:54:11.243" v="0" actId="2696"/>
        <pc:sldMkLst>
          <pc:docMk/>
          <pc:sldMk cId="865968084" sldId="267"/>
        </pc:sldMkLst>
      </pc:sldChg>
      <pc:sldChg chg="modSp mod modNotesTx">
        <pc:chgData name="Peters, Daniella M." userId="87fb469b-cd7a-4b12-a1ae-bba5f0610088" providerId="ADAL" clId="{DE55B1F3-4C7C-4534-8B50-57D157A442C3}" dt="2021-09-14T22:01:42.307" v="340" actId="20577"/>
        <pc:sldMkLst>
          <pc:docMk/>
          <pc:sldMk cId="3133859259" sldId="268"/>
        </pc:sldMkLst>
        <pc:spChg chg="mod">
          <ac:chgData name="Peters, Daniella M." userId="87fb469b-cd7a-4b12-a1ae-bba5f0610088" providerId="ADAL" clId="{DE55B1F3-4C7C-4534-8B50-57D157A442C3}" dt="2021-09-14T21:05:11.252" v="264" actId="20577"/>
          <ac:spMkLst>
            <pc:docMk/>
            <pc:sldMk cId="3133859259" sldId="268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DE55B1F3-4C7C-4534-8B50-57D157A442C3}" dt="2021-09-14T20:58:04.223" v="50" actId="20577"/>
          <ac:spMkLst>
            <pc:docMk/>
            <pc:sldMk cId="3133859259" sldId="268"/>
            <ac:spMk id="113" creationId="{00000000-0000-0000-0000-000000000000}"/>
          </ac:spMkLst>
        </pc:spChg>
      </pc:sldChg>
      <pc:sldChg chg="modSp mod">
        <pc:chgData name="Peters, Daniella M." userId="87fb469b-cd7a-4b12-a1ae-bba5f0610088" providerId="ADAL" clId="{DE55B1F3-4C7C-4534-8B50-57D157A442C3}" dt="2021-09-16T16:36:57.331" v="352" actId="20577"/>
        <pc:sldMkLst>
          <pc:docMk/>
          <pc:sldMk cId="3038566218" sldId="270"/>
        </pc:sldMkLst>
        <pc:spChg chg="mod">
          <ac:chgData name="Peters, Daniella M." userId="87fb469b-cd7a-4b12-a1ae-bba5f0610088" providerId="ADAL" clId="{DE55B1F3-4C7C-4534-8B50-57D157A442C3}" dt="2021-09-16T16:36:57.331" v="352" actId="20577"/>
          <ac:spMkLst>
            <pc:docMk/>
            <pc:sldMk cId="3038566218" sldId="270"/>
            <ac:spMk id="112" creationId="{00000000-0000-0000-0000-000000000000}"/>
          </ac:spMkLst>
        </pc:spChg>
        <pc:picChg chg="mod">
          <ac:chgData name="Peters, Daniella M." userId="87fb469b-cd7a-4b12-a1ae-bba5f0610088" providerId="ADAL" clId="{DE55B1F3-4C7C-4534-8B50-57D157A442C3}" dt="2021-09-14T20:55:52.264" v="26" actId="1076"/>
          <ac:picMkLst>
            <pc:docMk/>
            <pc:sldMk cId="3038566218" sldId="270"/>
            <ac:picMk id="4" creationId="{FA2496B8-AD78-4735-A929-C574577A6D6A}"/>
          </ac:picMkLst>
        </pc:picChg>
      </pc:sldChg>
      <pc:sldChg chg="addSp delSp modSp mod delAnim modAnim">
        <pc:chgData name="Peters, Daniella M." userId="87fb469b-cd7a-4b12-a1ae-bba5f0610088" providerId="ADAL" clId="{DE55B1F3-4C7C-4534-8B50-57D157A442C3}" dt="2021-09-20T14:50:09.286" v="364" actId="1076"/>
        <pc:sldMkLst>
          <pc:docMk/>
          <pc:sldMk cId="1836685309" sldId="271"/>
        </pc:sldMkLst>
        <pc:picChg chg="add mod">
          <ac:chgData name="Peters, Daniella M." userId="87fb469b-cd7a-4b12-a1ae-bba5f0610088" providerId="ADAL" clId="{DE55B1F3-4C7C-4534-8B50-57D157A442C3}" dt="2021-09-20T14:50:09.286" v="364" actId="1076"/>
          <ac:picMkLst>
            <pc:docMk/>
            <pc:sldMk cId="1836685309" sldId="271"/>
            <ac:picMk id="2" creationId="{F768390A-7A2C-4E27-9939-2D7B71208664}"/>
          </ac:picMkLst>
        </pc:picChg>
        <pc:picChg chg="del">
          <ac:chgData name="Peters, Daniella M." userId="87fb469b-cd7a-4b12-a1ae-bba5f0610088" providerId="ADAL" clId="{DE55B1F3-4C7C-4534-8B50-57D157A442C3}" dt="2021-09-20T14:48:50.699" v="353" actId="478"/>
          <ac:picMkLst>
            <pc:docMk/>
            <pc:sldMk cId="1836685309" sldId="271"/>
            <ac:picMk id="4" creationId="{289170B2-0449-47F0-BF0A-39F402059013}"/>
          </ac:picMkLst>
        </pc:picChg>
        <pc:picChg chg="add del mod">
          <ac:chgData name="Peters, Daniella M." userId="87fb469b-cd7a-4b12-a1ae-bba5f0610088" providerId="ADAL" clId="{DE55B1F3-4C7C-4534-8B50-57D157A442C3}" dt="2021-09-20T14:50:02.109" v="362" actId="478"/>
          <ac:picMkLst>
            <pc:docMk/>
            <pc:sldMk cId="1836685309" sldId="271"/>
            <ac:picMk id="5" creationId="{FF7B431A-CB3E-4531-939A-F402D9BAA553}"/>
          </ac:picMkLst>
        </pc:picChg>
      </pc:sldChg>
    </pc:docChg>
  </pc:docChgLst>
  <pc:docChgLst>
    <pc:chgData name="Peters, Daniella M." userId="87fb469b-cd7a-4b12-a1ae-bba5f0610088" providerId="ADAL" clId="{9E94E8D3-DD2D-4537-9FC9-0A56B2ADCF89}"/>
    <pc:docChg chg="undo redo custSel addSld delSld modSld">
      <pc:chgData name="Peters, Daniella M." userId="87fb469b-cd7a-4b12-a1ae-bba5f0610088" providerId="ADAL" clId="{9E94E8D3-DD2D-4537-9FC9-0A56B2ADCF89}" dt="2021-09-14T19:45:28.598" v="1978" actId="1076"/>
      <pc:docMkLst>
        <pc:docMk/>
      </pc:docMkLst>
      <pc:sldChg chg="addSp modSp mod modNotesTx">
        <pc:chgData name="Peters, Daniella M." userId="87fb469b-cd7a-4b12-a1ae-bba5f0610088" providerId="ADAL" clId="{9E94E8D3-DD2D-4537-9FC9-0A56B2ADCF89}" dt="2021-09-14T19:45:28.598" v="1978" actId="1076"/>
        <pc:sldMkLst>
          <pc:docMk/>
          <pc:sldMk cId="0" sldId="260"/>
        </pc:sldMkLst>
        <pc:spChg chg="mod">
          <ac:chgData name="Peters, Daniella M." userId="87fb469b-cd7a-4b12-a1ae-bba5f0610088" providerId="ADAL" clId="{9E94E8D3-DD2D-4537-9FC9-0A56B2ADCF89}" dt="2021-09-14T15:30:25.837" v="45" actId="948"/>
          <ac:spMkLst>
            <pc:docMk/>
            <pc:sldMk cId="0" sldId="260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9E94E8D3-DD2D-4537-9FC9-0A56B2ADCF89}" dt="2021-09-14T15:26:14.491" v="19" actId="20577"/>
          <ac:spMkLst>
            <pc:docMk/>
            <pc:sldMk cId="0" sldId="260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9E94E8D3-DD2D-4537-9FC9-0A56B2ADCF89}" dt="2021-09-14T19:45:28.598" v="1978" actId="1076"/>
          <ac:picMkLst>
            <pc:docMk/>
            <pc:sldMk cId="0" sldId="260"/>
            <ac:picMk id="4" creationId="{78BDD15C-F9E0-4BD1-B9B4-B550338725AE}"/>
          </ac:picMkLst>
        </pc:picChg>
      </pc:sldChg>
      <pc:sldChg chg="del">
        <pc:chgData name="Peters, Daniella M." userId="87fb469b-cd7a-4b12-a1ae-bba5f0610088" providerId="ADAL" clId="{9E94E8D3-DD2D-4537-9FC9-0A56B2ADCF89}" dt="2021-09-14T19:39:33.877" v="1966" actId="47"/>
        <pc:sldMkLst>
          <pc:docMk/>
          <pc:sldMk cId="0" sldId="261"/>
        </pc:sldMkLst>
      </pc:sldChg>
      <pc:sldChg chg="modSp del mod">
        <pc:chgData name="Peters, Daniella M." userId="87fb469b-cd7a-4b12-a1ae-bba5f0610088" providerId="ADAL" clId="{9E94E8D3-DD2D-4537-9FC9-0A56B2ADCF89}" dt="2021-09-14T19:39:34.451" v="1967" actId="47"/>
        <pc:sldMkLst>
          <pc:docMk/>
          <pc:sldMk cId="0" sldId="262"/>
        </pc:sldMkLst>
        <pc:graphicFrameChg chg="modGraphic">
          <ac:chgData name="Peters, Daniella M." userId="87fb469b-cd7a-4b12-a1ae-bba5f0610088" providerId="ADAL" clId="{9E94E8D3-DD2D-4537-9FC9-0A56B2ADCF89}" dt="2021-09-14T16:01:31.742" v="457" actId="207"/>
          <ac:graphicFrameMkLst>
            <pc:docMk/>
            <pc:sldMk cId="0" sldId="262"/>
            <ac:graphicFrameMk id="125" creationId="{00000000-0000-0000-0000-000000000000}"/>
          </ac:graphicFrameMkLst>
        </pc:graphicFrameChg>
      </pc:sldChg>
      <pc:sldChg chg="del">
        <pc:chgData name="Peters, Daniella M." userId="87fb469b-cd7a-4b12-a1ae-bba5f0610088" providerId="ADAL" clId="{9E94E8D3-DD2D-4537-9FC9-0A56B2ADCF89}" dt="2021-09-14T19:39:34.997" v="1968" actId="47"/>
        <pc:sldMkLst>
          <pc:docMk/>
          <pc:sldMk cId="0" sldId="263"/>
        </pc:sldMkLst>
      </pc:sldChg>
      <pc:sldChg chg="del">
        <pc:chgData name="Peters, Daniella M." userId="87fb469b-cd7a-4b12-a1ae-bba5f0610088" providerId="ADAL" clId="{9E94E8D3-DD2D-4537-9FC9-0A56B2ADCF89}" dt="2021-09-14T19:39:35.545" v="1969" actId="47"/>
        <pc:sldMkLst>
          <pc:docMk/>
          <pc:sldMk cId="0" sldId="264"/>
        </pc:sldMkLst>
      </pc:sldChg>
      <pc:sldChg chg="del">
        <pc:chgData name="Peters, Daniella M." userId="87fb469b-cd7a-4b12-a1ae-bba5f0610088" providerId="ADAL" clId="{9E94E8D3-DD2D-4537-9FC9-0A56B2ADCF89}" dt="2021-09-14T19:39:36.388" v="1970" actId="47"/>
        <pc:sldMkLst>
          <pc:docMk/>
          <pc:sldMk cId="0" sldId="265"/>
        </pc:sldMkLst>
      </pc:sldChg>
      <pc:sldChg chg="modSp add mod">
        <pc:chgData name="Peters, Daniella M." userId="87fb469b-cd7a-4b12-a1ae-bba5f0610088" providerId="ADAL" clId="{9E94E8D3-DD2D-4537-9FC9-0A56B2ADCF89}" dt="2021-09-14T15:38:00.364" v="292" actId="20577"/>
        <pc:sldMkLst>
          <pc:docMk/>
          <pc:sldMk cId="3226056649" sldId="266"/>
        </pc:sldMkLst>
        <pc:spChg chg="mod">
          <ac:chgData name="Peters, Daniella M." userId="87fb469b-cd7a-4b12-a1ae-bba5f0610088" providerId="ADAL" clId="{9E94E8D3-DD2D-4537-9FC9-0A56B2ADCF89}" dt="2021-09-14T15:38:00.364" v="292" actId="20577"/>
          <ac:spMkLst>
            <pc:docMk/>
            <pc:sldMk cId="3226056649" sldId="266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9E94E8D3-DD2D-4537-9FC9-0A56B2ADCF89}" dt="2021-09-14T15:31:44.970" v="80" actId="20577"/>
          <ac:spMkLst>
            <pc:docMk/>
            <pc:sldMk cId="3226056649" sldId="266"/>
            <ac:spMk id="113" creationId="{00000000-0000-0000-0000-000000000000}"/>
          </ac:spMkLst>
        </pc:spChg>
      </pc:sldChg>
      <pc:sldChg chg="addSp modSp add mod">
        <pc:chgData name="Peters, Daniella M." userId="87fb469b-cd7a-4b12-a1ae-bba5f0610088" providerId="ADAL" clId="{9E94E8D3-DD2D-4537-9FC9-0A56B2ADCF89}" dt="2021-09-14T17:31:05.056" v="1143" actId="20577"/>
        <pc:sldMkLst>
          <pc:docMk/>
          <pc:sldMk cId="865968084" sldId="267"/>
        </pc:sldMkLst>
        <pc:spChg chg="mod">
          <ac:chgData name="Peters, Daniella M." userId="87fb469b-cd7a-4b12-a1ae-bba5f0610088" providerId="ADAL" clId="{9E94E8D3-DD2D-4537-9FC9-0A56B2ADCF89}" dt="2021-09-14T17:11:28.209" v="663" actId="948"/>
          <ac:spMkLst>
            <pc:docMk/>
            <pc:sldMk cId="865968084" sldId="267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9E94E8D3-DD2D-4537-9FC9-0A56B2ADCF89}" dt="2021-09-14T15:49:13.228" v="325" actId="20577"/>
          <ac:spMkLst>
            <pc:docMk/>
            <pc:sldMk cId="865968084" sldId="267"/>
            <ac:spMk id="113" creationId="{00000000-0000-0000-0000-000000000000}"/>
          </ac:spMkLst>
        </pc:spChg>
        <pc:graphicFrameChg chg="add mod ord modGraphic">
          <ac:chgData name="Peters, Daniella M." userId="87fb469b-cd7a-4b12-a1ae-bba5f0610088" providerId="ADAL" clId="{9E94E8D3-DD2D-4537-9FC9-0A56B2ADCF89}" dt="2021-09-14T17:31:05.056" v="1143" actId="20577"/>
          <ac:graphicFrameMkLst>
            <pc:docMk/>
            <pc:sldMk cId="865968084" sldId="267"/>
            <ac:graphicFrameMk id="4" creationId="{DF0E35D8-C46E-4C2D-AC8E-E87C8C28C87B}"/>
          </ac:graphicFrameMkLst>
        </pc:graphicFrameChg>
        <pc:picChg chg="add mod">
          <ac:chgData name="Peters, Daniella M." userId="87fb469b-cd7a-4b12-a1ae-bba5f0610088" providerId="ADAL" clId="{9E94E8D3-DD2D-4537-9FC9-0A56B2ADCF89}" dt="2021-09-14T17:12:10.246" v="682" actId="1036"/>
          <ac:picMkLst>
            <pc:docMk/>
            <pc:sldMk cId="865968084" sldId="267"/>
            <ac:picMk id="5" creationId="{8FA9EEBF-01A5-4BE3-A6A9-60CFD60EEAE4}"/>
          </ac:picMkLst>
        </pc:picChg>
        <pc:picChg chg="add mod modCrop">
          <ac:chgData name="Peters, Daniella M." userId="87fb469b-cd7a-4b12-a1ae-bba5f0610088" providerId="ADAL" clId="{9E94E8D3-DD2D-4537-9FC9-0A56B2ADCF89}" dt="2021-09-14T17:15:48.122" v="1105" actId="1036"/>
          <ac:picMkLst>
            <pc:docMk/>
            <pc:sldMk cId="865968084" sldId="267"/>
            <ac:picMk id="6" creationId="{E55CAC04-CFA5-439D-A01D-8A176F5E7337}"/>
          </ac:picMkLst>
        </pc:picChg>
        <pc:picChg chg="add mod modCrop">
          <ac:chgData name="Peters, Daniella M." userId="87fb469b-cd7a-4b12-a1ae-bba5f0610088" providerId="ADAL" clId="{9E94E8D3-DD2D-4537-9FC9-0A56B2ADCF89}" dt="2021-09-14T17:14:44.187" v="1101" actId="1037"/>
          <ac:picMkLst>
            <pc:docMk/>
            <pc:sldMk cId="865968084" sldId="267"/>
            <ac:picMk id="7" creationId="{306D015C-5481-4C1F-9127-5930DECADEF4}"/>
          </ac:picMkLst>
        </pc:picChg>
        <pc:picChg chg="add mod modCrop">
          <ac:chgData name="Peters, Daniella M." userId="87fb469b-cd7a-4b12-a1ae-bba5f0610088" providerId="ADAL" clId="{9E94E8D3-DD2D-4537-9FC9-0A56B2ADCF89}" dt="2021-09-14T17:16:28.552" v="1114" actId="1076"/>
          <ac:picMkLst>
            <pc:docMk/>
            <pc:sldMk cId="865968084" sldId="267"/>
            <ac:picMk id="8" creationId="{53B07C20-47EB-40DB-9F6F-3B066A28D745}"/>
          </ac:picMkLst>
        </pc:picChg>
      </pc:sldChg>
      <pc:sldChg chg="modSp add mod modNotesTx">
        <pc:chgData name="Peters, Daniella M." userId="87fb469b-cd7a-4b12-a1ae-bba5f0610088" providerId="ADAL" clId="{9E94E8D3-DD2D-4537-9FC9-0A56B2ADCF89}" dt="2021-09-14T19:13:06.441" v="1389"/>
        <pc:sldMkLst>
          <pc:docMk/>
          <pc:sldMk cId="3133859259" sldId="268"/>
        </pc:sldMkLst>
        <pc:spChg chg="mod">
          <ac:chgData name="Peters, Daniella M." userId="87fb469b-cd7a-4b12-a1ae-bba5f0610088" providerId="ADAL" clId="{9E94E8D3-DD2D-4537-9FC9-0A56B2ADCF89}" dt="2021-09-14T19:11:12.807" v="1386" actId="20577"/>
          <ac:spMkLst>
            <pc:docMk/>
            <pc:sldMk cId="3133859259" sldId="268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9E94E8D3-DD2D-4537-9FC9-0A56B2ADCF89}" dt="2021-09-14T17:18:06.807" v="1130" actId="20577"/>
          <ac:spMkLst>
            <pc:docMk/>
            <pc:sldMk cId="3133859259" sldId="268"/>
            <ac:spMk id="113" creationId="{00000000-0000-0000-0000-000000000000}"/>
          </ac:spMkLst>
        </pc:spChg>
      </pc:sldChg>
      <pc:sldChg chg="addSp modSp add mod">
        <pc:chgData name="Peters, Daniella M." userId="87fb469b-cd7a-4b12-a1ae-bba5f0610088" providerId="ADAL" clId="{9E94E8D3-DD2D-4537-9FC9-0A56B2ADCF89}" dt="2021-09-14T19:27:34.011" v="1723" actId="1076"/>
        <pc:sldMkLst>
          <pc:docMk/>
          <pc:sldMk cId="2797146244" sldId="269"/>
        </pc:sldMkLst>
        <pc:spChg chg="mod">
          <ac:chgData name="Peters, Daniella M." userId="87fb469b-cd7a-4b12-a1ae-bba5f0610088" providerId="ADAL" clId="{9E94E8D3-DD2D-4537-9FC9-0A56B2ADCF89}" dt="2021-09-14T19:23:27.254" v="1629" actId="20577"/>
          <ac:spMkLst>
            <pc:docMk/>
            <pc:sldMk cId="2797146244" sldId="269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9E94E8D3-DD2D-4537-9FC9-0A56B2ADCF89}" dt="2021-09-14T19:27:34.011" v="1723" actId="1076"/>
          <ac:picMkLst>
            <pc:docMk/>
            <pc:sldMk cId="2797146244" sldId="269"/>
            <ac:picMk id="4" creationId="{A2516806-36B9-445C-96E1-B27DDF7CB890}"/>
          </ac:picMkLst>
        </pc:picChg>
      </pc:sldChg>
      <pc:sldChg chg="add del">
        <pc:chgData name="Peters, Daniella M." userId="87fb469b-cd7a-4b12-a1ae-bba5f0610088" providerId="ADAL" clId="{9E94E8D3-DD2D-4537-9FC9-0A56B2ADCF89}" dt="2021-09-14T17:17:38.175" v="1115" actId="2696"/>
        <pc:sldMkLst>
          <pc:docMk/>
          <pc:sldMk cId="3323897284" sldId="269"/>
        </pc:sldMkLst>
      </pc:sldChg>
      <pc:sldChg chg="addSp modSp add mod modNotesTx">
        <pc:chgData name="Peters, Daniella M." userId="87fb469b-cd7a-4b12-a1ae-bba5f0610088" providerId="ADAL" clId="{9E94E8D3-DD2D-4537-9FC9-0A56B2ADCF89}" dt="2021-09-14T19:39:24.279" v="1964" actId="20577"/>
        <pc:sldMkLst>
          <pc:docMk/>
          <pc:sldMk cId="3038566218" sldId="270"/>
        </pc:sldMkLst>
        <pc:spChg chg="mod">
          <ac:chgData name="Peters, Daniella M." userId="87fb469b-cd7a-4b12-a1ae-bba5f0610088" providerId="ADAL" clId="{9E94E8D3-DD2D-4537-9FC9-0A56B2ADCF89}" dt="2021-09-14T19:36:39.170" v="1866" actId="948"/>
          <ac:spMkLst>
            <pc:docMk/>
            <pc:sldMk cId="3038566218" sldId="270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9E94E8D3-DD2D-4537-9FC9-0A56B2ADCF89}" dt="2021-09-14T19:28:59.644" v="1743" actId="20577"/>
          <ac:spMkLst>
            <pc:docMk/>
            <pc:sldMk cId="3038566218" sldId="270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9E94E8D3-DD2D-4537-9FC9-0A56B2ADCF89}" dt="2021-09-14T19:29:34.807" v="1747" actId="1076"/>
          <ac:picMkLst>
            <pc:docMk/>
            <pc:sldMk cId="3038566218" sldId="270"/>
            <ac:picMk id="4" creationId="{FA2496B8-AD78-4735-A929-C574577A6D6A}"/>
          </ac:picMkLst>
        </pc:picChg>
      </pc:sldChg>
      <pc:sldChg chg="addSp modSp add mod modAnim modNotesTx">
        <pc:chgData name="Peters, Daniella M." userId="87fb469b-cd7a-4b12-a1ae-bba5f0610088" providerId="ADAL" clId="{9E94E8D3-DD2D-4537-9FC9-0A56B2ADCF89}" dt="2021-09-14T19:19:08.413" v="1613"/>
        <pc:sldMkLst>
          <pc:docMk/>
          <pc:sldMk cId="1836685309" sldId="271"/>
        </pc:sldMkLst>
        <pc:spChg chg="mod">
          <ac:chgData name="Peters, Daniella M." userId="87fb469b-cd7a-4b12-a1ae-bba5f0610088" providerId="ADAL" clId="{9E94E8D3-DD2D-4537-9FC9-0A56B2ADCF89}" dt="2021-09-14T19:13:47.053" v="1397" actId="20577"/>
          <ac:spMkLst>
            <pc:docMk/>
            <pc:sldMk cId="1836685309" sldId="271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9E94E8D3-DD2D-4537-9FC9-0A56B2ADCF89}" dt="2021-09-14T19:19:08.413" v="1613"/>
          <ac:picMkLst>
            <pc:docMk/>
            <pc:sldMk cId="1836685309" sldId="271"/>
            <ac:picMk id="4" creationId="{289170B2-0449-47F0-BF0A-39F402059013}"/>
          </ac:picMkLst>
        </pc:picChg>
      </pc:sldChg>
      <pc:sldChg chg="add del">
        <pc:chgData name="Peters, Daniella M." userId="87fb469b-cd7a-4b12-a1ae-bba5f0610088" providerId="ADAL" clId="{9E94E8D3-DD2D-4537-9FC9-0A56B2ADCF89}" dt="2021-09-14T19:43:22.836" v="1975" actId="47"/>
        <pc:sldMkLst>
          <pc:docMk/>
          <pc:sldMk cId="3930104589" sldId="272"/>
        </pc:sldMkLst>
      </pc:sldChg>
      <pc:sldChg chg="add del">
        <pc:chgData name="Peters, Daniella M." userId="87fb469b-cd7a-4b12-a1ae-bba5f0610088" providerId="ADAL" clId="{9E94E8D3-DD2D-4537-9FC9-0A56B2ADCF89}" dt="2021-09-14T19:39:33.032" v="1965" actId="47"/>
        <pc:sldMkLst>
          <pc:docMk/>
          <pc:sldMk cId="402070720" sldId="273"/>
        </pc:sldMkLst>
      </pc:sldChg>
      <pc:sldMasterChg chg="delSldLayout">
        <pc:chgData name="Peters, Daniella M." userId="87fb469b-cd7a-4b12-a1ae-bba5f0610088" providerId="ADAL" clId="{9E94E8D3-DD2D-4537-9FC9-0A56B2ADCF89}" dt="2021-09-14T19:39:36.388" v="1970" actId="47"/>
        <pc:sldMasterMkLst>
          <pc:docMk/>
          <pc:sldMasterMk cId="0" sldId="2147483667"/>
        </pc:sldMasterMkLst>
        <pc:sldLayoutChg chg="del">
          <pc:chgData name="Peters, Daniella M." userId="87fb469b-cd7a-4b12-a1ae-bba5f0610088" providerId="ADAL" clId="{9E94E8D3-DD2D-4537-9FC9-0A56B2ADCF89}" dt="2021-09-14T19:39:34.997" v="1968" actId="47"/>
          <pc:sldLayoutMkLst>
            <pc:docMk/>
            <pc:sldMasterMk cId="0" sldId="2147483667"/>
            <pc:sldLayoutMk cId="0" sldId="2147483650"/>
          </pc:sldLayoutMkLst>
        </pc:sldLayoutChg>
        <pc:sldLayoutChg chg="del">
          <pc:chgData name="Peters, Daniella M." userId="87fb469b-cd7a-4b12-a1ae-bba5f0610088" providerId="ADAL" clId="{9E94E8D3-DD2D-4537-9FC9-0A56B2ADCF89}" dt="2021-09-14T19:39:35.545" v="1969" actId="47"/>
          <pc:sldLayoutMkLst>
            <pc:docMk/>
            <pc:sldMasterMk cId="0" sldId="2147483667"/>
            <pc:sldLayoutMk cId="0" sldId="2147483651"/>
          </pc:sldLayoutMkLst>
        </pc:sldLayoutChg>
        <pc:sldLayoutChg chg="del">
          <pc:chgData name="Peters, Daniella M." userId="87fb469b-cd7a-4b12-a1ae-bba5f0610088" providerId="ADAL" clId="{9E94E8D3-DD2D-4537-9FC9-0A56B2ADCF89}" dt="2021-09-14T19:39:36.388" v="1970" actId="47"/>
          <pc:sldLayoutMkLst>
            <pc:docMk/>
            <pc:sldMasterMk cId="0" sldId="2147483667"/>
            <pc:sldLayoutMk cId="0" sldId="214748365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52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Strategy: </a:t>
            </a:r>
            <a:r>
              <a:rPr lang="en-US" sz="1100" b="0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K20 Center. (n.d.). Chain Notes. Strategies. </a:t>
            </a:r>
            <a:r>
              <a:rPr lang="en-US" sz="1100" b="0" i="0" u="sng" strike="noStrike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https://learn.k20center.ou.edu/strategy/52</a:t>
            </a:r>
            <a:endParaRPr lang="en-US"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Link to the GeoGebra activity:  https://www.geogebra.org/m/we6ww7cz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Source: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b="0" i="0" u="none" strike="noStrike" dirty="0">
                <a:effectLst/>
                <a:latin typeface="Open Sans" panose="020B0606030504020204" pitchFamily="34" charset="0"/>
              </a:rPr>
              <a:t>Brzezinski, T., and Eike, M. Department of the Exterior Angles. GeoGebra. https://www.geogebra.org/m/we6ww7cz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23428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To play the video, click the image on the slide or copy and paste the following link into your web browser:  https://www.youtube.com/watch?v=VYbiE9sDXXk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Video source: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 err="1"/>
              <a:t>VanHattum</a:t>
            </a:r>
            <a:r>
              <a:rPr lang="en-US" dirty="0"/>
              <a:t>, S. (2019, April 14). Exterior angles, by magic pi - math animations. YouTube. https://www.youtube.com/watch?v=VYbiE9sDXXk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48803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59970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Strategy: K20 Center. (n.d.). Bell ringers and exit tickets. Strategies. https://learn.k20center.ou.edu/strategy/125</a:t>
            </a: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6486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icon to add media</a:t>
            </a:r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YbiE9sDXXk?feature=oembed" TargetMode="Externa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Department of the Exterior Angles</a:t>
            </a:r>
            <a:endParaRPr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Polygons and the Exterior Angle Sum Theorem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How do we solve problems using exterior angles?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Lesson Objectives</a:t>
            </a:r>
            <a:endParaRPr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2697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Identify the relationship between interior and exterior angles in the context of finding unknown values.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Analyze data to draw conclusions about the relationships between exterior angles of a polygon. </a:t>
            </a:r>
          </a:p>
          <a:p>
            <a:pPr indent="-457200">
              <a:spcBef>
                <a:spcPts val="0"/>
              </a:spcBef>
            </a:pPr>
            <a:r>
              <a:rPr lang="en-US" sz="2400" dirty="0"/>
              <a:t>Evaluate all components of yearlong learning to decide what information applies to solving a specific problem.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1" y="1309352"/>
            <a:ext cx="552893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In your group, take turns identifying and writing or labeling what you know about the given polygon.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Be sure to write your reasoning.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Pass the paper to the person on your right.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Repeat.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Polygon: Pass It On</a:t>
            </a:r>
            <a:endParaRPr dirty="0"/>
          </a:p>
        </p:txBody>
      </p:sp>
      <p:pic>
        <p:nvPicPr>
          <p:cNvPr id="4" name="Google Shape;114;p26" descr="A picture containing chart&#10;&#10;Description automatically generated">
            <a:extLst>
              <a:ext uri="{FF2B5EF4-FFF2-40B4-BE49-F238E27FC236}">
                <a16:creationId xmlns:a16="http://schemas.microsoft.com/office/drawing/2014/main" id="{78BDD15C-F9E0-4BD1-B9B4-B550338725AE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78960" y="854701"/>
            <a:ext cx="2707839" cy="34340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Carefully read and follow all the directions on the </a:t>
            </a:r>
            <a:r>
              <a:rPr lang="en-US" b="1" dirty="0"/>
              <a:t>Polygon Patterns </a:t>
            </a:r>
            <a:r>
              <a:rPr lang="en-US" dirty="0"/>
              <a:t>handout.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Move the points 3–4 times for each polygon before answering the questions in each table. </a:t>
            </a:r>
          </a:p>
          <a:p>
            <a:pPr lvl="1"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Talk with your group about your observations.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GeoGebra Activity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385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Why 360°?</a:t>
            </a:r>
            <a:endParaRPr dirty="0"/>
          </a:p>
        </p:txBody>
      </p:sp>
      <p:pic>
        <p:nvPicPr>
          <p:cNvPr id="2" name="Online Media 1" title="Exterior angles, by magic pi - math animations">
            <a:hlinkClick r:id="" action="ppaction://media"/>
            <a:extLst>
              <a:ext uri="{FF2B5EF4-FFF2-40B4-BE49-F238E27FC236}">
                <a16:creationId xmlns:a16="http://schemas.microsoft.com/office/drawing/2014/main" id="{F768390A-7A2C-4E27-9939-2D7B7120866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79318" y="1309352"/>
            <a:ext cx="4585363" cy="34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68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Polygon Puzzle</a:t>
            </a:r>
            <a:endParaRPr dirty="0"/>
          </a:p>
        </p:txBody>
      </p:sp>
      <p:pic>
        <p:nvPicPr>
          <p:cNvPr id="4" name="Google Shape;150;p31" descr="A picture containing black, wire, dark, outdoor object&#10;&#10;Description automatically generated">
            <a:extLst>
              <a:ext uri="{FF2B5EF4-FFF2-40B4-BE49-F238E27FC236}">
                <a16:creationId xmlns:a16="http://schemas.microsoft.com/office/drawing/2014/main" id="{A2516806-36B9-445C-96E1-B27DDF7CB890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25444" y="931257"/>
            <a:ext cx="3893112" cy="38121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714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56388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Talk to a new partner about the strategies each of you used to solve the Polygon Puzzle.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What was similar and what was different between your approaches? </a:t>
            </a:r>
          </a:p>
          <a:p>
            <a:pPr lvl="1" indent="-457200">
              <a:spcBef>
                <a:spcPts val="0"/>
              </a:spcBef>
            </a:pPr>
            <a:r>
              <a:rPr lang="en-US" dirty="0"/>
              <a:t>Record your thoughts on the handout.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Polygon Perspectives</a:t>
            </a:r>
            <a:endParaRPr dirty="0"/>
          </a:p>
        </p:txBody>
      </p:sp>
      <p:pic>
        <p:nvPicPr>
          <p:cNvPr id="4" name="Google Shape;157;p32" descr="Icon&#10;&#10;Description automatically generated with medium confidence">
            <a:extLst>
              <a:ext uri="{FF2B5EF4-FFF2-40B4-BE49-F238E27FC236}">
                <a16:creationId xmlns:a16="http://schemas.microsoft.com/office/drawing/2014/main" id="{FA2496B8-AD78-4735-A929-C574577A6D6A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19995" y="1962298"/>
            <a:ext cx="2366805" cy="12189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856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8C4B9385-8DD8-4ABC-B82D-B601503170C4}"/>
    </a:ext>
  </a:extLst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7490C62D-3B0B-4AE8-9E00-D93D1F10E0FE}"/>
    </a:ext>
  </a:ext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LEARN Slides</Template>
  <TotalTime>250</TotalTime>
  <Words>378</Words>
  <Application>Microsoft Office PowerPoint</Application>
  <PresentationFormat>On-screen Show (16:9)</PresentationFormat>
  <Paragraphs>33</Paragraphs>
  <Slides>9</Slides>
  <Notes>9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Noto Sans Symbols</vt:lpstr>
      <vt:lpstr>Open Sans</vt:lpstr>
      <vt:lpstr>LEARN theme</vt:lpstr>
      <vt:lpstr>LEARN theme</vt:lpstr>
      <vt:lpstr>PowerPoint Presentation</vt:lpstr>
      <vt:lpstr>Department of the Exterior Angles</vt:lpstr>
      <vt:lpstr>Essential Question</vt:lpstr>
      <vt:lpstr>Lesson Objectives</vt:lpstr>
      <vt:lpstr>Polygon: Pass It On</vt:lpstr>
      <vt:lpstr>GeoGebra Activity</vt:lpstr>
      <vt:lpstr>Why 360°?</vt:lpstr>
      <vt:lpstr>Polygon Puzzle</vt:lpstr>
      <vt:lpstr>Polygon Perspectives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the Exterior Angles</dc:title>
  <dc:creator>k20center@ou.edu</dc:creator>
  <cp:lastModifiedBy>Daniella Peters</cp:lastModifiedBy>
  <cp:revision>1</cp:revision>
  <dcterms:created xsi:type="dcterms:W3CDTF">2021-09-14T15:11:06Z</dcterms:created>
  <dcterms:modified xsi:type="dcterms:W3CDTF">2021-09-20T14:50:13Z</dcterms:modified>
</cp:coreProperties>
</file>