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5dDp20r1skOzBQYa0wbkauC7T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44BFC-8E5A-41F0-998A-159D3B9EE878}" v="2" dt="2021-03-15T15:25:52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unsthistorisches_Museu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Vienn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.com/poem/39703/the-danc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ekphrasi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997c9a7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7997c9a7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997c9a7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7997c9a7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487fa37b5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b487fa37b5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997c9a7d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997c9a7d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997c9a7d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997c9a7d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Bruegel, Pieter. </a:t>
            </a:r>
            <a:r>
              <a:rPr lang="en-US" i="1" dirty="0"/>
              <a:t>The Peasant Dance. </a:t>
            </a:r>
            <a:r>
              <a:rPr lang="en-US" dirty="0"/>
              <a:t>1567,</a:t>
            </a:r>
            <a:r>
              <a:rPr lang="en-US" i="1" dirty="0"/>
              <a:t> </a:t>
            </a:r>
            <a:r>
              <a:rPr lang="en-US" dirty="0" err="1">
                <a:hlinkClick r:id="rId3"/>
              </a:rPr>
              <a:t>Kunsthistorisches</a:t>
            </a:r>
            <a:r>
              <a:rPr lang="en-US" dirty="0">
                <a:hlinkClick r:id="rId3"/>
              </a:rPr>
              <a:t> Museum</a:t>
            </a:r>
            <a:r>
              <a:rPr lang="en-US" dirty="0"/>
              <a:t>, </a:t>
            </a:r>
            <a:r>
              <a:rPr lang="en-US" dirty="0">
                <a:hlinkClick r:id="rId4" tooltip="Vienna"/>
              </a:rPr>
              <a:t>Vienna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5c1333a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b5c1333a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997c9a7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William Carlos Williams. 1962. The Dance. Poetry.com. </a:t>
            </a:r>
            <a:r>
              <a:rPr lang="en-US" dirty="0">
                <a:hlinkClick r:id="rId3"/>
              </a:rPr>
              <a:t>https://www.poetry.com/poem/39703/the-dance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7997c9a7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997c9a7d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hlinkClick r:id="rId3"/>
              </a:rPr>
              <a:t>Ekphrasis | Definition of Ekphrasis by Merriam-Webster (merriam-webster.com)</a:t>
            </a:r>
            <a:endParaRPr dirty="0"/>
          </a:p>
        </p:txBody>
      </p:sp>
      <p:sp>
        <p:nvSpPr>
          <p:cNvPr id="169" name="Google Shape;169;g7997c9a7d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997c9a7d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7997c9a7d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997c9a7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7997c9a7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487fa37b5_1_8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b487fa37b5_1_8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gb487fa37b5_1_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487fa37b5_1_7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b487fa37b5_1_7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gb487fa37b5_1_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b487fa37b5_1_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487fa37b5_1_7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b487fa37b5_1_7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gb487fa37b5_1_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487fa37b5_1_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b487fa37b5_1_8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b487fa37b5_1_8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gb487fa37b5_1_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87fa37b5_1_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b487fa37b5_1_9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b487fa37b5_1_9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b487fa37b5_1_9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b487fa37b5_1_9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gb487fa37b5_1_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487fa37b5_1_9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gb487fa37b5_1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b487fa37b5_1_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b487fa37b5_1_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487fa37b5_1_10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b487fa37b5_1_10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b487fa37b5_1_10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gb487fa37b5_1_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487fa37b5_1_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4" name="Google Shape;114;gb487fa37b5_1_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15" name="Google Shape;115;gb487fa37b5_1_11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16" name="Google Shape;116;gb487fa37b5_1_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487fa37b5_1_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b487fa37b5_1_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gb487fa37b5_1_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487fa37b5_1_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b487fa37b5_1_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5" name="Google Shape;125;gb487fa37b5_1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487fa37b5_1_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b487fa37b5_1_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gb487fa37b5_1_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487fa37b5_1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b487fa37b5_1_6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art/online-features/metki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3dvirtualexperience.nl/bruegel_begegnen_only_in_vienna/index.html#dh=0&amp;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997c9a7dc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Met Virtual Gallery</a:t>
            </a:r>
            <a:endParaRPr/>
          </a:p>
        </p:txBody>
      </p:sp>
      <p:sp>
        <p:nvSpPr>
          <p:cNvPr id="184" name="Google Shape;184;g7997c9a7dc_0_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https://www.metmuseum.org/art/online-features/metkids/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dirty="0"/>
              <a:t>Click “Hop in the Time Machine”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dirty="0"/>
              <a:t>Use the filters to specify the art you would like to see (then push the red button lower right)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997c9a7dc_0_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Met Virtual Gallery - Art Critic</a:t>
            </a:r>
            <a:endParaRPr/>
          </a:p>
        </p:txBody>
      </p:sp>
      <p:sp>
        <p:nvSpPr>
          <p:cNvPr id="190" name="Google Shape;190;g7997c9a7dc_0_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395519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immediately grabs my attention? Why?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am I drawn to because I like the way it looks?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positive feelings arise?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am I drawn to because I don’t like the way it looks?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negative feelings arise?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997c9a7dc_0_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Met Virtual Gallery - Art Critic</a:t>
            </a:r>
            <a:endParaRPr/>
          </a:p>
        </p:txBody>
      </p:sp>
      <p:sp>
        <p:nvSpPr>
          <p:cNvPr id="196" name="Google Shape;196;g7997c9a7dc_0_3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100" dirty="0"/>
              <a:t>Who made this?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100" dirty="0"/>
              <a:t>What stands out in this piece?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100" dirty="0"/>
              <a:t>Who/what is the subject matter?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100" dirty="0"/>
              <a:t>What is happening in this piece?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100" dirty="0"/>
              <a:t>What do you think the artist had in mind when creating this piece?</a:t>
            </a:r>
            <a:endParaRPr sz="21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97" name="Google Shape;197;g7997c9a7dc_0_3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100" dirty="0"/>
              <a:t>How do you feel when you look at this piece?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100" dirty="0"/>
              <a:t>What does this piece remind you of? 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100" dirty="0"/>
              <a:t>What sensory details can you observe in this piece? </a:t>
            </a:r>
            <a:endParaRPr sz="21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US" sz="2100" dirty="0"/>
              <a:t>What sensory details can you infer from this piece? </a:t>
            </a:r>
            <a:endParaRPr sz="21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487fa37b5_1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203" name="Google Shape;203;gb487fa37b5_1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poetry engage with visual art?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7997c9a7dc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63" y="430250"/>
            <a:ext cx="8816875" cy="42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997c9a7dc_0_44"/>
          <p:cNvSpPr txBox="1">
            <a:spLocks noGrp="1"/>
          </p:cNvSpPr>
          <p:nvPr>
            <p:ph type="title"/>
          </p:nvPr>
        </p:nvSpPr>
        <p:spPr>
          <a:xfrm>
            <a:off x="457200" y="375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Ekphrasis Reflection</a:t>
            </a:r>
            <a:endParaRPr dirty="0"/>
          </a:p>
        </p:txBody>
      </p:sp>
      <p:sp>
        <p:nvSpPr>
          <p:cNvPr id="214" name="Google Shape;214;g7997c9a7dc_0_44"/>
          <p:cNvSpPr txBox="1">
            <a:spLocks noGrp="1"/>
          </p:cNvSpPr>
          <p:nvPr>
            <p:ph type="body" idx="1"/>
          </p:nvPr>
        </p:nvSpPr>
        <p:spPr>
          <a:xfrm>
            <a:off x="457200" y="1299210"/>
            <a:ext cx="748819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is the tone of your poem? (earnest, romantic, sarcastic, humorous, etc.) 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Explain by citing specific parts of your poem.</a:t>
            </a:r>
            <a:endParaRPr sz="1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inspired the tone of your poem? 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Explain by citing specific parts of your poem and describing specific elements of the art. </a:t>
            </a:r>
            <a:endParaRPr sz="1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does the tone of your poem compare with how the piece of art appears? 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Does it complement or contrast with the art? Explain.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 Write at the Museum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Ekphrastic Poetry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45" name="Google Shape;145;g71e52f4b48_0_0"/>
          <p:cNvSpPr txBox="1">
            <a:spLocks noGrp="1"/>
          </p:cNvSpPr>
          <p:nvPr>
            <p:ph type="body" idx="1"/>
          </p:nvPr>
        </p:nvSpPr>
        <p:spPr>
          <a:xfrm>
            <a:off x="566077" y="200934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will be able to: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specific language to achieve the aim of ekphrasis;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 a multimodal artifact in response to visual art.</a:t>
            </a:r>
            <a:endParaRPr sz="1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2;p4">
            <a:extLst>
              <a:ext uri="{FF2B5EF4-FFF2-40B4-BE49-F238E27FC236}">
                <a16:creationId xmlns:a16="http://schemas.microsoft.com/office/drawing/2014/main" id="{06259DA4-DA29-4918-8B82-91221D0D4F2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502" y="373792"/>
            <a:ext cx="6632490" cy="439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5c1333a8a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Peasant Dance</a:t>
            </a:r>
            <a:endParaRPr/>
          </a:p>
        </p:txBody>
      </p:sp>
      <p:sp>
        <p:nvSpPr>
          <p:cNvPr id="158" name="Google Shape;158;gb5c1333a8a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Write a three-line poem describing “The Peasant Dance”: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In________________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The______________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Around____________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97c9a7dc_0_0"/>
          <p:cNvSpPr txBox="1">
            <a:spLocks noGrp="1"/>
          </p:cNvSpPr>
          <p:nvPr>
            <p:ph type="title"/>
          </p:nvPr>
        </p:nvSpPr>
        <p:spPr>
          <a:xfrm>
            <a:off x="1524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Dance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by William Carlos Williams</a:t>
            </a:r>
            <a:endParaRPr/>
          </a:p>
        </p:txBody>
      </p:sp>
      <p:sp>
        <p:nvSpPr>
          <p:cNvPr id="164" name="Google Shape;164;g7997c9a7dc_0_0"/>
          <p:cNvSpPr txBox="1">
            <a:spLocks noGrp="1"/>
          </p:cNvSpPr>
          <p:nvPr>
            <p:ph type="body" idx="1"/>
          </p:nvPr>
        </p:nvSpPr>
        <p:spPr>
          <a:xfrm>
            <a:off x="80350" y="1175200"/>
            <a:ext cx="4813800" cy="349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In Breughel’s great picture, The Kermess,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the dancers go round, they go round and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round, the squeal and the blare and the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 err="1"/>
              <a:t>tweedle</a:t>
            </a:r>
            <a:r>
              <a:rPr lang="en-US" sz="1900" dirty="0"/>
              <a:t> of bagpipes, a bugle and fiddles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tipping their bellies, (round as the thick-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sided glasses whose wash they impound)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their hips and their bellies off balance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to turn them.  Kicking and rolling about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the Fair Grounds, swinging their butts, those shanks must be sound to bear up under such rollicking measures, prance as they dance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in Breughel’s great picture, The Kermess </a:t>
            </a:r>
            <a:endParaRPr sz="1900" dirty="0"/>
          </a:p>
        </p:txBody>
      </p:sp>
      <p:sp>
        <p:nvSpPr>
          <p:cNvPr id="165" name="Google Shape;165;g7997c9a7dc_0_0"/>
          <p:cNvSpPr txBox="1">
            <a:spLocks noGrp="1"/>
          </p:cNvSpPr>
          <p:nvPr>
            <p:ph type="body" idx="2"/>
          </p:nvPr>
        </p:nvSpPr>
        <p:spPr>
          <a:xfrm>
            <a:off x="5131143" y="1233100"/>
            <a:ext cx="3506130" cy="26936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6" name="Google Shape;166;g7997c9a7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341" y="1175200"/>
            <a:ext cx="3506130" cy="275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3EFB-4F0F-4754-B304-8B3F5FD0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Dance” by William </a:t>
            </a:r>
            <a:r>
              <a:rPr lang="en-US"/>
              <a:t>Carlos Williams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EDB01-E00A-453B-852A-123F6CC96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What similarities did you notice between this poem and yours?</a:t>
            </a:r>
          </a:p>
          <a:p>
            <a:pPr>
              <a:buFont typeface="+mj-lt"/>
              <a:buAutoNum type="arabicPeriod"/>
            </a:pPr>
            <a:r>
              <a:rPr lang="en-US"/>
              <a:t>What was it </a:t>
            </a:r>
            <a:r>
              <a:rPr lang="en-US" dirty="0"/>
              <a:t>like to write about what was happening in the painting?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997c9a7dc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Ekphrasis</a:t>
            </a:r>
            <a:endParaRPr/>
          </a:p>
        </p:txBody>
      </p:sp>
      <p:sp>
        <p:nvSpPr>
          <p:cNvPr id="172" name="Google Shape;172;g7997c9a7dc_0_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The word </a:t>
            </a:r>
            <a:r>
              <a:rPr lang="en-US" i="1" dirty="0"/>
              <a:t>ekphrasis, </a:t>
            </a:r>
            <a:r>
              <a:rPr lang="en-US" dirty="0"/>
              <a:t>which comes from Greek, is a vivid, often dramatic, verbal description of, or commentary on, a visual work of art.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997c9a7dc_0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Breugel Virtual Gallery</a:t>
            </a:r>
            <a:endParaRPr/>
          </a:p>
        </p:txBody>
      </p:sp>
      <p:sp>
        <p:nvSpPr>
          <p:cNvPr id="178" name="Google Shape;178;g7997c9a7dc_0_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https://my.3dvirtualexperience.nl/bruegel_begegnen_only_in_vienna/index.html#dh=0&amp;lang=en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585</Words>
  <Application>Microsoft Office PowerPoint</Application>
  <PresentationFormat>On-screen Show (16:9)</PresentationFormat>
  <Paragraphs>71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Wingdings</vt:lpstr>
      <vt:lpstr>Arial</vt:lpstr>
      <vt:lpstr>Georgia</vt:lpstr>
      <vt:lpstr>Noto Sans Symbols</vt:lpstr>
      <vt:lpstr>Constantia</vt:lpstr>
      <vt:lpstr>Times New Roman</vt:lpstr>
      <vt:lpstr>LEARN theme</vt:lpstr>
      <vt:lpstr>LEARN theme</vt:lpstr>
      <vt:lpstr>LEARN theme</vt:lpstr>
      <vt:lpstr>PowerPoint Presentation</vt:lpstr>
      <vt:lpstr>A Write at the Museum</vt:lpstr>
      <vt:lpstr>Lesson Objectives</vt:lpstr>
      <vt:lpstr>PowerPoint Presentation</vt:lpstr>
      <vt:lpstr>The Peasant Dance</vt:lpstr>
      <vt:lpstr>The Dance by William Carlos Williams</vt:lpstr>
      <vt:lpstr>“The Dance” by William Carlos Williams</vt:lpstr>
      <vt:lpstr>Ekphrasis</vt:lpstr>
      <vt:lpstr>Breugel Virtual Gallery</vt:lpstr>
      <vt:lpstr>The Met Virtual Gallery</vt:lpstr>
      <vt:lpstr>The Met Virtual Gallery - Art Critic</vt:lpstr>
      <vt:lpstr>The Met Virtual Gallery - Art Critic</vt:lpstr>
      <vt:lpstr>Essential Question</vt:lpstr>
      <vt:lpstr>PowerPoint Presentation</vt:lpstr>
      <vt:lpstr>Ekphrasis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10</cp:revision>
  <dcterms:modified xsi:type="dcterms:W3CDTF">2021-10-14T16:38:28Z</dcterms:modified>
</cp:coreProperties>
</file>