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5"/>
  </p:notesMasterIdLst>
  <p:sldIdLst>
    <p:sldId id="256" r:id="rId3"/>
    <p:sldId id="257" r:id="rId4"/>
    <p:sldId id="260" r:id="rId5"/>
    <p:sldId id="268" r:id="rId6"/>
    <p:sldId id="269" r:id="rId7"/>
    <p:sldId id="258" r:id="rId8"/>
    <p:sldId id="259" r:id="rId9"/>
    <p:sldId id="266" r:id="rId10"/>
    <p:sldId id="273" r:id="rId11"/>
    <p:sldId id="274" r:id="rId12"/>
    <p:sldId id="275" r:id="rId13"/>
    <p:sldId id="276" r:id="rId14"/>
    <p:sldId id="277" r:id="rId15"/>
    <p:sldId id="271" r:id="rId16"/>
    <p:sldId id="270" r:id="rId17"/>
    <p:sldId id="267" r:id="rId18"/>
    <p:sldId id="272" r:id="rId19"/>
    <p:sldId id="278" r:id="rId20"/>
    <p:sldId id="279" r:id="rId21"/>
    <p:sldId id="280" r:id="rId22"/>
    <p:sldId id="283" r:id="rId23"/>
    <p:sldId id="282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AE493-12E0-4D39-8B93-E3C6072131B6}" v="29" dt="2021-08-27T21:30:08.405"/>
  </p1510:revLst>
</p1510:revInfo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768" autoAdjust="0"/>
  </p:normalViewPr>
  <p:slideViewPr>
    <p:cSldViewPr snapToGrid="0">
      <p:cViewPr varScale="1">
        <p:scale>
          <a:sx n="203" d="100"/>
          <a:sy n="203" d="100"/>
        </p:scale>
        <p:origin x="433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723AE493-12E0-4D39-8B93-E3C6072131B6}"/>
    <pc:docChg chg="undo redo custSel addSld delSld modSld sldOrd">
      <pc:chgData name="Peters, Daniella M." userId="87fb469b-cd7a-4b12-a1ae-bba5f0610088" providerId="ADAL" clId="{723AE493-12E0-4D39-8B93-E3C6072131B6}" dt="2021-08-31T21:03:23.646" v="3379" actId="14100"/>
      <pc:docMkLst>
        <pc:docMk/>
      </pc:docMkLst>
      <pc:sldChg chg="modSp mod">
        <pc:chgData name="Peters, Daniella M." userId="87fb469b-cd7a-4b12-a1ae-bba5f0610088" providerId="ADAL" clId="{723AE493-12E0-4D39-8B93-E3C6072131B6}" dt="2021-08-27T18:53:03.543" v="392" actId="20577"/>
        <pc:sldMkLst>
          <pc:docMk/>
          <pc:sldMk cId="0" sldId="258"/>
        </pc:sldMkLst>
        <pc:spChg chg="mod">
          <ac:chgData name="Peters, Daniella M." userId="87fb469b-cd7a-4b12-a1ae-bba5f0610088" providerId="ADAL" clId="{723AE493-12E0-4D39-8B93-E3C6072131B6}" dt="2021-08-27T18:53:03.543" v="392" actId="20577"/>
          <ac:spMkLst>
            <pc:docMk/>
            <pc:sldMk cId="0" sldId="258"/>
            <ac:spMk id="101" creationId="{00000000-0000-0000-0000-000000000000}"/>
          </ac:spMkLst>
        </pc:spChg>
      </pc:sldChg>
      <pc:sldChg chg="modSp mod">
        <pc:chgData name="Peters, Daniella M." userId="87fb469b-cd7a-4b12-a1ae-bba5f0610088" providerId="ADAL" clId="{723AE493-12E0-4D39-8B93-E3C6072131B6}" dt="2021-08-27T18:55:42.844" v="493" actId="20577"/>
        <pc:sldMkLst>
          <pc:docMk/>
          <pc:sldMk cId="0" sldId="259"/>
        </pc:sldMkLst>
        <pc:spChg chg="mod">
          <ac:chgData name="Peters, Daniella M." userId="87fb469b-cd7a-4b12-a1ae-bba5f0610088" providerId="ADAL" clId="{723AE493-12E0-4D39-8B93-E3C6072131B6}" dt="2021-08-27T18:53:17.145" v="393" actId="20577"/>
          <ac:spMkLst>
            <pc:docMk/>
            <pc:sldMk cId="0" sldId="259"/>
            <ac:spMk id="106" creationId="{00000000-0000-0000-0000-000000000000}"/>
          </ac:spMkLst>
        </pc:spChg>
        <pc:spChg chg="mod">
          <ac:chgData name="Peters, Daniella M." userId="87fb469b-cd7a-4b12-a1ae-bba5f0610088" providerId="ADAL" clId="{723AE493-12E0-4D39-8B93-E3C6072131B6}" dt="2021-08-27T18:55:42.844" v="493" actId="20577"/>
          <ac:spMkLst>
            <pc:docMk/>
            <pc:sldMk cId="0" sldId="259"/>
            <ac:spMk id="107" creationId="{00000000-0000-0000-0000-000000000000}"/>
          </ac:spMkLst>
        </pc:spChg>
      </pc:sldChg>
      <pc:sldChg chg="addSp modSp mod ord modNotes modNotesTx">
        <pc:chgData name="Peters, Daniella M." userId="87fb469b-cd7a-4b12-a1ae-bba5f0610088" providerId="ADAL" clId="{723AE493-12E0-4D39-8B93-E3C6072131B6}" dt="2021-08-31T16:13:23.494" v="3160" actId="14100"/>
        <pc:sldMkLst>
          <pc:docMk/>
          <pc:sldMk cId="0" sldId="260"/>
        </pc:sldMkLst>
        <pc:spChg chg="mod">
          <ac:chgData name="Peters, Daniella M." userId="87fb469b-cd7a-4b12-a1ae-bba5f0610088" providerId="ADAL" clId="{723AE493-12E0-4D39-8B93-E3C6072131B6}" dt="2021-08-31T16:13:23.494" v="3160" actId="14100"/>
          <ac:spMkLst>
            <pc:docMk/>
            <pc:sldMk cId="0" sldId="26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23AE493-12E0-4D39-8B93-E3C6072131B6}" dt="2021-08-27T18:34:45.823" v="22" actId="20577"/>
          <ac:spMkLst>
            <pc:docMk/>
            <pc:sldMk cId="0" sldId="260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723AE493-12E0-4D39-8B93-E3C6072131B6}" dt="2021-08-27T18:38:52.711" v="165" actId="1076"/>
          <ac:picMkLst>
            <pc:docMk/>
            <pc:sldMk cId="0" sldId="260"/>
            <ac:picMk id="4" creationId="{3499DFED-5583-4BE1-90C5-9721AA030CD4}"/>
          </ac:picMkLst>
        </pc:picChg>
      </pc:sldChg>
      <pc:sldChg chg="del">
        <pc:chgData name="Peters, Daniella M." userId="87fb469b-cd7a-4b12-a1ae-bba5f0610088" providerId="ADAL" clId="{723AE493-12E0-4D39-8B93-E3C6072131B6}" dt="2021-08-27T21:41:16.878" v="3076" actId="47"/>
        <pc:sldMkLst>
          <pc:docMk/>
          <pc:sldMk cId="0" sldId="261"/>
        </pc:sldMkLst>
      </pc:sldChg>
      <pc:sldChg chg="del">
        <pc:chgData name="Peters, Daniella M." userId="87fb469b-cd7a-4b12-a1ae-bba5f0610088" providerId="ADAL" clId="{723AE493-12E0-4D39-8B93-E3C6072131B6}" dt="2021-08-27T21:41:13.065" v="3072" actId="2696"/>
        <pc:sldMkLst>
          <pc:docMk/>
          <pc:sldMk cId="0" sldId="262"/>
        </pc:sldMkLst>
      </pc:sldChg>
      <pc:sldChg chg="del">
        <pc:chgData name="Peters, Daniella M." userId="87fb469b-cd7a-4b12-a1ae-bba5f0610088" providerId="ADAL" clId="{723AE493-12E0-4D39-8B93-E3C6072131B6}" dt="2021-08-27T21:41:14.723" v="3073" actId="47"/>
        <pc:sldMkLst>
          <pc:docMk/>
          <pc:sldMk cId="0" sldId="263"/>
        </pc:sldMkLst>
      </pc:sldChg>
      <pc:sldChg chg="del">
        <pc:chgData name="Peters, Daniella M." userId="87fb469b-cd7a-4b12-a1ae-bba5f0610088" providerId="ADAL" clId="{723AE493-12E0-4D39-8B93-E3C6072131B6}" dt="2021-08-27T21:41:15.545" v="3074" actId="47"/>
        <pc:sldMkLst>
          <pc:docMk/>
          <pc:sldMk cId="0" sldId="264"/>
        </pc:sldMkLst>
      </pc:sldChg>
      <pc:sldChg chg="del">
        <pc:chgData name="Peters, Daniella M." userId="87fb469b-cd7a-4b12-a1ae-bba5f0610088" providerId="ADAL" clId="{723AE493-12E0-4D39-8B93-E3C6072131B6}" dt="2021-08-27T21:41:16.163" v="3075" actId="47"/>
        <pc:sldMkLst>
          <pc:docMk/>
          <pc:sldMk cId="0" sldId="265"/>
        </pc:sldMkLst>
      </pc:sldChg>
      <pc:sldChg chg="addSp modSp mod modNotesTx">
        <pc:chgData name="Peters, Daniella M." userId="87fb469b-cd7a-4b12-a1ae-bba5f0610088" providerId="ADAL" clId="{723AE493-12E0-4D39-8B93-E3C6072131B6}" dt="2021-08-27T20:08:10.114" v="1442" actId="20577"/>
        <pc:sldMkLst>
          <pc:docMk/>
          <pc:sldMk cId="3213575404" sldId="266"/>
        </pc:sldMkLst>
        <pc:spChg chg="mod">
          <ac:chgData name="Peters, Daniella M." userId="87fb469b-cd7a-4b12-a1ae-bba5f0610088" providerId="ADAL" clId="{723AE493-12E0-4D39-8B93-E3C6072131B6}" dt="2021-08-27T19:05:06.951" v="748" actId="20577"/>
          <ac:spMkLst>
            <pc:docMk/>
            <pc:sldMk cId="3213575404" sldId="266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23AE493-12E0-4D39-8B93-E3C6072131B6}" dt="2021-08-27T18:57:29.990" v="516" actId="20577"/>
          <ac:spMkLst>
            <pc:docMk/>
            <pc:sldMk cId="3213575404" sldId="266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723AE493-12E0-4D39-8B93-E3C6072131B6}" dt="2021-08-27T19:06:26.400" v="750" actId="1076"/>
          <ac:picMkLst>
            <pc:docMk/>
            <pc:sldMk cId="3213575404" sldId="266"/>
            <ac:picMk id="4" creationId="{563F2DDD-1EE3-459B-A37A-05DE67DD8288}"/>
          </ac:picMkLst>
        </pc:picChg>
      </pc:sldChg>
      <pc:sldChg chg="addSp modSp mod modAnim modNotesTx">
        <pc:chgData name="Peters, Daniella M." userId="87fb469b-cd7a-4b12-a1ae-bba5f0610088" providerId="ADAL" clId="{723AE493-12E0-4D39-8B93-E3C6072131B6}" dt="2021-08-27T20:22:05.772" v="1608" actId="1076"/>
        <pc:sldMkLst>
          <pc:docMk/>
          <pc:sldMk cId="3850637185" sldId="267"/>
        </pc:sldMkLst>
        <pc:spChg chg="mod">
          <ac:chgData name="Peters, Daniella M." userId="87fb469b-cd7a-4b12-a1ae-bba5f0610088" providerId="ADAL" clId="{723AE493-12E0-4D39-8B93-E3C6072131B6}" dt="2021-08-27T20:21:37.839" v="1603" actId="20577"/>
          <ac:spMkLst>
            <pc:docMk/>
            <pc:sldMk cId="3850637185" sldId="267"/>
            <ac:spMk id="113" creationId="{00000000-0000-0000-0000-000000000000}"/>
          </ac:spMkLst>
        </pc:spChg>
        <pc:picChg chg="add mod">
          <ac:chgData name="Peters, Daniella M." userId="87fb469b-cd7a-4b12-a1ae-bba5f0610088" providerId="ADAL" clId="{723AE493-12E0-4D39-8B93-E3C6072131B6}" dt="2021-08-27T20:22:05.772" v="1608" actId="1076"/>
          <ac:picMkLst>
            <pc:docMk/>
            <pc:sldMk cId="3850637185" sldId="267"/>
            <ac:picMk id="4" creationId="{B4523CC5-19E8-4B9B-8A5B-0CE1B5DF446D}"/>
          </ac:picMkLst>
        </pc:picChg>
      </pc:sldChg>
      <pc:sldChg chg="addSp modSp add modNotesTx">
        <pc:chgData name="Peters, Daniella M." userId="87fb469b-cd7a-4b12-a1ae-bba5f0610088" providerId="ADAL" clId="{723AE493-12E0-4D39-8B93-E3C6072131B6}" dt="2021-08-27T18:43:20.001" v="242"/>
        <pc:sldMkLst>
          <pc:docMk/>
          <pc:sldMk cId="3275747067" sldId="268"/>
        </pc:sldMkLst>
        <pc:picChg chg="add mod">
          <ac:chgData name="Peters, Daniella M." userId="87fb469b-cd7a-4b12-a1ae-bba5f0610088" providerId="ADAL" clId="{723AE493-12E0-4D39-8B93-E3C6072131B6}" dt="2021-08-27T18:40:51.782" v="230"/>
          <ac:picMkLst>
            <pc:docMk/>
            <pc:sldMk cId="3275747067" sldId="268"/>
            <ac:picMk id="4" creationId="{EBE238E4-8F35-41DE-8AE3-4BEA3C35E30B}"/>
          </ac:picMkLst>
        </pc:picChg>
      </pc:sldChg>
      <pc:sldChg chg="modSp add mod modNotesTx">
        <pc:chgData name="Peters, Daniella M." userId="87fb469b-cd7a-4b12-a1ae-bba5f0610088" providerId="ADAL" clId="{723AE493-12E0-4D39-8B93-E3C6072131B6}" dt="2021-08-27T21:43:48.119" v="3095" actId="20577"/>
        <pc:sldMkLst>
          <pc:docMk/>
          <pc:sldMk cId="2703381548" sldId="269"/>
        </pc:sldMkLst>
        <pc:spChg chg="mod">
          <ac:chgData name="Peters, Daniella M." userId="87fb469b-cd7a-4b12-a1ae-bba5f0610088" providerId="ADAL" clId="{723AE493-12E0-4D39-8B93-E3C6072131B6}" dt="2021-08-27T21:43:38.174" v="3085" actId="20577"/>
          <ac:spMkLst>
            <pc:docMk/>
            <pc:sldMk cId="2703381548" sldId="269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23AE493-12E0-4D39-8B93-E3C6072131B6}" dt="2021-08-27T21:43:48.119" v="3095" actId="20577"/>
          <ac:spMkLst>
            <pc:docMk/>
            <pc:sldMk cId="2703381548" sldId="269"/>
            <ac:spMk id="113" creationId="{00000000-0000-0000-0000-000000000000}"/>
          </ac:spMkLst>
        </pc:spChg>
      </pc:sldChg>
      <pc:sldChg chg="addSp modSp add mod ord modNotesTx">
        <pc:chgData name="Peters, Daniella M." userId="87fb469b-cd7a-4b12-a1ae-bba5f0610088" providerId="ADAL" clId="{723AE493-12E0-4D39-8B93-E3C6072131B6}" dt="2021-08-27T20:38:01.407" v="2132" actId="20577"/>
        <pc:sldMkLst>
          <pc:docMk/>
          <pc:sldMk cId="1279182063" sldId="270"/>
        </pc:sldMkLst>
        <pc:spChg chg="mod">
          <ac:chgData name="Peters, Daniella M." userId="87fb469b-cd7a-4b12-a1ae-bba5f0610088" providerId="ADAL" clId="{723AE493-12E0-4D39-8B93-E3C6072131B6}" dt="2021-08-27T20:38:01.407" v="2132" actId="20577"/>
          <ac:spMkLst>
            <pc:docMk/>
            <pc:sldMk cId="1279182063" sldId="270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23AE493-12E0-4D39-8B93-E3C6072131B6}" dt="2021-08-27T20:26:14.959" v="1731" actId="20577"/>
          <ac:spMkLst>
            <pc:docMk/>
            <pc:sldMk cId="1279182063" sldId="270"/>
            <ac:spMk id="113" creationId="{00000000-0000-0000-0000-000000000000}"/>
          </ac:spMkLst>
        </pc:spChg>
        <pc:picChg chg="add mod modCrop">
          <ac:chgData name="Peters, Daniella M." userId="87fb469b-cd7a-4b12-a1ae-bba5f0610088" providerId="ADAL" clId="{723AE493-12E0-4D39-8B93-E3C6072131B6}" dt="2021-08-27T19:37:06.416" v="1281" actId="1076"/>
          <ac:picMkLst>
            <pc:docMk/>
            <pc:sldMk cId="1279182063" sldId="270"/>
            <ac:picMk id="4" creationId="{07B4DD33-EC19-4C40-8C16-8476AE24868F}"/>
          </ac:picMkLst>
        </pc:picChg>
      </pc:sldChg>
      <pc:sldChg chg="modSp add mod ord">
        <pc:chgData name="Peters, Daniella M." userId="87fb469b-cd7a-4b12-a1ae-bba5f0610088" providerId="ADAL" clId="{723AE493-12E0-4D39-8B93-E3C6072131B6}" dt="2021-08-31T19:53:49.983" v="3320" actId="948"/>
        <pc:sldMkLst>
          <pc:docMk/>
          <pc:sldMk cId="1972396605" sldId="271"/>
        </pc:sldMkLst>
        <pc:spChg chg="mod">
          <ac:chgData name="Peters, Daniella M." userId="87fb469b-cd7a-4b12-a1ae-bba5f0610088" providerId="ADAL" clId="{723AE493-12E0-4D39-8B93-E3C6072131B6}" dt="2021-08-31T19:53:49.983" v="3320" actId="948"/>
          <ac:spMkLst>
            <pc:docMk/>
            <pc:sldMk cId="1972396605" sldId="271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23AE493-12E0-4D39-8B93-E3C6072131B6}" dt="2021-08-27T20:10:31.253" v="1466" actId="20577"/>
          <ac:spMkLst>
            <pc:docMk/>
            <pc:sldMk cId="1972396605" sldId="271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723AE493-12E0-4D39-8B93-E3C6072131B6}" dt="2021-08-31T21:01:40.348" v="3375" actId="14100"/>
        <pc:sldMkLst>
          <pc:docMk/>
          <pc:sldMk cId="1221786449" sldId="272"/>
        </pc:sldMkLst>
        <pc:spChg chg="mod">
          <ac:chgData name="Peters, Daniella M." userId="87fb469b-cd7a-4b12-a1ae-bba5f0610088" providerId="ADAL" clId="{723AE493-12E0-4D39-8B93-E3C6072131B6}" dt="2021-08-31T21:01:40.348" v="3375" actId="14100"/>
          <ac:spMkLst>
            <pc:docMk/>
            <pc:sldMk cId="1221786449" sldId="27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23AE493-12E0-4D39-8B93-E3C6072131B6}" dt="2021-08-27T20:26:23.669" v="1749" actId="20577"/>
          <ac:spMkLst>
            <pc:docMk/>
            <pc:sldMk cId="1221786449" sldId="272"/>
            <ac:spMk id="113" creationId="{00000000-0000-0000-0000-000000000000}"/>
          </ac:spMkLst>
        </pc:spChg>
        <pc:picChg chg="add mod modCrop">
          <ac:chgData name="Peters, Daniella M." userId="87fb469b-cd7a-4b12-a1ae-bba5f0610088" providerId="ADAL" clId="{723AE493-12E0-4D39-8B93-E3C6072131B6}" dt="2021-08-27T20:32:49.253" v="1840" actId="1076"/>
          <ac:picMkLst>
            <pc:docMk/>
            <pc:sldMk cId="1221786449" sldId="272"/>
            <ac:picMk id="4" creationId="{67F5DA66-5F77-4B55-AD5A-BAF3E40E7E2C}"/>
          </ac:picMkLst>
        </pc:picChg>
      </pc:sldChg>
      <pc:sldChg chg="modSp add mod ord modNotes">
        <pc:chgData name="Peters, Daniella M." userId="87fb469b-cd7a-4b12-a1ae-bba5f0610088" providerId="ADAL" clId="{723AE493-12E0-4D39-8B93-E3C6072131B6}" dt="2021-08-27T21:52:35.021" v="3097" actId="14100"/>
        <pc:sldMkLst>
          <pc:docMk/>
          <pc:sldMk cId="0" sldId="273"/>
        </pc:sldMkLst>
        <pc:picChg chg="mod modCrop">
          <ac:chgData name="Peters, Daniella M." userId="87fb469b-cd7a-4b12-a1ae-bba5f0610088" providerId="ADAL" clId="{723AE493-12E0-4D39-8B93-E3C6072131B6}" dt="2021-08-27T21:52:35.021" v="3097" actId="14100"/>
          <ac:picMkLst>
            <pc:docMk/>
            <pc:sldMk cId="0" sldId="273"/>
            <ac:picMk id="136" creationId="{00000000-0000-0000-0000-000000000000}"/>
          </ac:picMkLst>
        </pc:picChg>
      </pc:sldChg>
      <pc:sldChg chg="modSp add mod modNotes">
        <pc:chgData name="Peters, Daniella M." userId="87fb469b-cd7a-4b12-a1ae-bba5f0610088" providerId="ADAL" clId="{723AE493-12E0-4D39-8B93-E3C6072131B6}" dt="2021-08-27T19:19:21.162" v="1018" actId="1076"/>
        <pc:sldMkLst>
          <pc:docMk/>
          <pc:sldMk cId="0" sldId="274"/>
        </pc:sldMkLst>
        <pc:picChg chg="mod modCrop">
          <ac:chgData name="Peters, Daniella M." userId="87fb469b-cd7a-4b12-a1ae-bba5f0610088" providerId="ADAL" clId="{723AE493-12E0-4D39-8B93-E3C6072131B6}" dt="2021-08-27T19:19:21.162" v="1018" actId="1076"/>
          <ac:picMkLst>
            <pc:docMk/>
            <pc:sldMk cId="0" sldId="274"/>
            <ac:picMk id="141" creationId="{00000000-0000-0000-0000-000000000000}"/>
          </ac:picMkLst>
        </pc:picChg>
      </pc:sldChg>
      <pc:sldChg chg="modSp add mod modNotes">
        <pc:chgData name="Peters, Daniella M." userId="87fb469b-cd7a-4b12-a1ae-bba5f0610088" providerId="ADAL" clId="{723AE493-12E0-4D39-8B93-E3C6072131B6}" dt="2021-08-27T21:53:06.377" v="3099" actId="14100"/>
        <pc:sldMkLst>
          <pc:docMk/>
          <pc:sldMk cId="0" sldId="275"/>
        </pc:sldMkLst>
        <pc:picChg chg="mod modCrop">
          <ac:chgData name="Peters, Daniella M." userId="87fb469b-cd7a-4b12-a1ae-bba5f0610088" providerId="ADAL" clId="{723AE493-12E0-4D39-8B93-E3C6072131B6}" dt="2021-08-27T21:53:06.377" v="3099" actId="14100"/>
          <ac:picMkLst>
            <pc:docMk/>
            <pc:sldMk cId="0" sldId="275"/>
            <ac:picMk id="146" creationId="{00000000-0000-0000-0000-000000000000}"/>
          </ac:picMkLst>
        </pc:picChg>
      </pc:sldChg>
      <pc:sldChg chg="modSp add mod">
        <pc:chgData name="Peters, Daniella M." userId="87fb469b-cd7a-4b12-a1ae-bba5f0610088" providerId="ADAL" clId="{723AE493-12E0-4D39-8B93-E3C6072131B6}" dt="2021-08-27T21:53:15.077" v="3100" actId="14100"/>
        <pc:sldMkLst>
          <pc:docMk/>
          <pc:sldMk cId="0" sldId="276"/>
        </pc:sldMkLst>
        <pc:picChg chg="mod">
          <ac:chgData name="Peters, Daniella M." userId="87fb469b-cd7a-4b12-a1ae-bba5f0610088" providerId="ADAL" clId="{723AE493-12E0-4D39-8B93-E3C6072131B6}" dt="2021-08-27T21:53:15.077" v="3100" actId="14100"/>
          <ac:picMkLst>
            <pc:docMk/>
            <pc:sldMk cId="0" sldId="276"/>
            <ac:picMk id="151" creationId="{00000000-0000-0000-0000-000000000000}"/>
          </ac:picMkLst>
        </pc:picChg>
      </pc:sldChg>
      <pc:sldChg chg="modSp add mod modNotesTx">
        <pc:chgData name="Peters, Daniella M." userId="87fb469b-cd7a-4b12-a1ae-bba5f0610088" providerId="ADAL" clId="{723AE493-12E0-4D39-8B93-E3C6072131B6}" dt="2021-08-31T21:03:23.646" v="3379" actId="14100"/>
        <pc:sldMkLst>
          <pc:docMk/>
          <pc:sldMk cId="0" sldId="277"/>
        </pc:sldMkLst>
        <pc:picChg chg="mod modCrop">
          <ac:chgData name="Peters, Daniella M." userId="87fb469b-cd7a-4b12-a1ae-bba5f0610088" providerId="ADAL" clId="{723AE493-12E0-4D39-8B93-E3C6072131B6}" dt="2021-08-31T21:03:23.646" v="3379" actId="14100"/>
          <ac:picMkLst>
            <pc:docMk/>
            <pc:sldMk cId="0" sldId="277"/>
            <ac:picMk id="156" creationId="{00000000-0000-0000-0000-000000000000}"/>
          </ac:picMkLst>
        </pc:picChg>
      </pc:sldChg>
      <pc:sldChg chg="modSp add mod modNotesTx">
        <pc:chgData name="Peters, Daniella M." userId="87fb469b-cd7a-4b12-a1ae-bba5f0610088" providerId="ADAL" clId="{723AE493-12E0-4D39-8B93-E3C6072131B6}" dt="2021-08-27T20:55:59.990" v="2652" actId="20577"/>
        <pc:sldMkLst>
          <pc:docMk/>
          <pc:sldMk cId="1417933625" sldId="278"/>
        </pc:sldMkLst>
        <pc:spChg chg="mod">
          <ac:chgData name="Peters, Daniella M." userId="87fb469b-cd7a-4b12-a1ae-bba5f0610088" providerId="ADAL" clId="{723AE493-12E0-4D39-8B93-E3C6072131B6}" dt="2021-08-27T20:54:25.042" v="2594" actId="20577"/>
          <ac:spMkLst>
            <pc:docMk/>
            <pc:sldMk cId="1417933625" sldId="278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23AE493-12E0-4D39-8B93-E3C6072131B6}" dt="2021-08-27T20:39:44.535" v="2162" actId="20577"/>
          <ac:spMkLst>
            <pc:docMk/>
            <pc:sldMk cId="1417933625" sldId="278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723AE493-12E0-4D39-8B93-E3C6072131B6}" dt="2021-08-27T21:31:59.957" v="2708" actId="5793"/>
        <pc:sldMkLst>
          <pc:docMk/>
          <pc:sldMk cId="1275890814" sldId="279"/>
        </pc:sldMkLst>
        <pc:picChg chg="add mod modCrop">
          <ac:chgData name="Peters, Daniella M." userId="87fb469b-cd7a-4b12-a1ae-bba5f0610088" providerId="ADAL" clId="{723AE493-12E0-4D39-8B93-E3C6072131B6}" dt="2021-08-27T21:27:06.778" v="2670" actId="1076"/>
          <ac:picMkLst>
            <pc:docMk/>
            <pc:sldMk cId="1275890814" sldId="279"/>
            <ac:picMk id="4" creationId="{F0AF4F0A-EF2A-4276-BB9B-6529D26BCF04}"/>
          </ac:picMkLst>
        </pc:picChg>
      </pc:sldChg>
      <pc:sldChg chg="addSp modSp add mod modNotesTx">
        <pc:chgData name="Peters, Daniella M." userId="87fb469b-cd7a-4b12-a1ae-bba5f0610088" providerId="ADAL" clId="{723AE493-12E0-4D39-8B93-E3C6072131B6}" dt="2021-08-27T21:32:39.193" v="2726" actId="114"/>
        <pc:sldMkLst>
          <pc:docMk/>
          <pc:sldMk cId="1373155357" sldId="280"/>
        </pc:sldMkLst>
        <pc:picChg chg="add mod">
          <ac:chgData name="Peters, Daniella M." userId="87fb469b-cd7a-4b12-a1ae-bba5f0610088" providerId="ADAL" clId="{723AE493-12E0-4D39-8B93-E3C6072131B6}" dt="2021-08-27T21:28:50.271" v="2686" actId="1076"/>
          <ac:picMkLst>
            <pc:docMk/>
            <pc:sldMk cId="1373155357" sldId="280"/>
            <ac:picMk id="3" creationId="{C6C87D65-93BD-4D39-AAA9-5DE8B9CD92CC}"/>
          </ac:picMkLst>
        </pc:picChg>
      </pc:sldChg>
      <pc:sldChg chg="add del">
        <pc:chgData name="Peters, Daniella M." userId="87fb469b-cd7a-4b12-a1ae-bba5f0610088" providerId="ADAL" clId="{723AE493-12E0-4D39-8B93-E3C6072131B6}" dt="2021-08-27T21:41:17.461" v="3077" actId="47"/>
        <pc:sldMkLst>
          <pc:docMk/>
          <pc:sldMk cId="4109699930" sldId="281"/>
        </pc:sldMkLst>
      </pc:sldChg>
      <pc:sldChg chg="modSp add mod">
        <pc:chgData name="Peters, Daniella M." userId="87fb469b-cd7a-4b12-a1ae-bba5f0610088" providerId="ADAL" clId="{723AE493-12E0-4D39-8B93-E3C6072131B6}" dt="2021-08-27T21:40:24.466" v="3071" actId="20577"/>
        <pc:sldMkLst>
          <pc:docMk/>
          <pc:sldMk cId="1454030489" sldId="282"/>
        </pc:sldMkLst>
        <pc:spChg chg="mod">
          <ac:chgData name="Peters, Daniella M." userId="87fb469b-cd7a-4b12-a1ae-bba5f0610088" providerId="ADAL" clId="{723AE493-12E0-4D39-8B93-E3C6072131B6}" dt="2021-08-27T21:40:24.466" v="3071" actId="20577"/>
          <ac:spMkLst>
            <pc:docMk/>
            <pc:sldMk cId="1454030489" sldId="282"/>
            <ac:spMk id="112" creationId="{00000000-0000-0000-0000-000000000000}"/>
          </ac:spMkLst>
        </pc:spChg>
        <pc:spChg chg="mod">
          <ac:chgData name="Peters, Daniella M." userId="87fb469b-cd7a-4b12-a1ae-bba5f0610088" providerId="ADAL" clId="{723AE493-12E0-4D39-8B93-E3C6072131B6}" dt="2021-08-27T21:34:29.468" v="2779" actId="20577"/>
          <ac:spMkLst>
            <pc:docMk/>
            <pc:sldMk cId="1454030489" sldId="282"/>
            <ac:spMk id="113" creationId="{00000000-0000-0000-0000-000000000000}"/>
          </ac:spMkLst>
        </pc:spChg>
      </pc:sldChg>
      <pc:sldChg chg="addSp modSp add mod modNotesTx">
        <pc:chgData name="Peters, Daniella M." userId="87fb469b-cd7a-4b12-a1ae-bba5f0610088" providerId="ADAL" clId="{723AE493-12E0-4D39-8B93-E3C6072131B6}" dt="2021-08-27T21:33:22.359" v="2743" actId="20577"/>
        <pc:sldMkLst>
          <pc:docMk/>
          <pc:sldMk cId="138905842" sldId="283"/>
        </pc:sldMkLst>
        <pc:picChg chg="add mod modCrop">
          <ac:chgData name="Peters, Daniella M." userId="87fb469b-cd7a-4b12-a1ae-bba5f0610088" providerId="ADAL" clId="{723AE493-12E0-4D39-8B93-E3C6072131B6}" dt="2021-08-27T21:30:24.335" v="2694" actId="1076"/>
          <ac:picMkLst>
            <pc:docMk/>
            <pc:sldMk cId="138905842" sldId="283"/>
            <ac:picMk id="4" creationId="{E5679E6B-7137-4F00-A696-CE4D038B81FF}"/>
          </ac:picMkLst>
        </pc:picChg>
      </pc:sldChg>
      <pc:sldChg chg="add del">
        <pc:chgData name="Peters, Daniella M." userId="87fb469b-cd7a-4b12-a1ae-bba5f0610088" providerId="ADAL" clId="{723AE493-12E0-4D39-8B93-E3C6072131B6}" dt="2021-08-27T21:41:18.068" v="3078" actId="47"/>
        <pc:sldMkLst>
          <pc:docMk/>
          <pc:sldMk cId="1943516701" sldId="284"/>
        </pc:sldMkLst>
      </pc:sldChg>
      <pc:sldMasterChg chg="delSldLayout">
        <pc:chgData name="Peters, Daniella M." userId="87fb469b-cd7a-4b12-a1ae-bba5f0610088" providerId="ADAL" clId="{723AE493-12E0-4D39-8B93-E3C6072131B6}" dt="2021-08-27T21:41:16.163" v="3075" actId="47"/>
        <pc:sldMasterMkLst>
          <pc:docMk/>
          <pc:sldMasterMk cId="0" sldId="2147483667"/>
        </pc:sldMasterMkLst>
        <pc:sldLayoutChg chg="del">
          <pc:chgData name="Peters, Daniella M." userId="87fb469b-cd7a-4b12-a1ae-bba5f0610088" providerId="ADAL" clId="{723AE493-12E0-4D39-8B93-E3C6072131B6}" dt="2021-08-27T21:41:14.723" v="3073" actId="47"/>
          <pc:sldLayoutMkLst>
            <pc:docMk/>
            <pc:sldMasterMk cId="0" sldId="2147483667"/>
            <pc:sldLayoutMk cId="0" sldId="2147483650"/>
          </pc:sldLayoutMkLst>
        </pc:sldLayoutChg>
        <pc:sldLayoutChg chg="del">
          <pc:chgData name="Peters, Daniella M." userId="87fb469b-cd7a-4b12-a1ae-bba5f0610088" providerId="ADAL" clId="{723AE493-12E0-4D39-8B93-E3C6072131B6}" dt="2021-08-27T21:41:15.545" v="3074" actId="47"/>
          <pc:sldLayoutMkLst>
            <pc:docMk/>
            <pc:sldMasterMk cId="0" sldId="2147483667"/>
            <pc:sldLayoutMk cId="0" sldId="2147483651"/>
          </pc:sldLayoutMkLst>
        </pc:sldLayoutChg>
        <pc:sldLayoutChg chg="del">
          <pc:chgData name="Peters, Daniella M." userId="87fb469b-cd7a-4b12-a1ae-bba5f0610088" providerId="ADAL" clId="{723AE493-12E0-4D39-8B93-E3C6072131B6}" dt="2021-08-27T21:41:16.163" v="3075" actId="47"/>
          <pc:sldLayoutMkLst>
            <pc:docMk/>
            <pc:sldMasterMk cId="0" sldId="2147483667"/>
            <pc:sldLayoutMk cId="0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resource/ppmsca.27783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Je1W_HIWmA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ormefree.tumblr.com/post/4681580543/legallypresent-the-mad-scramble-for-africa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olyp.org.uk/cartoons/wealth/polyp_cartoon_africa_unfair_trade_mining_minerals_gold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Punch_congo_rubber_cartoon.jp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b9830fcc8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b9830fcc8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b9830fcc8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b9830fcc8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9830fcc8d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9830fcc8d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9830fcc8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9830fcc8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Image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Ross, G. (1911</a:t>
            </a:r>
            <a:r>
              <a:rPr lang="en-US" i="0" dirty="0"/>
              <a:t>). The sleeping sickness [</a:t>
            </a:r>
            <a:r>
              <a:rPr lang="en-US" dirty="0"/>
              <a:t>Digital print]. U.S. Library of Congress. </a:t>
            </a:r>
            <a:r>
              <a:rPr lang="en-US" dirty="0">
                <a:hlinkClick r:id="rId3"/>
              </a:rPr>
              <a:t>https://www.loc.gov/resource/ppmsca.27783/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7058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Paired text H-charts. Strategies. https://learn.k20center.ou.edu/strategy/132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1291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To play the video, click on the image on the slide or go to the following link:  https://youtu.be/OJe1W_HIWmA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Video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dirty="0" err="1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HistoryTubeTV</a:t>
            </a:r>
            <a:r>
              <a:rPr lang="en-US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. (2009, February 16). European imperialism in Africa [Video]. YouTube. </a:t>
            </a:r>
            <a:r>
              <a:rPr lang="en-US" b="0" i="0" u="none" strike="noStrike" dirty="0">
                <a:solidFill>
                  <a:srgbClr val="292929"/>
                </a:solidFill>
                <a:effectLst/>
                <a:latin typeface="Open Sans" panose="020B0606030504020204" pitchFamily="34" charset="0"/>
                <a:hlinkClick r:id="rId3"/>
              </a:rPr>
              <a:t>https://www.youtube.com/watch?v=OJe1W_HIWmA</a:t>
            </a:r>
            <a:endParaRPr lang="en-US" b="0" i="0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7513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Paired text H-charts. Strategies. https://learn.k20center.ou.edu/strategy/132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64451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T.A.C.O.S. Strategies. https://learn.k20center.ou.edu/strategy/1196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0513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 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Bainbridge, D. (n.d.). The mad scramble for Africa [Cartoon].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Colormefree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Tumblr. </a:t>
            </a:r>
            <a:r>
              <a:rPr lang="en-US" sz="1800" u="sng" dirty="0">
                <a:solidFill>
                  <a:srgbClr val="910D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https://colormefree.tumblr.com/post/4681580543/legallypresent-the-mad-scramble-for-Africa</a:t>
            </a:r>
            <a:endParaRPr lang="en-US" sz="1800" u="sng" dirty="0">
              <a:solidFill>
                <a:srgbClr val="910D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831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0" dirty="0"/>
              <a:t>Image source: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800" i="0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Polyp the cartoonist. (n.d.). Africa, unfair trade, mining minerals, gold [Cartoon]. Polyp. </a:t>
            </a:r>
            <a:r>
              <a:rPr lang="en-US" sz="1800" i="0" u="sng" dirty="0">
                <a:solidFill>
                  <a:srgbClr val="3E5C6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https://polyp.org.uk/cartoons/wealth/polyp_cartoon_africa_unfair_trade_mining_minerals_gold.jpg</a:t>
            </a:r>
            <a:endParaRPr lang="en-US" sz="1800" i="0" dirty="0">
              <a:solidFill>
                <a:srgbClr val="3E5C6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0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85856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Sambourne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E. L. (1906). In the rubber coils. Scene—The Congo “free” state [Cartoon]. Wikimedia Commons. </a:t>
            </a:r>
            <a:r>
              <a:rPr lang="en-US" sz="1800" u="sng" dirty="0">
                <a:solidFill>
                  <a:srgbClr val="910D2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https://commons.wikimedia.org/wiki/File:Punch_congo_rubber_cartoon.jpg</a:t>
            </a:r>
            <a:endParaRPr lang="en-US" sz="1800" u="sng" dirty="0">
              <a:solidFill>
                <a:srgbClr val="910D2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3705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66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I Notice, I Wonder. Strategies. https://learn.k20center.ou.edu/strategy/180</a:t>
            </a: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source: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Facing History and Ourselves. (n.d.). Colonial presence in Africa [Map]. Facing History and Ourselves. https://www.facinghistory.org/resource-library/image/colonial-presence-africa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25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765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Strategy: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Photo or picture deconstruction. Strategies. https://learn.k20center.ou.edu/strategy/140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089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b9830fcc8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b9830fcc8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e1W_HIWmA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OJe1W_HIWm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gb9830fcc8d_0_41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750"/>
          <a:stretch/>
        </p:blipFill>
        <p:spPr>
          <a:xfrm>
            <a:off x="-31900" y="0"/>
            <a:ext cx="921311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gb9830fcc8d_0_4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-1" r="487"/>
          <a:stretch/>
        </p:blipFill>
        <p:spPr>
          <a:xfrm>
            <a:off x="-47847" y="0"/>
            <a:ext cx="9242161" cy="5173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b9830fcc8d_0_47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604" y="-13002"/>
            <a:ext cx="9180148" cy="5175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gb9830fcc8d_0_17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1310" b="1563"/>
          <a:stretch/>
        </p:blipFill>
        <p:spPr>
          <a:xfrm>
            <a:off x="506730" y="0"/>
            <a:ext cx="811796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Compare this illustration to the maps you’ve analyzed.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What does this illustration have in common with the maps?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If needed, return to the previous slide to review the entire image.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Think about the image’s title: “The Sleeping Sickness.” </a:t>
            </a:r>
          </a:p>
          <a:p>
            <a:pPr lvl="1"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On your handout, write what you think the word </a:t>
            </a:r>
            <a:r>
              <a:rPr lang="en-US" i="1" dirty="0"/>
              <a:t>imperialism</a:t>
            </a:r>
            <a:r>
              <a:rPr lang="en-US" dirty="0"/>
              <a:t> means and explain how it relates to the title of the illustration. 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Picture Deconstruction: Reflection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239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970181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On the following slide, watch the video titled “European Imperialism in Africa.”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Summarize the information you learn from the video on the right side of your H-chart.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H-chart: Video</a:t>
            </a:r>
            <a:endParaRPr dirty="0"/>
          </a:p>
        </p:txBody>
      </p:sp>
      <p:pic>
        <p:nvPicPr>
          <p:cNvPr id="4" name="Google Shape;163;gb9830fcc8d_0_61">
            <a:extLst>
              <a:ext uri="{FF2B5EF4-FFF2-40B4-BE49-F238E27FC236}">
                <a16:creationId xmlns:a16="http://schemas.microsoft.com/office/drawing/2014/main" id="{07B4DD33-EC19-4C40-8C16-8476AE24868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3275" b="7845"/>
          <a:stretch/>
        </p:blipFill>
        <p:spPr>
          <a:xfrm>
            <a:off x="6487536" y="1471279"/>
            <a:ext cx="2199264" cy="2200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18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 dirty="0"/>
          </a:p>
        </p:txBody>
      </p:sp>
      <p:pic>
        <p:nvPicPr>
          <p:cNvPr id="4" name="Online Media 1" title="EUROPEAN IMPERIALISM IN AFRICA">
            <a:hlinkClick r:id="rId4"/>
            <a:extLst>
              <a:ext uri="{FF2B5EF4-FFF2-40B4-BE49-F238E27FC236}">
                <a16:creationId xmlns:a16="http://schemas.microsoft.com/office/drawing/2014/main" id="{B4523CC5-19E8-4B9B-8A5B-0CE1B5DF44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924493" y="586120"/>
            <a:ext cx="5295013" cy="39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1" y="1309352"/>
            <a:ext cx="603786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Carefully read the article about imperialism in Africa.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Highlight, circle, or underline </a:t>
            </a:r>
            <a:r>
              <a:rPr lang="en-US" b="1" dirty="0"/>
              <a:t>three</a:t>
            </a:r>
            <a:r>
              <a:rPr lang="en-US" dirty="0"/>
              <a:t> main ideas as you read.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Summarize what you learn from the reading on the left side of your H-chart. </a:t>
            </a: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H-chart: Reading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5DA66-5F77-4B55-AD5A-BAF3E40E7E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63"/>
          <a:stretch/>
        </p:blipFill>
        <p:spPr>
          <a:xfrm rot="360000">
            <a:off x="6902801" y="1244469"/>
            <a:ext cx="1659535" cy="24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8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Examine the political cartoons on the next three slides.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Use the acronym T.A.C.O.S. to analyze each: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b="1" dirty="0"/>
              <a:t>Time and Place</a:t>
            </a:r>
            <a:r>
              <a:rPr lang="en-US" dirty="0"/>
              <a:t>: Make estimated guesses about the time frame and region where the cartoon takes place.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b="1" dirty="0"/>
              <a:t>Action</a:t>
            </a:r>
            <a:r>
              <a:rPr lang="en-US" dirty="0"/>
              <a:t>: Describe what is happening in the cartoon.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b="1" dirty="0"/>
              <a:t>Caption</a:t>
            </a:r>
            <a:r>
              <a:rPr lang="en-US" dirty="0"/>
              <a:t>: If there is a caption, write it down.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b="1" dirty="0"/>
              <a:t>Objects/People</a:t>
            </a:r>
            <a:r>
              <a:rPr lang="en-US" dirty="0"/>
              <a:t>: List any people, objects, and/or symbols shown. </a:t>
            </a:r>
          </a:p>
          <a:p>
            <a:pPr lvl="1" indent="-457200">
              <a:spcBef>
                <a:spcPts val="0"/>
              </a:spcBef>
            </a:pPr>
            <a:r>
              <a:rPr lang="en-US" b="1" dirty="0"/>
              <a:t>Summary</a:t>
            </a:r>
            <a:r>
              <a:rPr lang="en-US" dirty="0"/>
              <a:t>: Explain the meaning of the cartoon in one sentence. </a:t>
            </a:r>
          </a:p>
          <a:p>
            <a:pPr indent="-457200">
              <a:spcBef>
                <a:spcPts val="0"/>
              </a:spcBef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Analyzing Political Cartoons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79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4" name="Google Shape;187;gb9830fcc8d_0_93">
            <a:extLst>
              <a:ext uri="{FF2B5EF4-FFF2-40B4-BE49-F238E27FC236}">
                <a16:creationId xmlns:a16="http://schemas.microsoft.com/office/drawing/2014/main" id="{F0AF4F0A-EF2A-4276-BB9B-6529D26BCF0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b="775"/>
          <a:stretch/>
        </p:blipFill>
        <p:spPr>
          <a:xfrm>
            <a:off x="2644858" y="-21766"/>
            <a:ext cx="3854283" cy="5165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589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You Take and You Take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Imperialism in Africa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6C87D65-93BD-4D39-AAA9-5DE8B9CD9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42" y="687129"/>
            <a:ext cx="6086915" cy="376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5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4" name="Google Shape;197;gb9830fcc8d_0_111">
            <a:extLst>
              <a:ext uri="{FF2B5EF4-FFF2-40B4-BE49-F238E27FC236}">
                <a16:creationId xmlns:a16="http://schemas.microsoft.com/office/drawing/2014/main" id="{E5679E6B-7137-4F00-A696-CE4D038B81FF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1383"/>
          <a:stretch/>
        </p:blipFill>
        <p:spPr>
          <a:xfrm>
            <a:off x="2570431" y="0"/>
            <a:ext cx="4003137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0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Revisit your H-chart and review your summaries of the video and reading. </a:t>
            </a:r>
          </a:p>
          <a:p>
            <a:pPr indent="-457200"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Using those summaries and your political cartoon analyses, complete the middle section of your H-chart by answering the essential question: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i="1" dirty="0"/>
              <a:t>      How did imperialism affect Africa?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How did imperialism affect Africa?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40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332396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Examine the 1914 map of Africa on the next slide.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Then, examine the small inset map that shows Africa in 1878.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Write your observations and questions on the handout.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endParaRPr dirty="0"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Notice, I Wonder</a:t>
            </a:r>
            <a:endParaRPr dirty="0"/>
          </a:p>
        </p:txBody>
      </p:sp>
      <p:pic>
        <p:nvPicPr>
          <p:cNvPr id="4" name="Google Shape;102;p8">
            <a:extLst>
              <a:ext uri="{FF2B5EF4-FFF2-40B4-BE49-F238E27FC236}">
                <a16:creationId xmlns:a16="http://schemas.microsoft.com/office/drawing/2014/main" id="{3499DFED-5583-4BE1-90C5-9721AA030C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1300" y="735872"/>
            <a:ext cx="2545500" cy="25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endParaRPr/>
          </a:p>
        </p:txBody>
      </p:sp>
      <p:pic>
        <p:nvPicPr>
          <p:cNvPr id="4" name="Google Shape;107;gb9830fcc8d_0_0">
            <a:extLst>
              <a:ext uri="{FF2B5EF4-FFF2-40B4-BE49-F238E27FC236}">
                <a16:creationId xmlns:a16="http://schemas.microsoft.com/office/drawing/2014/main" id="{EBE238E4-8F35-41DE-8AE3-4BEA3C35E30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8350" y="0"/>
            <a:ext cx="4187305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574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are the differences between the 1914 map and the inset 1878 map?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Where are the countries listed in the map key located?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How do the countries listed in the key compare with the continent shown on the 1914 map?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What historical events occurred that led to the changes in the two maps?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I Notice, I Wonder: Discussion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338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did imperialism affect Africa?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</a:t>
            </a:r>
            <a:endParaRPr dirty="0"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</a:pPr>
            <a:r>
              <a:rPr lang="en-US" dirty="0"/>
              <a:t>Explain the causes and consequences of imperialism throughout the continent of Africa.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018028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View the images on the following slides.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Look at only one quadrant at a time. </a:t>
            </a:r>
          </a:p>
          <a:p>
            <a:pPr indent="-457200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For each quadrant, list specific parts of the image that you notice, including: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Any words you know,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Any symbols you recognize, and </a:t>
            </a:r>
          </a:p>
          <a:p>
            <a:pPr lvl="1" indent="-457200">
              <a:spcBef>
                <a:spcPts val="0"/>
              </a:spcBef>
              <a:spcAft>
                <a:spcPts val="300"/>
              </a:spcAft>
            </a:pPr>
            <a:r>
              <a:rPr lang="en-US" dirty="0"/>
              <a:t>Any people you see. </a:t>
            </a:r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Picture Deconstruction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F2DDD-1EE3-459B-A37A-05DE67DD8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60000">
            <a:off x="6598900" y="1259939"/>
            <a:ext cx="1959883" cy="255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gb9830fcc8d_0_3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772"/>
          <a:stretch/>
        </p:blipFill>
        <p:spPr>
          <a:xfrm>
            <a:off x="-31900" y="-5314"/>
            <a:ext cx="9224604" cy="5148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8C4B9385-8DD8-4ABC-B82D-B601503170C4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.pptx" id="{FB11AECB-DEBB-4565-9502-161921046C3D}" vid="{7490C62D-3B0B-4AE8-9E00-D93D1F10E0FE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LEARN Slides</Template>
  <TotalTime>373</TotalTime>
  <Words>916</Words>
  <Application>Microsoft Office PowerPoint</Application>
  <PresentationFormat>On-screen Show (16:9)</PresentationFormat>
  <Paragraphs>71</Paragraphs>
  <Slides>22</Slides>
  <Notes>22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Noto Sans Symbols</vt:lpstr>
      <vt:lpstr>Open Sans</vt:lpstr>
      <vt:lpstr>LEARN theme</vt:lpstr>
      <vt:lpstr>LEARN theme</vt:lpstr>
      <vt:lpstr>PowerPoint Presentation</vt:lpstr>
      <vt:lpstr>You Take and You Take</vt:lpstr>
      <vt:lpstr>I Notice, I Wonder</vt:lpstr>
      <vt:lpstr>PowerPoint Presentation</vt:lpstr>
      <vt:lpstr>I Notice, I Wonder: Discussion</vt:lpstr>
      <vt:lpstr>Essential Question</vt:lpstr>
      <vt:lpstr>Lesson Objective</vt:lpstr>
      <vt:lpstr>Picture Deconstruction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Picture Deconstruction: Reflection</vt:lpstr>
      <vt:lpstr>H-chart: Video</vt:lpstr>
      <vt:lpstr>PowerPoint Presentation</vt:lpstr>
      <vt:lpstr>H-chart: Reading</vt:lpstr>
      <vt:lpstr>Analyzing Political Cartoons</vt:lpstr>
      <vt:lpstr>PowerPoint Presentation</vt:lpstr>
      <vt:lpstr>PowerPoint Presentation</vt:lpstr>
      <vt:lpstr>PowerPoint Presentation</vt:lpstr>
      <vt:lpstr>How did imperialism affect Africa?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Take and You Take</dc:title>
  <dc:creator>k20center@ou.edu</dc:creator>
  <cp:lastModifiedBy>Daniella Peters</cp:lastModifiedBy>
  <cp:revision>1</cp:revision>
  <dcterms:created xsi:type="dcterms:W3CDTF">2021-08-27T18:25:36Z</dcterms:created>
  <dcterms:modified xsi:type="dcterms:W3CDTF">2021-08-31T21:03:28Z</dcterms:modified>
</cp:coreProperties>
</file>