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2"/>
  </p:notesMasterIdLst>
  <p:sldIdLst>
    <p:sldId id="256" r:id="rId3"/>
    <p:sldId id="257" r:id="rId4"/>
    <p:sldId id="268" r:id="rId5"/>
    <p:sldId id="273" r:id="rId6"/>
    <p:sldId id="274" r:id="rId7"/>
    <p:sldId id="275" r:id="rId8"/>
    <p:sldId id="276" r:id="rId9"/>
    <p:sldId id="277" r:id="rId10"/>
    <p:sldId id="27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6AD41-068B-428F-9E5D-524F3CF21416}" v="3" dt="2021-09-01T13:49:58.026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>
      <p:cViewPr varScale="1">
        <p:scale>
          <a:sx n="91" d="100"/>
          <a:sy n="91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51C6AD41-068B-428F-9E5D-524F3CF21416}"/>
    <pc:docChg chg="modSld">
      <pc:chgData name="Peters, Daniella M." userId="87fb469b-cd7a-4b12-a1ae-bba5f0610088" providerId="ADAL" clId="{51C6AD41-068B-428F-9E5D-524F3CF21416}" dt="2021-09-01T13:53:34.148" v="113" actId="948"/>
      <pc:docMkLst>
        <pc:docMk/>
      </pc:docMkLst>
      <pc:sldChg chg="modSp mod">
        <pc:chgData name="Peters, Daniella M." userId="87fb469b-cd7a-4b12-a1ae-bba5f0610088" providerId="ADAL" clId="{51C6AD41-068B-428F-9E5D-524F3CF21416}" dt="2021-09-01T13:53:34.148" v="113" actId="948"/>
        <pc:sldMkLst>
          <pc:docMk/>
          <pc:sldMk cId="1972396605" sldId="271"/>
        </pc:sldMkLst>
        <pc:spChg chg="mod">
          <ac:chgData name="Peters, Daniella M." userId="87fb469b-cd7a-4b12-a1ae-bba5f0610088" providerId="ADAL" clId="{51C6AD41-068B-428F-9E5D-524F3CF21416}" dt="2021-09-01T13:53:34.148" v="113" actId="948"/>
          <ac:spMkLst>
            <pc:docMk/>
            <pc:sldMk cId="1972396605" sldId="271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esource/ppmsca.27783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Estrategia: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/>
              <a:t>Centro K20 (n.d.). Deconstrucción de fotos o imágenes. Estrategias. https://learn.k20center.ou.edu/strategy/140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08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9830fcc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9830fcc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830fcc8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9830fcc8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9830fcc8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9830fcc8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9830fcc8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9830fcc8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9830fcc8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9830fcc8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" b="0" i="0" u="none" baseline="0"/>
              <a:t>Fuente de la imagen: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" b="0" i="0" u="none" baseline="0"/>
              <a:t>Ross, G. (1911). La enfermedad del sueño [Impresión digital]. Biblioteca del Congreso de los Estados Unidos. </a:t>
            </a:r>
            <a:r>
              <a:rPr lang="es" b="0" i="0" u="none" baseline="0">
                <a:hlinkClick r:id="rId3"/>
              </a:rPr>
              <a:t>https://www.loc.gov/resource/ppmsca.27783/</a:t>
            </a: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05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s" b="0" i="0" u="none" baseline="0"/>
              <a:t>Tomas y tomas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" b="0" i="0" u="none" baseline="0"/>
              <a:t>El imperialismo en África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1802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l" rtl="0">
              <a:spcBef>
                <a:spcPts val="0"/>
              </a:spcBef>
              <a:spcAft>
                <a:spcPts val="600"/>
              </a:spcAft>
            </a:pPr>
            <a:r>
              <a:rPr lang="es" b="0" i="0" u="none" baseline="0"/>
              <a:t>Ve las imágenes en las siguientes diapositivas. </a:t>
            </a:r>
          </a:p>
          <a:p>
            <a:pPr indent="-457200" algn="l" rtl="0">
              <a:spcBef>
                <a:spcPts val="0"/>
              </a:spcBef>
              <a:spcAft>
                <a:spcPts val="600"/>
              </a:spcAft>
            </a:pPr>
            <a:r>
              <a:rPr lang="es" b="0" i="0" u="none" baseline="0"/>
              <a:t>Mira solo un cuadrante a la vez. </a:t>
            </a:r>
          </a:p>
          <a:p>
            <a:pPr indent="-457200" algn="l" rtl="0">
              <a:spcBef>
                <a:spcPts val="0"/>
              </a:spcBef>
              <a:spcAft>
                <a:spcPts val="600"/>
              </a:spcAft>
            </a:pPr>
            <a:r>
              <a:rPr lang="es" b="0" i="0" u="none" baseline="0"/>
              <a:t>Para cada cuadrante, enumera las partes específicas de la imagen que observas, incluyendo: </a:t>
            </a:r>
          </a:p>
          <a:p>
            <a:pPr lvl="1" indent="-457200" algn="l" rtl="0">
              <a:spcBef>
                <a:spcPts val="0"/>
              </a:spcBef>
              <a:spcAft>
                <a:spcPts val="300"/>
              </a:spcAft>
            </a:pPr>
            <a:r>
              <a:rPr lang="es" b="0" i="0" u="none" baseline="0"/>
              <a:t>Cualquier palabra que conozcas, </a:t>
            </a:r>
          </a:p>
          <a:p>
            <a:pPr lvl="1" indent="-457200" algn="l" rtl="0">
              <a:spcBef>
                <a:spcPts val="0"/>
              </a:spcBef>
              <a:spcAft>
                <a:spcPts val="300"/>
              </a:spcAft>
            </a:pPr>
            <a:r>
              <a:rPr lang="es" b="0" i="0" u="none" baseline="0"/>
              <a:t>Cualquier símbolo que reconozcas, y </a:t>
            </a:r>
          </a:p>
          <a:p>
            <a:pPr lvl="1" indent="-457200" algn="l" rtl="0">
              <a:spcBef>
                <a:spcPts val="0"/>
              </a:spcBef>
              <a:spcAft>
                <a:spcPts val="300"/>
              </a:spcAft>
            </a:pPr>
            <a:r>
              <a:rPr lang="es" b="0" i="0" u="none" baseline="0"/>
              <a:t>Cualquier persona que veas.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Deconstrucción de imágenes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F2DDD-1EE3-459B-A37A-05DE67DD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6598900" y="1259939"/>
            <a:ext cx="1959883" cy="2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b9830fcc8d_0_3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772"/>
          <a:stretch/>
        </p:blipFill>
        <p:spPr>
          <a:xfrm>
            <a:off x="-31900" y="-5314"/>
            <a:ext cx="9224604" cy="514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b9830fcc8d_0_4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750"/>
          <a:stretch/>
        </p:blipFill>
        <p:spPr>
          <a:xfrm>
            <a:off x="-31900" y="0"/>
            <a:ext cx="92131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b9830fcc8d_0_4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-1" r="487"/>
          <a:stretch/>
        </p:blipFill>
        <p:spPr>
          <a:xfrm>
            <a:off x="-47847" y="0"/>
            <a:ext cx="9242161" cy="517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b9830fcc8d_0_4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604" y="-13002"/>
            <a:ext cx="9180148" cy="517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b9830fcc8d_0_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310" b="1563"/>
          <a:stretch/>
        </p:blipFill>
        <p:spPr>
          <a:xfrm>
            <a:off x="506730" y="0"/>
            <a:ext cx="81179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l" rtl="0">
              <a:spcBef>
                <a:spcPts val="0"/>
              </a:spcBef>
              <a:spcAft>
                <a:spcPts val="600"/>
              </a:spcAft>
            </a:pPr>
            <a:r>
              <a:rPr lang="es" sz="2400" b="0" i="0" u="none" baseline="0" dirty="0"/>
              <a:t>Compara esta ilustración con los mapas que has analizado. </a:t>
            </a:r>
          </a:p>
          <a:p>
            <a:pPr lvl="1" indent="-457200" algn="l" rtl="0">
              <a:spcBef>
                <a:spcPts val="0"/>
              </a:spcBef>
              <a:spcAft>
                <a:spcPts val="600"/>
              </a:spcAft>
            </a:pPr>
            <a:r>
              <a:rPr lang="es" b="0" i="0" u="none" baseline="0" dirty="0"/>
              <a:t>¿Qué tiene esta ilustración en común con los mapas? Ve al tablero de Padlet para compartir tus opiniones. </a:t>
            </a:r>
          </a:p>
          <a:p>
            <a:pPr lvl="1" indent="-457200" algn="l" rtl="0">
              <a:spcBef>
                <a:spcPts val="0"/>
              </a:spcBef>
              <a:spcAft>
                <a:spcPts val="1200"/>
              </a:spcAft>
            </a:pPr>
            <a:r>
              <a:rPr lang="es" b="0" i="0" u="none" baseline="0" dirty="0"/>
              <a:t>Si es necesario, regresa a la diapositiva anterior para revisar toda la imagen. </a:t>
            </a:r>
          </a:p>
          <a:p>
            <a:pPr indent="-457200" algn="l" rtl="0">
              <a:spcBef>
                <a:spcPts val="0"/>
              </a:spcBef>
              <a:spcAft>
                <a:spcPts val="600"/>
              </a:spcAft>
            </a:pPr>
            <a:r>
              <a:rPr lang="es" sz="2400" b="0" i="0" u="none" baseline="0" dirty="0"/>
              <a:t>Piensa en el título de la imagen: “La enfermedad del sueño”. </a:t>
            </a:r>
          </a:p>
          <a:p>
            <a:pPr lvl="1" indent="-457200" algn="l" rtl="0">
              <a:spcBef>
                <a:spcPts val="0"/>
              </a:spcBef>
              <a:spcAft>
                <a:spcPts val="1200"/>
              </a:spcAft>
            </a:pPr>
            <a:r>
              <a:rPr lang="es" b="0" i="0" u="none" baseline="0" dirty="0"/>
              <a:t>En tu publicación de Padlet, escribe lo que crees que significa la palabra </a:t>
            </a:r>
            <a:r>
              <a:rPr lang="es" b="0" i="1" u="none" baseline="0" dirty="0"/>
              <a:t>imperialismo</a:t>
            </a:r>
            <a:r>
              <a:rPr lang="es" b="0" i="0" u="none" baseline="0" dirty="0"/>
              <a:t> y explica su relación con el título de la ilustración. </a:t>
            </a:r>
          </a:p>
          <a:p>
            <a:pPr marL="0" lvl="1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s" b="0" i="0" u="none" baseline="0"/>
              <a:t>Deconstrucción de imágenes: reflexión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3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10</TotalTime>
  <Words>221</Words>
  <Application>Microsoft Office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Noto Sans Symbols</vt:lpstr>
      <vt:lpstr>Arial</vt:lpstr>
      <vt:lpstr>Calibri</vt:lpstr>
      <vt:lpstr>LEARN theme</vt:lpstr>
      <vt:lpstr>LEARN theme</vt:lpstr>
      <vt:lpstr>PowerPoint Presentation</vt:lpstr>
      <vt:lpstr>Tomas y tomas</vt:lpstr>
      <vt:lpstr>Deconstrucción de imágenes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Deconstrucción de imágenes: reflexión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Take and You Take</dc:title>
  <dc:creator>k20center@ou.edu</dc:creator>
  <cp:lastModifiedBy>Rachel Hickey</cp:lastModifiedBy>
  <cp:revision>2</cp:revision>
  <dcterms:created xsi:type="dcterms:W3CDTF">2021-09-01T13:44:17Z</dcterms:created>
  <dcterms:modified xsi:type="dcterms:W3CDTF">2022-05-18T21:05:39Z</dcterms:modified>
</cp:coreProperties>
</file>