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2"/>
  </p:notesMasterIdLst>
  <p:sldIdLst>
    <p:sldId id="256" r:id="rId3"/>
    <p:sldId id="257" r:id="rId4"/>
    <p:sldId id="268" r:id="rId5"/>
    <p:sldId id="273" r:id="rId6"/>
    <p:sldId id="274" r:id="rId7"/>
    <p:sldId id="275" r:id="rId8"/>
    <p:sldId id="276" r:id="rId9"/>
    <p:sldId id="277" r:id="rId10"/>
    <p:sldId id="27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6AD41-068B-428F-9E5D-524F3CF21416}" v="3" dt="2021-09-01T13:49:58.026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 snapToGrid="0">
      <p:cViewPr>
        <p:scale>
          <a:sx n="190" d="100"/>
          <a:sy n="190" d="100"/>
        </p:scale>
        <p:origin x="469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51C6AD41-068B-428F-9E5D-524F3CF21416}"/>
    <pc:docChg chg="modSld">
      <pc:chgData name="Peters, Daniella M." userId="87fb469b-cd7a-4b12-a1ae-bba5f0610088" providerId="ADAL" clId="{51C6AD41-068B-428F-9E5D-524F3CF21416}" dt="2021-09-01T13:53:34.148" v="113" actId="948"/>
      <pc:docMkLst>
        <pc:docMk/>
      </pc:docMkLst>
      <pc:sldChg chg="modSp mod">
        <pc:chgData name="Peters, Daniella M." userId="87fb469b-cd7a-4b12-a1ae-bba5f0610088" providerId="ADAL" clId="{51C6AD41-068B-428F-9E5D-524F3CF21416}" dt="2021-09-01T13:53:34.148" v="113" actId="948"/>
        <pc:sldMkLst>
          <pc:docMk/>
          <pc:sldMk cId="1972396605" sldId="271"/>
        </pc:sldMkLst>
        <pc:spChg chg="mod">
          <ac:chgData name="Peters, Daniella M." userId="87fb469b-cd7a-4b12-a1ae-bba5f0610088" providerId="ADAL" clId="{51C6AD41-068B-428F-9E5D-524F3CF21416}" dt="2021-09-01T13:53:34.148" v="113" actId="948"/>
          <ac:spMkLst>
            <pc:docMk/>
            <pc:sldMk cId="1972396605" sldId="271"/>
            <ac:spMk id="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resource/ppmsca.27783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Photo or picture deconstruction. Strategies. https://learn.k20center.ou.edu/strategy/140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08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9830fcc8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9830fcc8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9830fcc8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9830fcc8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9830fcc8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9830fcc8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9830fcc8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9830fcc8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9830fcc8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9830fcc8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Ross, G. (1911</a:t>
            </a:r>
            <a:r>
              <a:rPr lang="en-US" i="0" dirty="0"/>
              <a:t>). The sleeping sickness [</a:t>
            </a:r>
            <a:r>
              <a:rPr lang="en-US" dirty="0"/>
              <a:t>Digital print]. U.S. Library of Congress. </a:t>
            </a:r>
            <a:r>
              <a:rPr lang="en-US" dirty="0">
                <a:hlinkClick r:id="rId3"/>
              </a:rPr>
              <a:t>https://www.loc.gov/resource/ppmsca.27783/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05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You Take and You Take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Imperialism in Africa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01802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View the images on the following slides.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Look at only one quadrant at a time.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each quadrant, list specific parts of the image that you notice, including: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Any words you know,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Any symbols you recognize, and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Any people you see.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Picture Deconstruction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F2DDD-1EE3-459B-A37A-05DE67DD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6598900" y="1259939"/>
            <a:ext cx="1959883" cy="25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b9830fcc8d_0_3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772"/>
          <a:stretch/>
        </p:blipFill>
        <p:spPr>
          <a:xfrm>
            <a:off x="-31900" y="-5314"/>
            <a:ext cx="9224604" cy="514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b9830fcc8d_0_4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750"/>
          <a:stretch/>
        </p:blipFill>
        <p:spPr>
          <a:xfrm>
            <a:off x="-31900" y="0"/>
            <a:ext cx="92131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b9830fcc8d_0_4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-1" r="487"/>
          <a:stretch/>
        </p:blipFill>
        <p:spPr>
          <a:xfrm>
            <a:off x="-47847" y="0"/>
            <a:ext cx="9242161" cy="517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b9830fcc8d_0_4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604" y="-13002"/>
            <a:ext cx="9180148" cy="5175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b9830fcc8d_0_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310" b="1563"/>
          <a:stretch/>
        </p:blipFill>
        <p:spPr>
          <a:xfrm>
            <a:off x="506730" y="0"/>
            <a:ext cx="81179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Compare this illustration to the maps you’ve analyzed.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does this illustration have in common with the maps? Go to the Padlet board to share your thoughts.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needed, return to the previous slide to review the entire image.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Think about the image’s title: “The Sleeping Sickness.”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your Padlet post, write what you think the word </a:t>
            </a:r>
            <a:r>
              <a:rPr lang="en-US" i="1" dirty="0"/>
              <a:t>imperialism</a:t>
            </a:r>
            <a:r>
              <a:rPr lang="en-US" dirty="0"/>
              <a:t> means and explain how it relates to the title of the illustration. 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Picture Deconstruction: Reflection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3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9</TotalTime>
  <Words>212</Words>
  <Application>Microsoft Office PowerPoint</Application>
  <PresentationFormat>On-screen Show (16:9)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LEARN theme</vt:lpstr>
      <vt:lpstr>LEARN theme</vt:lpstr>
      <vt:lpstr>PowerPoint Presentation</vt:lpstr>
      <vt:lpstr>You Take and You Take</vt:lpstr>
      <vt:lpstr>Picture Deconstruction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Picture Deconstruction: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Take and You Take</dc:title>
  <dc:creator>k20center@ou.edu</dc:creator>
  <cp:lastModifiedBy>Daniella Peters</cp:lastModifiedBy>
  <cp:revision>1</cp:revision>
  <dcterms:created xsi:type="dcterms:W3CDTF">2021-09-01T13:44:17Z</dcterms:created>
  <dcterms:modified xsi:type="dcterms:W3CDTF">2021-09-01T13:53:38Z</dcterms:modified>
</cp:coreProperties>
</file>