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7" r:id="rId1"/>
  </p:sldMasterIdLst>
  <p:notesMasterIdLst>
    <p:notesMasterId r:id="rId7"/>
  </p:notesMasterIdLst>
  <p:sldIdLst>
    <p:sldId id="273" r:id="rId2"/>
    <p:sldId id="274" r:id="rId3"/>
    <p:sldId id="275" r:id="rId4"/>
    <p:sldId id="276" r:id="rId5"/>
    <p:sldId id="277" r:id="rId6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51C6AD41-068B-428F-9E5D-524F3CF21416}" v="3" dt="2021-09-01T13:49:58.026"/>
  </p1510:revLst>
</p1510:revInfo>
</file>

<file path=ppt/tableStyles.xml><?xml version="1.0" encoding="utf-8"?>
<a:tblStyleLst xmlns:a="http://schemas.openxmlformats.org/drawingml/2006/main" def="{4FE1FFAE-C277-41DE-B313-73A80C984298}">
  <a:tblStyle styleId="{4FE1FFAE-C277-41DE-B313-73A80C984298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1"/>
    <p:restoredTop sz="86644" autoAdjust="0"/>
  </p:normalViewPr>
  <p:slideViewPr>
    <p:cSldViewPr snapToGrid="0">
      <p:cViewPr varScale="1">
        <p:scale>
          <a:sx n="146" d="100"/>
          <a:sy n="146" d="100"/>
        </p:scale>
        <p:origin x="118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12" Type="http://schemas.microsoft.com/office/2015/10/relationships/revisionInfo" Target="revisionInfo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marR="0" lvl="0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1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loc.gov/resource/ppmsca.27783/" TargetMode="External"/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gb9830fcc8d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4" name="Google Shape;134;gb9830fcc8d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b9830fcc8d_0_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b9830fcc8d_0_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gb9830fcc8d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4" name="Google Shape;144;gb9830fcc8d_0_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gb9830fcc8d_0_4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9" name="Google Shape;149;gb9830fcc8d_0_4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" name="Google Shape;153;gb9830fcc8d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4" name="Google Shape;154;gb9830fcc8d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Image source: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tabLst/>
              <a:defRPr/>
            </a:pPr>
            <a:r>
              <a:rPr lang="en-US" dirty="0"/>
              <a:t>Ross, G. (1911</a:t>
            </a:r>
            <a:r>
              <a:rPr lang="en-US" i="0" dirty="0"/>
              <a:t>). The sleeping sickness [</a:t>
            </a:r>
            <a:r>
              <a:rPr lang="en-US" dirty="0"/>
              <a:t>Digital print]. U.S. Library of Congress. </a:t>
            </a:r>
            <a:r>
              <a:rPr lang="en-US" dirty="0">
                <a:hlinkClick r:id="rId3"/>
              </a:rPr>
              <a:t>https://www.loc.gov/resource/ppmsca.27783/</a:t>
            </a:r>
            <a:endParaRPr lang="en-US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gradFill>
          <a:gsLst>
            <a:gs pos="0">
              <a:schemeClr val="accent4"/>
            </a:gs>
            <a:gs pos="85000">
              <a:schemeClr val="accent6"/>
            </a:gs>
            <a:gs pos="100000">
              <a:schemeClr val="accent6"/>
            </a:gs>
          </a:gsLst>
          <a:lin ang="16200000" scaled="0"/>
        </a:gradFill>
        <a:effectLst/>
      </p:bgPr>
    </p:bg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7"/>
          <p:cNvSpPr txBox="1">
            <a:spLocks noGrp="1"/>
          </p:cNvSpPr>
          <p:nvPr>
            <p:ph type="ctrTitle"/>
          </p:nvPr>
        </p:nvSpPr>
        <p:spPr>
          <a:xfrm>
            <a:off x="644652" y="1007598"/>
            <a:ext cx="7851648" cy="1371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18275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5000"/>
              <a:buFont typeface="Calibri"/>
              <a:buNone/>
              <a:defRPr sz="5000" b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3" name="Google Shape;33;p7"/>
          <p:cNvSpPr txBox="1">
            <a:spLocks noGrp="1"/>
          </p:cNvSpPr>
          <p:nvPr>
            <p:ph type="subTitle" idx="1"/>
          </p:nvPr>
        </p:nvSpPr>
        <p:spPr>
          <a:xfrm>
            <a:off x="644652" y="2400300"/>
            <a:ext cx="7854696" cy="1314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18275" bIns="45700" anchor="t" anchorCtr="0">
            <a:noAutofit/>
          </a:bodyPr>
          <a:lstStyle>
            <a:lvl1pPr marR="34289" lvl="0" algn="l">
              <a:spcBef>
                <a:spcPts val="520"/>
              </a:spcBef>
              <a:spcAft>
                <a:spcPts val="0"/>
              </a:spcAft>
              <a:buSzPts val="2600"/>
              <a:buNone/>
              <a:defRPr sz="26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ctr">
              <a:spcBef>
                <a:spcPts val="360"/>
              </a:spcBef>
              <a:spcAft>
                <a:spcPts val="0"/>
              </a:spcAft>
              <a:buSzPts val="1530"/>
              <a:buNone/>
              <a:defRPr/>
            </a:lvl2pPr>
            <a:lvl3pPr lvl="2" algn="ctr">
              <a:spcBef>
                <a:spcPts val="360"/>
              </a:spcBef>
              <a:spcAft>
                <a:spcPts val="0"/>
              </a:spcAft>
              <a:buSzPts val="1260"/>
              <a:buNone/>
              <a:defRPr/>
            </a:lvl3pPr>
            <a:lvl4pPr lvl="3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4pPr>
            <a:lvl5pPr lvl="4" algn="ctr">
              <a:spcBef>
                <a:spcPts val="360"/>
              </a:spcBef>
              <a:spcAft>
                <a:spcPts val="0"/>
              </a:spcAft>
              <a:buSzPts val="1170"/>
              <a:buNone/>
              <a:defRPr/>
            </a:lvl5pPr>
            <a:lvl6pPr lvl="5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6pPr>
            <a:lvl7pPr lvl="6" algn="ctr">
              <a:spcBef>
                <a:spcPts val="360"/>
              </a:spcBef>
              <a:spcAft>
                <a:spcPts val="0"/>
              </a:spcAft>
              <a:buSzPts val="1440"/>
              <a:buNone/>
              <a:defRPr/>
            </a:lvl7pPr>
            <a:lvl8pPr lvl="7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8pPr>
            <a:lvl9pPr lvl="8" algn="ctr">
              <a:spcBef>
                <a:spcPts val="360"/>
              </a:spcBef>
              <a:spcAft>
                <a:spcPts val="0"/>
              </a:spcAft>
              <a:buSzPts val="1800"/>
              <a:buNone/>
              <a:defRPr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pic>
        <p:nvPicPr>
          <p:cNvPr id="34" name="Google Shape;34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1">
  <p:cSld name="Blank 1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" name="Google Shape;71;p16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hite BG">
  <p:cSld name="Blank White BG">
    <p:bg>
      <p:bgPr>
        <a:solidFill>
          <a:schemeClr val="lt1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No Logo">
  <p:cSld name="Blank No Logo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rdered List">
  <p:cSld name="Ordered List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8"/>
          <p:cNvSpPr txBox="1">
            <a:spLocks noGrp="1"/>
          </p:cNvSpPr>
          <p:nvPr>
            <p:ph type="body" idx="1"/>
          </p:nvPr>
        </p:nvSpPr>
        <p:spPr>
          <a:xfrm>
            <a:off x="457200" y="1309352"/>
            <a:ext cx="8229600" cy="343409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Calibri"/>
              <a:buAutoNum type="arabicPeriod"/>
              <a:defRPr sz="26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chemeClr val="accent4"/>
              </a:buClr>
              <a:buSzPts val="2000"/>
              <a:buFont typeface="Calibri"/>
              <a:buAutoNum type="alphaLcParenR"/>
              <a:defRPr sz="2000"/>
            </a:lvl2pPr>
            <a:lvl3pPr marL="1371600" lvl="2" indent="-336550" algn="l">
              <a:spcBef>
                <a:spcPts val="340"/>
              </a:spcBef>
              <a:spcAft>
                <a:spcPts val="0"/>
              </a:spcAft>
              <a:buClr>
                <a:schemeClr val="accent4"/>
              </a:buClr>
              <a:buSzPts val="1700"/>
              <a:buFont typeface="Calibri"/>
              <a:buAutoNum type="romanLcPeriod"/>
              <a:defRPr sz="17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Calibri"/>
              <a:buAutoNum type="arabicPeriod"/>
              <a:defRPr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Calibri"/>
              <a:buAutoNum type="arabicPeriod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37" name="Google Shape;37;p8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38;p8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gradFill>
          <a:gsLst>
            <a:gs pos="0">
              <a:srgbClr val="659298"/>
            </a:gs>
            <a:gs pos="100000">
              <a:srgbClr val="4E6F74"/>
            </a:gs>
          </a:gsLst>
          <a:lin ang="15960000" scaled="0"/>
        </a:gradFill>
        <a:effectLst/>
      </p:bgPr>
    </p:bg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 txBox="1">
            <a:spLocks noGrp="1"/>
          </p:cNvSpPr>
          <p:nvPr>
            <p:ph type="title"/>
          </p:nvPr>
        </p:nvSpPr>
        <p:spPr>
          <a:xfrm>
            <a:off x="530352" y="987552"/>
            <a:ext cx="7772400" cy="102184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5000"/>
              <a:buFont typeface="Calibri"/>
              <a:buNone/>
              <a:defRPr sz="5000" b="0" cap="non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body" idx="1"/>
          </p:nvPr>
        </p:nvSpPr>
        <p:spPr>
          <a:xfrm>
            <a:off x="530352" y="2028498"/>
            <a:ext cx="7772400" cy="1132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45700" rIns="45700" bIns="45700" anchor="t" anchorCtr="0">
            <a:noAutofit/>
          </a:bodyPr>
          <a:lstStyle>
            <a:lvl1pPr marL="457200" lvl="0" indent="-393700" algn="l">
              <a:spcBef>
                <a:spcPts val="52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Arial"/>
              <a:buChar char="•"/>
              <a:defRPr sz="2600">
                <a:solidFill>
                  <a:schemeClr val="lt1"/>
                </a:solidFill>
              </a:defRPr>
            </a:lvl1pPr>
            <a:lvl2pPr marL="914400" lvl="1" indent="-228600" algn="l">
              <a:spcBef>
                <a:spcPts val="270"/>
              </a:spcBef>
              <a:spcAft>
                <a:spcPts val="0"/>
              </a:spcAft>
              <a:buSzPts val="1148"/>
              <a:buNone/>
              <a:defRPr sz="1350">
                <a:solidFill>
                  <a:schemeClr val="lt1"/>
                </a:solidFill>
              </a:defRPr>
            </a:lvl2pPr>
            <a:lvl3pPr marL="1371600" lvl="2" indent="-228600" algn="l">
              <a:spcBef>
                <a:spcPts val="240"/>
              </a:spcBef>
              <a:spcAft>
                <a:spcPts val="0"/>
              </a:spcAft>
              <a:buSzPts val="840"/>
              <a:buNone/>
              <a:defRPr sz="1200">
                <a:solidFill>
                  <a:schemeClr val="lt1"/>
                </a:solidFill>
              </a:defRPr>
            </a:lvl3pPr>
            <a:lvl4pPr marL="1828800" lvl="3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4pPr>
            <a:lvl5pPr marL="2286000" lvl="4" indent="-228600" algn="l">
              <a:spcBef>
                <a:spcPts val="210"/>
              </a:spcBef>
              <a:spcAft>
                <a:spcPts val="0"/>
              </a:spcAft>
              <a:buSzPts val="683"/>
              <a:buNone/>
              <a:defRPr sz="1050">
                <a:solidFill>
                  <a:schemeClr val="lt1"/>
                </a:solidFill>
              </a:defRPr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2" name="Google Shape;42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Google Shape;44;p10"/>
          <p:cNvSpPr txBox="1">
            <a:spLocks noGrp="1"/>
          </p:cNvSpPr>
          <p:nvPr>
            <p:ph type="title"/>
          </p:nvPr>
        </p:nvSpPr>
        <p:spPr>
          <a:xfrm>
            <a:off x="457200" y="302954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5" name="Google Shape;45;p10"/>
          <p:cNvSpPr txBox="1">
            <a:spLocks noGrp="1"/>
          </p:cNvSpPr>
          <p:nvPr>
            <p:ph type="body" idx="1"/>
          </p:nvPr>
        </p:nvSpPr>
        <p:spPr>
          <a:xfrm>
            <a:off x="457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46" name="Google Shape;46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47" name="Google Shape;47;p10"/>
          <p:cNvSpPr txBox="1">
            <a:spLocks noGrp="1"/>
          </p:cNvSpPr>
          <p:nvPr>
            <p:ph type="body" idx="2"/>
          </p:nvPr>
        </p:nvSpPr>
        <p:spPr>
          <a:xfrm>
            <a:off x="4648200" y="1317938"/>
            <a:ext cx="4038600" cy="34482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SzPts val="2400"/>
              <a:buChar char="•"/>
              <a:defRPr sz="2400"/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SzPts val="2000"/>
              <a:buFont typeface="Arial"/>
              <a:buChar char="•"/>
              <a:defRPr sz="2000"/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SzPts val="1800"/>
              <a:buFont typeface="Arial"/>
              <a:buChar char="•"/>
              <a:defRPr sz="1800"/>
            </a:lvl3pPr>
            <a:lvl4pPr marL="1828800" lvl="3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4pPr>
            <a:lvl5pPr marL="2286000" lvl="4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>
  <p:cSld name="Comparison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457200" y="1391436"/>
            <a:ext cx="4040188" cy="4945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2"/>
          </p:nvPr>
        </p:nvSpPr>
        <p:spPr>
          <a:xfrm>
            <a:off x="4645027" y="1394820"/>
            <a:ext cx="4041775" cy="491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45700" tIns="0" rIns="45700" bIns="0" anchor="ctr" anchorCtr="0">
            <a:no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SzPts val="2400"/>
              <a:buNone/>
              <a:defRPr sz="2400" b="1" cap="none">
                <a:solidFill>
                  <a:schemeClr val="dk2"/>
                </a:solidFill>
              </a:defRPr>
            </a:lvl1pPr>
            <a:lvl2pPr marL="914400" lvl="1" indent="-228600" algn="l">
              <a:spcBef>
                <a:spcPts val="300"/>
              </a:spcBef>
              <a:spcAft>
                <a:spcPts val="0"/>
              </a:spcAft>
              <a:buSzPts val="1275"/>
              <a:buNone/>
              <a:defRPr sz="1500" b="1"/>
            </a:lvl2pPr>
            <a:lvl3pPr marL="1371600" lvl="2" indent="-228600" algn="l">
              <a:spcBef>
                <a:spcPts val="270"/>
              </a:spcBef>
              <a:spcAft>
                <a:spcPts val="0"/>
              </a:spcAft>
              <a:buSzPts val="945"/>
              <a:buNone/>
              <a:defRPr sz="1350" b="1"/>
            </a:lvl3pPr>
            <a:lvl4pPr marL="1828800" lvl="3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4pPr>
            <a:lvl5pPr marL="2286000" lvl="4" indent="-228600" algn="l">
              <a:spcBef>
                <a:spcPts val="240"/>
              </a:spcBef>
              <a:spcAft>
                <a:spcPts val="0"/>
              </a:spcAft>
              <a:buSzPts val="780"/>
              <a:buNone/>
              <a:defRPr sz="1200" b="1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2" name="Google Shape;52;p11"/>
          <p:cNvSpPr txBox="1">
            <a:spLocks noGrp="1"/>
          </p:cNvSpPr>
          <p:nvPr>
            <p:ph type="body" idx="3"/>
          </p:nvPr>
        </p:nvSpPr>
        <p:spPr>
          <a:xfrm>
            <a:off x="457200" y="1974760"/>
            <a:ext cx="4040188" cy="279548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3" name="Google Shape;53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4" name="Google Shape;54;p11"/>
          <p:cNvSpPr txBox="1">
            <a:spLocks noGrp="1"/>
          </p:cNvSpPr>
          <p:nvPr>
            <p:ph type="body" idx="4"/>
          </p:nvPr>
        </p:nvSpPr>
        <p:spPr>
          <a:xfrm>
            <a:off x="4649788" y="1974760"/>
            <a:ext cx="4040188" cy="279548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23850" algn="l">
              <a:spcBef>
                <a:spcPts val="300"/>
              </a:spcBef>
              <a:spcAft>
                <a:spcPts val="0"/>
              </a:spcAft>
              <a:buSzPts val="1500"/>
              <a:buFont typeface="Arial"/>
              <a:buChar char="•"/>
              <a:defRPr sz="1500"/>
            </a:lvl2pPr>
            <a:lvl3pPr marL="1371600" lvl="2" indent="-314325" algn="l">
              <a:spcBef>
                <a:spcPts val="270"/>
              </a:spcBef>
              <a:spcAft>
                <a:spcPts val="0"/>
              </a:spcAft>
              <a:buSzPts val="1350"/>
              <a:buFont typeface="Arial"/>
              <a:buChar char="•"/>
              <a:defRPr sz="1350"/>
            </a:lvl3pPr>
            <a:lvl4pPr marL="1828800" lvl="3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Graphic">
  <p:cSld name="Content with Graphic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12"/>
          <p:cNvSpPr txBox="1">
            <a:spLocks noGrp="1"/>
          </p:cNvSpPr>
          <p:nvPr>
            <p:ph type="body" idx="1"/>
          </p:nvPr>
        </p:nvSpPr>
        <p:spPr>
          <a:xfrm>
            <a:off x="3581400" y="1330012"/>
            <a:ext cx="511175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228600" algn="l">
              <a:spcBef>
                <a:spcPts val="420"/>
              </a:spcBef>
              <a:spcAft>
                <a:spcPts val="0"/>
              </a:spcAft>
              <a:buSzPts val="2100"/>
              <a:buNone/>
              <a:defRPr sz="2100"/>
            </a:lvl1pPr>
            <a:lvl2pPr marL="914400" lvl="1" indent="-333851" algn="l">
              <a:spcBef>
                <a:spcPts val="390"/>
              </a:spcBef>
              <a:spcAft>
                <a:spcPts val="0"/>
              </a:spcAft>
              <a:buSzPts val="1658"/>
              <a:buChar char="⚫"/>
              <a:defRPr sz="1950"/>
            </a:lvl2pPr>
            <a:lvl3pPr marL="1371600" lvl="2" indent="-308610" algn="l">
              <a:spcBef>
                <a:spcPts val="360"/>
              </a:spcBef>
              <a:spcAft>
                <a:spcPts val="0"/>
              </a:spcAft>
              <a:buSzPts val="1260"/>
              <a:buChar char="⚫"/>
              <a:defRPr sz="1800"/>
            </a:lvl3pPr>
            <a:lvl4pPr marL="1828800" lvl="3" indent="-290512" algn="l">
              <a:spcBef>
                <a:spcPts val="300"/>
              </a:spcBef>
              <a:spcAft>
                <a:spcPts val="0"/>
              </a:spcAft>
              <a:buSzPts val="975"/>
              <a:buChar char="⚫"/>
              <a:defRPr sz="1500"/>
            </a:lvl4pPr>
            <a:lvl5pPr marL="2286000" lvl="4" indent="-284321" algn="l">
              <a:spcBef>
                <a:spcPts val="270"/>
              </a:spcBef>
              <a:spcAft>
                <a:spcPts val="0"/>
              </a:spcAft>
              <a:buSzPts val="877"/>
              <a:buChar char="⚫"/>
              <a:defRPr sz="135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7" name="Google Shape;57;p12"/>
          <p:cNvSpPr txBox="1">
            <a:spLocks noGrp="1"/>
          </p:cNvSpPr>
          <p:nvPr>
            <p:ph type="body" idx="2"/>
          </p:nvPr>
        </p:nvSpPr>
        <p:spPr>
          <a:xfrm>
            <a:off x="450850" y="1330012"/>
            <a:ext cx="3124200" cy="32575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0" rIns="91425" bIns="45700" anchor="t" anchorCtr="0">
            <a:noAutofit/>
          </a:bodyPr>
          <a:lstStyle>
            <a:lvl1pPr marL="457200" lvl="0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 sz="1800"/>
            </a:lvl1pPr>
            <a:lvl2pPr marL="914400" lvl="1" indent="-330200" algn="l">
              <a:spcBef>
                <a:spcPts val="320"/>
              </a:spcBef>
              <a:spcAft>
                <a:spcPts val="0"/>
              </a:spcAft>
              <a:buSzPts val="1600"/>
              <a:buFont typeface="Arial"/>
              <a:buChar char="•"/>
              <a:defRPr sz="1600"/>
            </a:lvl2pPr>
            <a:lvl3pPr marL="1371600" lvl="2" indent="-317500" algn="l">
              <a:spcBef>
                <a:spcPts val="280"/>
              </a:spcBef>
              <a:spcAft>
                <a:spcPts val="0"/>
              </a:spcAft>
              <a:buSzPts val="1400"/>
              <a:buFont typeface="Arial"/>
              <a:buChar char="•"/>
              <a:defRPr sz="1400"/>
            </a:lvl3pPr>
            <a:lvl4pPr marL="1828800" lvl="3" indent="-311150" algn="l">
              <a:spcBef>
                <a:spcPts val="260"/>
              </a:spcBef>
              <a:spcAft>
                <a:spcPts val="0"/>
              </a:spcAft>
              <a:buSzPts val="1300"/>
              <a:buFont typeface="Arial"/>
              <a:buChar char="•"/>
              <a:defRPr sz="1300"/>
            </a:lvl4pPr>
            <a:lvl5pPr marL="2286000" lvl="4" indent="-304800" algn="l">
              <a:spcBef>
                <a:spcPts val="240"/>
              </a:spcBef>
              <a:spcAft>
                <a:spcPts val="0"/>
              </a:spcAft>
              <a:buSzPts val="1200"/>
              <a:buFont typeface="Arial"/>
              <a:buChar char="•"/>
              <a:defRPr sz="1200"/>
            </a:lvl5pPr>
            <a:lvl6pPr marL="2743200" lvl="5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6pPr>
            <a:lvl7pPr marL="3200400" lvl="6" indent="-320039" algn="l">
              <a:spcBef>
                <a:spcPts val="360"/>
              </a:spcBef>
              <a:spcAft>
                <a:spcPts val="0"/>
              </a:spcAft>
              <a:buSzPts val="1440"/>
              <a:buChar char="⚫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SzPts val="180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58" name="Google Shape;58;p1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2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ideo">
  <p:cSld name="Video"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" name="Google Shape;61;p1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Google Shape;62;p13"/>
          <p:cNvSpPr>
            <a:spLocks noGrp="1"/>
          </p:cNvSpPr>
          <p:nvPr>
            <p:ph type="media" idx="2"/>
          </p:nvPr>
        </p:nvSpPr>
        <p:spPr>
          <a:xfrm>
            <a:off x="457200" y="1343696"/>
            <a:ext cx="6125827" cy="34083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r>
              <a:rPr lang="en-US"/>
              <a:t>Click icon to add media</a:t>
            </a:r>
            <a:endParaRPr/>
          </a:p>
        </p:txBody>
      </p:sp>
      <p:sp>
        <p:nvSpPr>
          <p:cNvPr id="63" name="Google Shape;63;p13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">
  <p:cSld name="Table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5" name="Google Shape;65;p1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Only">
  <p:cSld name="1_Title Only">
    <p:spTree>
      <p:nvGrpSpPr>
        <p:cNvPr id="1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" name="Google Shape;68;p1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927848" y="3943350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69" name="Google Shape;69;p15"/>
          <p:cNvSpPr txBox="1">
            <a:spLocks noGrp="1"/>
          </p:cNvSpPr>
          <p:nvPr>
            <p:ph type="title"/>
          </p:nvPr>
        </p:nvSpPr>
        <p:spPr>
          <a:xfrm>
            <a:off x="457200" y="307247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FFFFF"/>
            </a:gs>
            <a:gs pos="100000">
              <a:srgbClr val="D8D8D8"/>
            </a:gs>
          </a:gsLst>
          <a:lin ang="5640000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528066"/>
            <a:ext cx="8229600" cy="857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5700" rIns="0" bIns="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3600"/>
              <a:buFont typeface="Calibri"/>
              <a:buNone/>
              <a:defRPr sz="3600" b="0" i="0" u="none" strike="noStrike" cap="none">
                <a:solidFill>
                  <a:schemeClr val="accent4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451610"/>
            <a:ext cx="8229600" cy="32918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93700" algn="l" rtl="0">
              <a:spcBef>
                <a:spcPts val="520"/>
              </a:spcBef>
              <a:spcAft>
                <a:spcPts val="0"/>
              </a:spcAft>
              <a:buClr>
                <a:schemeClr val="accent4"/>
              </a:buClr>
              <a:buSzPts val="2600"/>
              <a:buFont typeface="Arial"/>
              <a:buChar char="•"/>
              <a:defRPr sz="2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25755" algn="l" rtl="0">
              <a:spcBef>
                <a:spcPts val="360"/>
              </a:spcBef>
              <a:spcAft>
                <a:spcPts val="0"/>
              </a:spcAft>
              <a:buClr>
                <a:schemeClr val="accent1"/>
              </a:buClr>
              <a:buSzPts val="1530"/>
              <a:buFont typeface="Noto Sans Symbols"/>
              <a:buChar char="⚫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98608" algn="l" rtl="0">
              <a:spcBef>
                <a:spcPts val="315"/>
              </a:spcBef>
              <a:spcAft>
                <a:spcPts val="0"/>
              </a:spcAft>
              <a:buClr>
                <a:schemeClr val="accent2"/>
              </a:buClr>
              <a:buSzPts val="1103"/>
              <a:buFont typeface="Noto Sans Symbols"/>
              <a:buChar char="⚫"/>
              <a:defRPr sz="1575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90512" algn="l" rtl="0">
              <a:spcBef>
                <a:spcPts val="300"/>
              </a:spcBef>
              <a:spcAft>
                <a:spcPts val="0"/>
              </a:spcAft>
              <a:buClr>
                <a:schemeClr val="accent3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90512" algn="l" rtl="0">
              <a:spcBef>
                <a:spcPts val="300"/>
              </a:spcBef>
              <a:spcAft>
                <a:spcPts val="0"/>
              </a:spcAft>
              <a:buClr>
                <a:schemeClr val="accent4"/>
              </a:buClr>
              <a:buSzPts val="975"/>
              <a:buFont typeface="Noto Sans Symbols"/>
              <a:buChar char="⚫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97179" algn="l" rtl="0">
              <a:spcBef>
                <a:spcPts val="270"/>
              </a:spcBef>
              <a:spcAft>
                <a:spcPts val="0"/>
              </a:spcAft>
              <a:buClr>
                <a:schemeClr val="accent5"/>
              </a:buClr>
              <a:buSzPts val="1080"/>
              <a:buFont typeface="Noto Sans Symbols"/>
              <a:buChar char="⚫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89560" algn="l" rtl="0">
              <a:spcBef>
                <a:spcPts val="240"/>
              </a:spcBef>
              <a:spcAft>
                <a:spcPts val="0"/>
              </a:spcAft>
              <a:buClr>
                <a:schemeClr val="accent6"/>
              </a:buClr>
              <a:buSzPts val="960"/>
              <a:buFont typeface="Noto Sans Symbols"/>
              <a:buChar char="⚫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04800" algn="l" rtl="0">
              <a:spcBef>
                <a:spcPts val="240"/>
              </a:spcBef>
              <a:spcAft>
                <a:spcPts val="0"/>
              </a:spcAft>
              <a:buClr>
                <a:schemeClr val="dk2"/>
              </a:buClr>
              <a:buSzPts val="1200"/>
              <a:buFont typeface="Calibri"/>
              <a:buChar char="•"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95275" algn="l" rtl="0">
              <a:spcBef>
                <a:spcPts val="210"/>
              </a:spcBef>
              <a:spcAft>
                <a:spcPts val="0"/>
              </a:spcAft>
              <a:buClr>
                <a:schemeClr val="dk2"/>
              </a:buClr>
              <a:buSzPts val="1050"/>
              <a:buFont typeface="Calibri"/>
              <a:buChar char="•"/>
              <a:defRPr sz="10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59" r:id="rId7"/>
    <p:sldLayoutId id="2147483660" r:id="rId8"/>
    <p:sldLayoutId id="2147483661" r:id="rId9"/>
    <p:sldLayoutId id="2147483662" r:id="rId10"/>
    <p:sldLayoutId id="2147483663" r:id="rId11"/>
    <p:sldLayoutId id="2147483664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5="http://schemas.microsoft.com/office/powerpoint/2012/main" xmlns:ahyp="http://schemas.microsoft.com/office/drawing/2018/hyperlinkcolor">
      <p:transition spd="slow">
        <p:fade/>
      </p:transition>
    </mc:Fallback>
  </mc:AlternateConten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 eaLnBrk="1" hangingPunct="1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" name="Google Shape;136;gb9830fcc8d_0_38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t="772"/>
          <a:stretch/>
        </p:blipFill>
        <p:spPr>
          <a:xfrm>
            <a:off x="-31900" y="-5314"/>
            <a:ext cx="9224604" cy="51488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1" name="Google Shape;141;gb9830fcc8d_0_41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b="750"/>
          <a:stretch/>
        </p:blipFill>
        <p:spPr>
          <a:xfrm>
            <a:off x="-31900" y="0"/>
            <a:ext cx="9213111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gb9830fcc8d_0_44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l="-1" r="487"/>
          <a:stretch/>
        </p:blipFill>
        <p:spPr>
          <a:xfrm>
            <a:off x="-47847" y="0"/>
            <a:ext cx="9242161" cy="51732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1" name="Google Shape;151;gb9830fcc8d_0_47"/>
          <p:cNvPicPr preferRelativeResize="0">
            <a:picLocks noChangeAspect="1"/>
          </p:cNvPicPr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-22604" y="-13002"/>
            <a:ext cx="9180148" cy="51751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6" name="Google Shape;156;gb9830fcc8d_0_17"/>
          <p:cNvPicPr preferRelativeResize="0">
            <a:picLocks noChangeAspect="1"/>
          </p:cNvPicPr>
          <p:nvPr/>
        </p:nvPicPr>
        <p:blipFill rotWithShape="1">
          <a:blip r:embed="rId3">
            <a:alphaModFix/>
          </a:blip>
          <a:srcRect t="1310" b="1563"/>
          <a:stretch/>
        </p:blipFill>
        <p:spPr>
          <a:xfrm>
            <a:off x="506730" y="0"/>
            <a:ext cx="8117966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EARN theme">
  <a:themeElements>
    <a:clrScheme name="LEARN Colors">
      <a:dk1>
        <a:srgbClr val="000000"/>
      </a:dk1>
      <a:lt1>
        <a:srgbClr val="FFFFFF"/>
      </a:lt1>
      <a:dk2>
        <a:srgbClr val="626262"/>
      </a:dk2>
      <a:lt2>
        <a:srgbClr val="E0EBF5"/>
      </a:lt2>
      <a:accent1>
        <a:srgbClr val="DCBA25"/>
      </a:accent1>
      <a:accent2>
        <a:srgbClr val="3E5C61"/>
      </a:accent2>
      <a:accent3>
        <a:srgbClr val="999967"/>
      </a:accent3>
      <a:accent4>
        <a:srgbClr val="991B1E"/>
      </a:accent4>
      <a:accent5>
        <a:srgbClr val="C1C1C1"/>
      </a:accent5>
      <a:accent6>
        <a:srgbClr val="7D1619"/>
      </a:accent6>
      <a:hlink>
        <a:srgbClr val="BED7D3"/>
      </a:hlink>
      <a:folHlink>
        <a:srgbClr val="7C7C5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LEARN Slides.pptx" id="{FB11AECB-DEBB-4565-9502-161921046C3D}" vid="{8C4B9385-8DD8-4ABC-B82D-B601503170C4}"/>
    </a:ext>
  </a:extLst>
</a:theme>
</file>

<file path=ppt/theme/theme2.xml><?xml version="1.0" encoding="utf-8"?>
<a:theme xmlns:a="http://schemas.openxmlformats.org/drawingml/2006/main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TEMPLATE LEARN Slides</Template>
  <TotalTime>10</TotalTime>
  <Words>39</Words>
  <Application>Microsoft Macintosh PowerPoint</Application>
  <PresentationFormat>On-screen Show (16:9)</PresentationFormat>
  <Paragraphs>2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Noto Sans Symbols</vt:lpstr>
      <vt:lpstr>LEARN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You Take and You Take</dc:title>
  <dc:subject/>
  <dc:creator>K20 Center</dc:creator>
  <cp:keywords/>
  <dc:description/>
  <cp:lastModifiedBy>Gracia, Ann M.</cp:lastModifiedBy>
  <cp:revision>3</cp:revision>
  <dcterms:created xsi:type="dcterms:W3CDTF">2021-09-01T13:44:17Z</dcterms:created>
  <dcterms:modified xsi:type="dcterms:W3CDTF">2026-07-16T18:36:06Z</dcterms:modified>
  <cp:category/>
</cp:coreProperties>
</file>