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1" r:id="rId4"/>
  </p:sldMasterIdLst>
  <p:notesMasterIdLst>
    <p:notesMasterId r:id="rId18"/>
  </p:notesMasterIdLst>
  <p:sldIdLst>
    <p:sldId id="276" r:id="rId5"/>
    <p:sldId id="256" r:id="rId6"/>
    <p:sldId id="274" r:id="rId7"/>
    <p:sldId id="275" r:id="rId8"/>
    <p:sldId id="273" r:id="rId9"/>
    <p:sldId id="282" r:id="rId10"/>
    <p:sldId id="283" r:id="rId11"/>
    <p:sldId id="278" r:id="rId12"/>
    <p:sldId id="285" r:id="rId13"/>
    <p:sldId id="284" r:id="rId14"/>
    <p:sldId id="287" r:id="rId15"/>
    <p:sldId id="286" r:id="rId16"/>
    <p:sldId id="288" r:id="rId1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7" autoAdjust="0"/>
    <p:restoredTop sz="94607"/>
  </p:normalViewPr>
  <p:slideViewPr>
    <p:cSldViewPr snapToGrid="0" snapToObjects="1">
      <p:cViewPr varScale="1">
        <p:scale>
          <a:sx n="213" d="100"/>
          <a:sy n="213" d="100"/>
        </p:scale>
        <p:origin x="344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97794995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1254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AR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6452" y="1028700"/>
            <a:ext cx="1911096" cy="312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01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4E1121FC-8B0E-0F4B-8A9D-C7B1ADC4049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57A07C9-52E3-4212-9CBC-F4ACF85EBAF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25752E28-88FD-4D46-A840-A174E90B52DD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457517" y="1427702"/>
            <a:ext cx="7040563" cy="3057014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</p:spTree>
    <p:extLst>
      <p:ext uri="{BB962C8B-B14F-4D97-AF65-F5344CB8AC3E}">
        <p14:creationId xmlns:p14="http://schemas.microsoft.com/office/powerpoint/2010/main" val="1090333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ACA14D18-7E80-4DA7-8133-159DD521CE44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5020614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A7C2501-3118-4C0D-A655-F2D0DFA1CF1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911850" y="1663336"/>
            <a:ext cx="1828800" cy="182800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453675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rategy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457200" y="1305059"/>
            <a:ext cx="3994500" cy="362086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rtl="0">
              <a:buSzPct val="100000"/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5CD319D0-7727-40E0-9BB2-013BA6FE86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692302" y="1305059"/>
            <a:ext cx="3994150" cy="1420813"/>
          </a:xfrm>
          <a:ln w="6350">
            <a:solidFill>
              <a:schemeClr val="bg2">
                <a:lumMod val="90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2304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ll 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Diagonal Corners Snipped 1">
            <a:extLst>
              <a:ext uri="{FF2B5EF4-FFF2-40B4-BE49-F238E27FC236}">
                <a16:creationId xmlns:a16="http://schemas.microsoft.com/office/drawing/2014/main" id="{3FE57066-AFD2-4D39-B9C9-BF451B892B56}"/>
              </a:ext>
            </a:extLst>
          </p:cNvPr>
          <p:cNvSpPr/>
          <p:nvPr userDrawn="1"/>
        </p:nvSpPr>
        <p:spPr>
          <a:xfrm>
            <a:off x="1721476" y="1313644"/>
            <a:ext cx="5701048" cy="3206840"/>
          </a:xfrm>
          <a:prstGeom prst="snip2Diag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5" name="Shape 23">
            <a:extLst>
              <a:ext uri="{FF2B5EF4-FFF2-40B4-BE49-F238E27FC236}">
                <a16:creationId xmlns:a16="http://schemas.microsoft.com/office/drawing/2014/main" id="{0C6D66F0-1C84-4362-90AC-EAB0A6DF20A3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2574750" y="1534732"/>
            <a:ext cx="3994500" cy="2376154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/>
          <a:lstStyle>
            <a:lvl1pPr marL="0" indent="0" rtl="0">
              <a:buSzPct val="100000"/>
              <a:buNone/>
              <a:defRPr b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Quote text</a:t>
            </a:r>
          </a:p>
        </p:txBody>
      </p:sp>
      <p:sp>
        <p:nvSpPr>
          <p:cNvPr id="7" name="Shape 23">
            <a:extLst>
              <a:ext uri="{FF2B5EF4-FFF2-40B4-BE49-F238E27FC236}">
                <a16:creationId xmlns:a16="http://schemas.microsoft.com/office/drawing/2014/main" id="{98ECED1A-A97B-463C-904C-0655947FAF68}"/>
              </a:ext>
            </a:extLst>
          </p:cNvPr>
          <p:cNvSpPr txBox="1">
            <a:spLocks noGrp="1"/>
          </p:cNvSpPr>
          <p:nvPr>
            <p:ph type="body" idx="10" hasCustomPrompt="1"/>
          </p:nvPr>
        </p:nvSpPr>
        <p:spPr>
          <a:xfrm>
            <a:off x="3017949" y="3943350"/>
            <a:ext cx="3108101" cy="521326"/>
          </a:xfrm>
          <a:prstGeom prst="rect">
            <a:avLst/>
          </a:prstGeom>
          <a:noFill/>
          <a:ln>
            <a:noFill/>
          </a:ln>
        </p:spPr>
        <p:txBody>
          <a:bodyPr lIns="91421" tIns="91421" rIns="91421" bIns="91421" anchor="t" anchorCtr="0">
            <a:normAutofit/>
          </a:bodyPr>
          <a:lstStyle>
            <a:lvl1pPr marL="0" indent="0" rtl="0">
              <a:buSzPct val="100000"/>
              <a:buNone/>
              <a:defRPr sz="1600" b="1" i="1">
                <a:solidFill>
                  <a:schemeClr val="bg1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350"/>
            </a:lvl5pPr>
            <a:lvl6pPr rtl="0">
              <a:defRPr sz="1350"/>
            </a:lvl6pPr>
            <a:lvl7pPr rtl="0">
              <a:defRPr sz="1350"/>
            </a:lvl7pPr>
            <a:lvl8pPr rtl="0">
              <a:defRPr sz="1350"/>
            </a:lvl8pPr>
            <a:lvl9pPr rtl="0">
              <a:defRPr sz="1350"/>
            </a:lvl9pPr>
          </a:lstStyle>
          <a:p>
            <a:pPr lvl="0"/>
            <a:r>
              <a:rPr lang="en-US" dirty="0"/>
              <a:t>-Attribution</a:t>
            </a:r>
          </a:p>
        </p:txBody>
      </p:sp>
      <p:pic>
        <p:nvPicPr>
          <p:cNvPr id="11" name="Picture 10" descr="A picture containing icon&#10;&#10;Description automatically generated">
            <a:extLst>
              <a:ext uri="{FF2B5EF4-FFF2-40B4-BE49-F238E27FC236}">
                <a16:creationId xmlns:a16="http://schemas.microsoft.com/office/drawing/2014/main" id="{D6017F3C-31CC-46B1-BC0D-495B548BE5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biLevel thresh="2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175000"/>
                    </a14:imgEffect>
                  </a14:imgLayer>
                </a14:imgProps>
              </a:ext>
            </a:extLst>
          </a:blip>
          <a:srcRect l="34179" t="21572" r="32618" b="56088"/>
          <a:stretch/>
        </p:blipFill>
        <p:spPr>
          <a:xfrm>
            <a:off x="1828288" y="1352281"/>
            <a:ext cx="639651" cy="536620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774493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33561A6D-6963-4F42-BC51-710587FDD32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713250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65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 BG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3873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No Logo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1829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0">
              <a:schemeClr val="accent4"/>
            </a:gs>
            <a:gs pos="85000">
              <a:schemeClr val="accent6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 hasCustomPrompt="1"/>
          </p:nvPr>
        </p:nvSpPr>
        <p:spPr>
          <a:xfrm>
            <a:off x="644652" y="1007598"/>
            <a:ext cx="7851648" cy="1371600"/>
          </a:xfrm>
          <a:ln>
            <a:noFill/>
          </a:ln>
        </p:spPr>
        <p:txBody>
          <a:bodyPr vert="horz" tIns="0" rIns="18287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44652" y="2400300"/>
            <a:ext cx="7854696" cy="1314450"/>
          </a:xfrm>
        </p:spPr>
        <p:txBody>
          <a:bodyPr lIns="0" rIns="18287">
            <a:normAutofit/>
          </a:bodyPr>
          <a:lstStyle>
            <a:lvl1pPr marL="0" marR="34289" indent="0" algn="l">
              <a:buNone/>
              <a:defRPr sz="2600">
                <a:solidFill>
                  <a:schemeClr val="tx1"/>
                </a:solidFill>
                <a:latin typeface="Calibri"/>
                <a:cs typeface="Calibri"/>
              </a:defRPr>
            </a:lvl1pPr>
            <a:lvl2pPr marL="342883" indent="0" algn="ctr">
              <a:buNone/>
            </a:lvl2pPr>
            <a:lvl3pPr marL="685765" indent="0" algn="ctr">
              <a:buNone/>
            </a:lvl3pPr>
            <a:lvl4pPr marL="1028648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5" indent="0" algn="ctr">
              <a:buNone/>
            </a:lvl7pPr>
            <a:lvl8pPr marL="2400177" indent="0" algn="ctr">
              <a:buNone/>
            </a:lvl8pPr>
            <a:lvl9pPr marL="274306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998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227013" indent="-227013">
              <a:buClr>
                <a:schemeClr val="accent4"/>
              </a:buClr>
              <a:buSzPct val="100000"/>
              <a:buFont typeface="Arial" panose="020B0604020202020204" pitchFamily="34" charset="0"/>
              <a:buChar char="•"/>
              <a:defRPr sz="26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7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This is the default layout for slide content. To see other layout options, right-click the slide thumbnail and select Layout.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423506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rd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309352"/>
            <a:ext cx="8229600" cy="3434098"/>
          </a:xfrm>
        </p:spPr>
        <p:txBody>
          <a:bodyPr/>
          <a:lstStyle>
            <a:lvl1pPr marL="342900" indent="-342900">
              <a:buClr>
                <a:schemeClr val="accent4"/>
              </a:buClr>
              <a:buSzPct val="100000"/>
              <a:buFont typeface="+mj-lt"/>
              <a:buAutoNum type="arabicPeriod"/>
              <a:defRPr sz="2600"/>
            </a:lvl1pPr>
            <a:lvl2pPr marL="627063" indent="-333375">
              <a:buClr>
                <a:schemeClr val="accent4"/>
              </a:buClr>
              <a:buSzPct val="100000"/>
              <a:buFont typeface="+mj-lt"/>
              <a:buAutoNum type="alphaLcParenR"/>
              <a:defRPr sz="2000"/>
            </a:lvl2pPr>
            <a:lvl3pPr marL="914400" indent="-227013">
              <a:buClr>
                <a:schemeClr val="accent4"/>
              </a:buClr>
              <a:buSzPct val="100000"/>
              <a:buFont typeface="+mj-lt"/>
              <a:buAutoNum type="romanLcPeriod"/>
              <a:defRPr sz="1700"/>
            </a:lvl3pPr>
            <a:lvl4pPr marL="1076668" indent="-342900">
              <a:buSzPct val="100000"/>
              <a:buFont typeface="+mj-lt"/>
              <a:buAutoNum type="arabicPeriod"/>
              <a:defRPr/>
            </a:lvl4pPr>
            <a:lvl5pPr marL="1282398" indent="-342900">
              <a:buSzPct val="100000"/>
              <a:buFont typeface="+mj-lt"/>
              <a:buAutoNum type="arabicPeriod"/>
              <a:defRPr sz="1350"/>
            </a:lvl5pPr>
          </a:lstStyle>
          <a:p>
            <a:pPr lvl="0" eaLnBrk="1" latinLnBrk="0" hangingPunct="1"/>
            <a:r>
              <a:rPr lang="en-US" dirty="0"/>
              <a:t>Step</a:t>
            </a:r>
          </a:p>
          <a:p>
            <a:pPr lvl="1" eaLnBrk="1" latinLnBrk="0" hangingPunct="1"/>
            <a:r>
              <a:rPr lang="en-US" dirty="0" err="1"/>
              <a:t>Substep</a:t>
            </a:r>
            <a:endParaRPr lang="en-US" dirty="0"/>
          </a:p>
          <a:p>
            <a:pPr lvl="2" eaLnBrk="1" latinLnBrk="0" hangingPunct="1"/>
            <a:r>
              <a:rPr lang="en-US" dirty="0"/>
              <a:t>Sub-</a:t>
            </a:r>
            <a:r>
              <a:rPr lang="en-US" dirty="0" err="1"/>
              <a:t>substep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F22F552B-173D-46BA-BBEA-1B2F42FED86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45716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 flip="none" rotWithShape="1">
          <a:gsLst>
            <a:gs pos="0">
              <a:srgbClr val="659298"/>
            </a:gs>
            <a:gs pos="100000">
              <a:srgbClr val="4E6F74"/>
            </a:gs>
          </a:gsLst>
          <a:lin ang="1596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/>
          </a:bodyPr>
          <a:lstStyle>
            <a:lvl1pPr algn="l" rtl="0">
              <a:spcBef>
                <a:spcPct val="0"/>
              </a:spcBef>
              <a:buNone/>
              <a:defRPr lang="en-US" sz="5000" b="0" cap="none" baseline="0" dirty="0">
                <a:ln w="635">
                  <a:noFill/>
                </a:ln>
                <a:solidFill>
                  <a:srgbClr val="FFFF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dirty="0"/>
              <a:t>Section Name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30352" y="2028498"/>
            <a:ext cx="7772400" cy="1132284"/>
          </a:xfrm>
        </p:spPr>
        <p:txBody>
          <a:bodyPr lIns="45718" rIns="45718" anchor="t">
            <a:normAutofit/>
          </a:bodyPr>
          <a:lstStyle>
            <a:lvl1pPr marL="398463" indent="-342900">
              <a:buClr>
                <a:schemeClr val="tx1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</a:defRPr>
            </a:lvl1pPr>
            <a:lvl2pPr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/>
              <a:t>Item A</a:t>
            </a:r>
          </a:p>
          <a:p>
            <a:pPr lvl="0" eaLnBrk="1" latinLnBrk="0" hangingPunct="1"/>
            <a:r>
              <a:rPr kumimoji="0" lang="en-US" dirty="0"/>
              <a:t>Item B</a:t>
            </a:r>
          </a:p>
          <a:p>
            <a:pPr lvl="0" eaLnBrk="1" latinLnBrk="0" hangingPunct="1"/>
            <a:r>
              <a:rPr kumimoji="0" lang="en-US" dirty="0"/>
              <a:t>Item C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1184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2954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A215C7E-697C-4702-93D3-61EBBCC240BD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4648200" y="1317938"/>
            <a:ext cx="4038600" cy="3448256"/>
          </a:xfrm>
        </p:spPr>
        <p:txBody>
          <a:bodyPr/>
          <a:lstStyle>
            <a:lvl1pPr>
              <a:buSzPct val="100000"/>
              <a:defRPr sz="24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20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8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5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35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732230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391436"/>
            <a:ext cx="4040188" cy="494514"/>
          </a:xfrm>
        </p:spPr>
        <p:txBody>
          <a:bodyPr lIns="45718" tIns="0" rIns="45718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A Subtitle/Header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 hasCustomPrompt="1"/>
          </p:nvPr>
        </p:nvSpPr>
        <p:spPr>
          <a:xfrm>
            <a:off x="4645027" y="1394820"/>
            <a:ext cx="4041775" cy="491132"/>
          </a:xfrm>
        </p:spPr>
        <p:txBody>
          <a:bodyPr lIns="45718" tIns="0" rIns="45718" bIns="0" anchor="ctr">
            <a:norm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1500" b="1"/>
            </a:lvl2pPr>
            <a:lvl3pPr>
              <a:buNone/>
              <a:defRPr sz="1350" b="1"/>
            </a:lvl3pPr>
            <a:lvl4pPr>
              <a:buNone/>
              <a:defRPr sz="1200" b="1"/>
            </a:lvl4pPr>
            <a:lvl5pPr>
              <a:buNone/>
              <a:defRPr sz="1200" b="1"/>
            </a:lvl5pPr>
          </a:lstStyle>
          <a:p>
            <a:pPr lvl="0" eaLnBrk="1" latinLnBrk="0" hangingPunct="1"/>
            <a:r>
              <a:rPr kumimoji="0" lang="en-US" dirty="0"/>
              <a:t>Side B Subtitle/Header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7200" y="1974760"/>
            <a:ext cx="4040188" cy="2795480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F2F6623D-9146-44DE-A2AF-4628874D04EF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4649788" y="1974760"/>
            <a:ext cx="4040188" cy="2795481"/>
          </a:xfrm>
        </p:spPr>
        <p:txBody>
          <a:bodyPr tIns="0"/>
          <a:lstStyle>
            <a:lvl1pPr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5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35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2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051448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 hasCustomPrompt="1"/>
          </p:nvPr>
        </p:nvSpPr>
        <p:spPr>
          <a:xfrm>
            <a:off x="3581400" y="1330012"/>
            <a:ext cx="5111750" cy="3257550"/>
          </a:xfrm>
        </p:spPr>
        <p:txBody>
          <a:bodyPr tIns="0"/>
          <a:lstStyle>
            <a:lvl1pPr marL="0" indent="0">
              <a:buNone/>
              <a:defRPr sz="2100" baseline="0"/>
            </a:lvl1pPr>
            <a:lvl2pPr>
              <a:defRPr sz="1950"/>
            </a:lvl2pPr>
            <a:lvl3pPr>
              <a:defRPr sz="1800"/>
            </a:lvl3pPr>
            <a:lvl4pPr>
              <a:defRPr sz="1500"/>
            </a:lvl4pPr>
            <a:lvl5pPr>
              <a:defRPr sz="1350"/>
            </a:lvl5pPr>
          </a:lstStyle>
          <a:p>
            <a:pPr lvl="0" eaLnBrk="1" latinLnBrk="0" hangingPunct="1"/>
            <a:r>
              <a:rPr kumimoji="0" lang="en-US" dirty="0"/>
              <a:t>{Insert photo or chart here}</a:t>
            </a:r>
          </a:p>
        </p:txBody>
      </p:sp>
      <p:sp>
        <p:nvSpPr>
          <p:cNvPr id="9" name="Content Placeholder 4"/>
          <p:cNvSpPr>
            <a:spLocks noGrp="1"/>
          </p:cNvSpPr>
          <p:nvPr>
            <p:ph sz="quarter" idx="2" hasCustomPrompt="1"/>
          </p:nvPr>
        </p:nvSpPr>
        <p:spPr>
          <a:xfrm>
            <a:off x="450850" y="1330012"/>
            <a:ext cx="3124200" cy="3257550"/>
          </a:xfrm>
        </p:spPr>
        <p:txBody>
          <a:bodyPr tIns="0"/>
          <a:lstStyle>
            <a:lvl1pPr>
              <a:buSzPct val="100000"/>
              <a:defRPr sz="1800"/>
            </a:lvl1pPr>
            <a:lvl2pPr marL="480035" indent="-185156">
              <a:buSzPct val="100000"/>
              <a:buFont typeface="Arial" panose="020B0604020202020204" pitchFamily="34" charset="0"/>
              <a:buChar char="•"/>
              <a:defRPr sz="1600"/>
            </a:lvl2pPr>
            <a:lvl3pPr marL="685765" indent="-185156">
              <a:buSzPct val="100000"/>
              <a:buFont typeface="Arial" panose="020B0604020202020204" pitchFamily="34" charset="0"/>
              <a:buChar char="•"/>
              <a:defRPr sz="1400"/>
            </a:lvl3pPr>
            <a:lvl4pPr marL="891494" indent="-157726">
              <a:buSzPct val="100000"/>
              <a:buFont typeface="Arial" panose="020B0604020202020204" pitchFamily="34" charset="0"/>
              <a:buChar char="•"/>
              <a:defRPr sz="1300"/>
            </a:lvl4pPr>
            <a:lvl5pPr marL="1097224" indent="-157726">
              <a:buSzPct val="100000"/>
              <a:buFont typeface="Arial" panose="020B0604020202020204" pitchFamily="34" charset="0"/>
              <a:buChar char="•"/>
              <a:defRPr sz="1200"/>
            </a:lvl5pPr>
          </a:lstStyle>
          <a:p>
            <a:pPr lvl="0" eaLnBrk="1" latinLnBrk="0" hangingPunct="1"/>
            <a:r>
              <a:rPr lang="en-US" dirty="0"/>
              <a:t>First level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7CD2421-83B0-4920-AB5D-7E41627BC4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385169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>
            <a:extLst>
              <a:ext uri="{FF2B5EF4-FFF2-40B4-BE49-F238E27FC236}">
                <a16:creationId xmlns:a16="http://schemas.microsoft.com/office/drawing/2014/main" id="{BD588CD6-00FA-3647-9C32-955C9EE213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7848" y="3943350"/>
            <a:ext cx="914400" cy="914400"/>
          </a:xfrm>
          <a:prstGeom prst="rect">
            <a:avLst/>
          </a:prstGeom>
        </p:spPr>
      </p:pic>
      <p:sp>
        <p:nvSpPr>
          <p:cNvPr id="3" name="Media Placeholder 2">
            <a:extLst>
              <a:ext uri="{FF2B5EF4-FFF2-40B4-BE49-F238E27FC236}">
                <a16:creationId xmlns:a16="http://schemas.microsoft.com/office/drawing/2014/main" id="{B5E15DE5-15CD-41A8-BA89-39372E5587AC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457200" y="1343696"/>
            <a:ext cx="6125827" cy="3408340"/>
          </a:xfrm>
        </p:spPr>
        <p:txBody>
          <a:bodyPr/>
          <a:lstStyle/>
          <a:p>
            <a:r>
              <a:rPr lang="en-US"/>
              <a:t>Click icon to add media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B21F4382-70BA-4DE9-9B01-7F103D1E93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57200" y="307247"/>
            <a:ext cx="8229600" cy="857250"/>
          </a:xfrm>
        </p:spPr>
        <p:txBody>
          <a:bodyPr tIns="45718" anchor="b"/>
          <a:lstStyle>
            <a:lvl1pPr>
              <a:defRPr/>
            </a:lvl1pPr>
          </a:lstStyle>
          <a:p>
            <a:r>
              <a:rPr kumimoji="0" lang="en-US" dirty="0"/>
              <a:t>Slide Title</a:t>
            </a:r>
          </a:p>
        </p:txBody>
      </p:sp>
    </p:spTree>
    <p:extLst>
      <p:ext uri="{BB962C8B-B14F-4D97-AF65-F5344CB8AC3E}">
        <p14:creationId xmlns:p14="http://schemas.microsoft.com/office/powerpoint/2010/main" val="161697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100000">
              <a:schemeClr val="bg1">
                <a:lumMod val="85000"/>
              </a:schemeClr>
            </a:gs>
          </a:gsLst>
          <a:lin ang="564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tIns="45718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4073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93" r:id="rId4"/>
    <p:sldLayoutId id="2147483675" r:id="rId5"/>
    <p:sldLayoutId id="2147483676" r:id="rId6"/>
    <p:sldLayoutId id="2147483677" r:id="rId7"/>
    <p:sldLayoutId id="2147483680" r:id="rId8"/>
    <p:sldLayoutId id="2147483689" r:id="rId9"/>
    <p:sldLayoutId id="2147483690" r:id="rId10"/>
    <p:sldLayoutId id="2147483695" r:id="rId11"/>
    <p:sldLayoutId id="2147483696" r:id="rId12"/>
    <p:sldLayoutId id="2147483698" r:id="rId13"/>
    <p:sldLayoutId id="2147483697" r:id="rId14"/>
    <p:sldLayoutId id="2147483679" r:id="rId15"/>
    <p:sldLayoutId id="2147483688" r:id="rId16"/>
    <p:sldLayoutId id="2147483682" r:id="rId17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accent4"/>
          </a:solidFill>
          <a:effectLst/>
          <a:latin typeface="+mj-lt"/>
          <a:ea typeface="+mj-ea"/>
          <a:cs typeface="+mj-cs"/>
        </a:defRPr>
      </a:lvl1pPr>
    </p:titleStyle>
    <p:bodyStyle>
      <a:lvl1pPr marL="231775" indent="-231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 pitchFamily="34" charset="0"/>
        <a:buChar char="•"/>
        <a:tabLst/>
        <a:defRPr kumimoji="0" sz="2600" kern="1200">
          <a:solidFill>
            <a:schemeClr val="tx1"/>
          </a:solidFill>
          <a:latin typeface="Calibri"/>
          <a:ea typeface="+mn-ea"/>
          <a:cs typeface="Calibri"/>
        </a:defRPr>
      </a:lvl1pPr>
      <a:lvl2pPr marL="480035" indent="-185156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1800" kern="1200">
          <a:solidFill>
            <a:schemeClr val="tx1"/>
          </a:solidFill>
          <a:latin typeface="Calibri"/>
          <a:ea typeface="+mn-ea"/>
          <a:cs typeface="Calibri"/>
        </a:defRPr>
      </a:lvl2pPr>
      <a:lvl3pPr marL="685765" indent="-185156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1575" kern="1200">
          <a:solidFill>
            <a:schemeClr val="tx1"/>
          </a:solidFill>
          <a:latin typeface="Calibri"/>
          <a:ea typeface="+mn-ea"/>
          <a:cs typeface="Calibri"/>
        </a:defRPr>
      </a:lvl3pPr>
      <a:lvl4pPr marL="891494" indent="-157726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4pPr>
      <a:lvl5pPr marL="1097224" indent="-157726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1500" kern="1200">
          <a:solidFill>
            <a:schemeClr val="tx1"/>
          </a:solidFill>
          <a:latin typeface="Calibri"/>
          <a:ea typeface="+mn-ea"/>
          <a:cs typeface="Calibri"/>
        </a:defRPr>
      </a:lvl5pPr>
      <a:lvl6pPr marL="1302953" indent="-157726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1440106" indent="-13715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2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645836" indent="-137153" algn="l" rtl="0" eaLnBrk="1" latinLnBrk="0" hangingPunct="1">
        <a:spcBef>
          <a:spcPct val="20000"/>
        </a:spcBef>
        <a:buClr>
          <a:schemeClr val="tx2"/>
        </a:buClr>
        <a:buChar char="•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566" indent="-13715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05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zaZBgqfEa1E?feature=oembed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W9UmyBSMn3A?feature=oembe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Wz4YuEvJ3y4?feature=oembed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3.xml"/><Relationship Id="rId1" Type="http://schemas.openxmlformats.org/officeDocument/2006/relationships/video" Target="https://www.youtube.com/embed/c_nvqRqTiKk?feature=oembed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8906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your voice is a political choice.</a:t>
            </a:r>
          </a:p>
        </p:txBody>
      </p:sp>
      <p:pic>
        <p:nvPicPr>
          <p:cNvPr id="5" name="Online Media 4" title="Using your voice is a political choice | Amanda Gorman">
            <a:hlinkClick r:id="" action="ppaction://media"/>
            <a:extLst>
              <a:ext uri="{FF2B5EF4-FFF2-40B4-BE49-F238E27FC236}">
                <a16:creationId xmlns:a16="http://schemas.microsoft.com/office/drawing/2014/main" id="{7C61EBD1-47B2-421A-9ED4-FEBCECBAA370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72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9AD8-9F62-486B-94C0-7616C5C63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09352"/>
            <a:ext cx="8065363" cy="1691300"/>
          </a:xfrm>
        </p:spPr>
        <p:txBody>
          <a:bodyPr/>
          <a:lstStyle/>
          <a:p>
            <a:r>
              <a:rPr lang="en-US" dirty="0"/>
              <a:t>Do you agree with Ms. Gorman? Is poetry/art political?</a:t>
            </a:r>
          </a:p>
          <a:p>
            <a:r>
              <a:rPr lang="en-US" dirty="0"/>
              <a:t>Explain your reasoning.</a:t>
            </a:r>
          </a:p>
        </p:txBody>
      </p:sp>
    </p:spTree>
    <p:extLst>
      <p:ext uri="{BB962C8B-B14F-4D97-AF65-F5344CB8AC3E}">
        <p14:creationId xmlns:p14="http://schemas.microsoft.com/office/powerpoint/2010/main" val="3339232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Blackout Poem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Read through Abraham Lincoln’s speech excerpt.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Go back through the speech and lightly circle words that seem most significant to the piece or convey the most meaning to you.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Write those words down in order as you read them from top to bottom and left to right. 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If you are happy with the words you have chosen and you feel like they represent the piece, take a black permanent marker and place a box around each word. Leave the word itself untouched.</a:t>
            </a: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Finally, go back through the piece of writing and black out the rest of the words, leaving only the words you chose untouched.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Picture Placeholder 7" descr="Text, icon&#10;&#10;Description automatically generated">
            <a:extLst>
              <a:ext uri="{FF2B5EF4-FFF2-40B4-BE49-F238E27FC236}">
                <a16:creationId xmlns:a16="http://schemas.microsoft.com/office/drawing/2014/main" id="{A0AD0618-1B0E-4965-9257-4B0EA60A27AA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t="306" b="-306"/>
          <a:stretch/>
        </p:blipFill>
        <p:spPr>
          <a:xfrm>
            <a:off x="5911850" y="1663336"/>
            <a:ext cx="2636978" cy="1828009"/>
          </a:xfrm>
        </p:spPr>
      </p:pic>
    </p:spTree>
    <p:extLst>
      <p:ext uri="{BB962C8B-B14F-4D97-AF65-F5344CB8AC3E}">
        <p14:creationId xmlns:p14="http://schemas.microsoft.com/office/powerpoint/2010/main" val="377111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188"/>
            <a:ext cx="8229600" cy="857250"/>
          </a:xfrm>
        </p:spPr>
        <p:txBody>
          <a:bodyPr/>
          <a:lstStyle/>
          <a:p>
            <a:r>
              <a:rPr lang="en-US" dirty="0"/>
              <a:t>Gallery Walk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0306" y="1068989"/>
            <a:ext cx="5020614" cy="3620866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Circulate around the room as you read your classmates’ poems.</a:t>
            </a:r>
          </a:p>
          <a:p>
            <a:pPr fontAlgn="base">
              <a:spcBef>
                <a:spcPts val="0"/>
              </a:spcBef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As you read the poems, think about these questions:</a:t>
            </a: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What do you notice about the poems?</a:t>
            </a: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Are they similar or very different?</a:t>
            </a: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Did most people choose the same words in their poems? </a:t>
            </a: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Why do you think people chose the words they did?</a:t>
            </a:r>
          </a:p>
          <a:p>
            <a:pPr lvl="1" fontAlgn="base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Is there something about the poem that stands out to you?</a:t>
            </a:r>
          </a:p>
          <a:p>
            <a:pPr marL="231775" marR="0" lvl="0" indent="-2317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1B1E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Leave a sticky note with your thoughts. Remember, you can comment without being critical. Use the questions above to guide your comments.</a:t>
            </a:r>
          </a:p>
          <a:p>
            <a:pPr marL="294879" lvl="1" indent="0" fontAlgn="base">
              <a:spcBef>
                <a:spcPts val="0"/>
              </a:spcBef>
              <a:buNone/>
            </a:pPr>
            <a:endParaRPr lang="en-US" sz="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Placeholder 9" descr="A picture containing gallery, picture frame&#10;&#10;Description automatically generated">
            <a:extLst>
              <a:ext uri="{FF2B5EF4-FFF2-40B4-BE49-F238E27FC236}">
                <a16:creationId xmlns:a16="http://schemas.microsoft.com/office/drawing/2014/main" id="{299577E4-410D-4182-A250-328E0BEFA1F6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/>
          <a:srcRect l="-1066" r="-754"/>
          <a:stretch/>
        </p:blipFill>
        <p:spPr>
          <a:xfrm>
            <a:off x="5967948" y="1770063"/>
            <a:ext cx="3100303" cy="1827212"/>
          </a:xfrm>
        </p:spPr>
      </p:pic>
    </p:spTree>
    <p:extLst>
      <p:ext uri="{BB962C8B-B14F-4D97-AF65-F5344CB8AC3E}">
        <p14:creationId xmlns:p14="http://schemas.microsoft.com/office/powerpoint/2010/main" val="1678158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1FBCA28-140F-8A42-9364-1ED04BA0B6E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Power of Poetry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9A7854-D128-194F-AB89-C5ADDB206B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ELA</a:t>
            </a:r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F43316-D303-40EC-B829-211C2BCBE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623" y="667810"/>
            <a:ext cx="7772400" cy="1021842"/>
          </a:xfrm>
        </p:spPr>
        <p:txBody>
          <a:bodyPr/>
          <a:lstStyle/>
          <a:p>
            <a:r>
              <a:rPr lang="en-US" dirty="0"/>
              <a:t>Essential Question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49D1D-F9F5-4708-9845-24D99C4709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5563" indent="0">
              <a:buNone/>
            </a:pPr>
            <a:r>
              <a:rPr lang="en-US" dirty="0"/>
              <a:t>How can poetry be a vehicle for change?</a:t>
            </a:r>
          </a:p>
        </p:txBody>
      </p:sp>
    </p:spTree>
    <p:extLst>
      <p:ext uri="{BB962C8B-B14F-4D97-AF65-F5344CB8AC3E}">
        <p14:creationId xmlns:p14="http://schemas.microsoft.com/office/powerpoint/2010/main" val="3526377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8575D-3662-4A13-BACA-E7044AD3F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693" y="327152"/>
            <a:ext cx="7772400" cy="1021842"/>
          </a:xfrm>
        </p:spPr>
        <p:txBody>
          <a:bodyPr/>
          <a:lstStyle/>
          <a:p>
            <a:r>
              <a:rPr lang="en-US" dirty="0"/>
              <a:t>Lesson Objectives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574266-61E7-4912-8A51-C9B03DDB65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3693" y="1685365"/>
            <a:ext cx="7859059" cy="1475417"/>
          </a:xfrm>
        </p:spPr>
        <p:txBody>
          <a:bodyPr>
            <a:normAutofit fontScale="32500" lnSpcReduction="20000"/>
          </a:bodyPr>
          <a:lstStyle/>
          <a:p>
            <a:r>
              <a:rPr lang="en-US" sz="7400" dirty="0"/>
              <a:t>Compare and contrast texts written on the same subject by different authors.</a:t>
            </a:r>
          </a:p>
          <a:p>
            <a:r>
              <a:rPr lang="en-US" sz="7400" dirty="0"/>
              <a:t>Evaluate how one’s point of view may contribute to the meaning of a text.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0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edia 1" title="Mass Poets read &quot;In this Place (An American Lyric)&quot; by Amanda Gorman">
            <a:hlinkClick r:id="" action="ppaction://media"/>
            <a:extLst>
              <a:ext uri="{FF2B5EF4-FFF2-40B4-BE49-F238E27FC236}">
                <a16:creationId xmlns:a16="http://schemas.microsoft.com/office/drawing/2014/main" id="{F7577A7C-BEFA-40D3-BE55-FD9BBC61247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 This Place: An American Lyric</a:t>
            </a:r>
          </a:p>
        </p:txBody>
      </p:sp>
    </p:spTree>
    <p:extLst>
      <p:ext uri="{BB962C8B-B14F-4D97-AF65-F5344CB8AC3E}">
        <p14:creationId xmlns:p14="http://schemas.microsoft.com/office/powerpoint/2010/main" val="1443740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Hill We Climb</a:t>
            </a:r>
          </a:p>
        </p:txBody>
      </p:sp>
      <p:pic>
        <p:nvPicPr>
          <p:cNvPr id="5" name="Online Media 4" title="Poet Amanda Gorman reads 'The Hill We Climb'">
            <a:hlinkClick r:id="" action="ppaction://media"/>
            <a:extLst>
              <a:ext uri="{FF2B5EF4-FFF2-40B4-BE49-F238E27FC236}">
                <a16:creationId xmlns:a16="http://schemas.microsoft.com/office/drawing/2014/main" id="{AE053B7D-A866-427F-81E0-A08B9D886AC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5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 Have a Dream</a:t>
            </a:r>
          </a:p>
        </p:txBody>
      </p:sp>
      <p:pic>
        <p:nvPicPr>
          <p:cNvPr id="4" name="Online Media 3" title="I Have A Dream by Martin Luther King, Jr's famous speech  on Jobs and Freedom (Full Speech Video)">
            <a:hlinkClick r:id="" action="ppaction://media"/>
            <a:extLst>
              <a:ext uri="{FF2B5EF4-FFF2-40B4-BE49-F238E27FC236}">
                <a16:creationId xmlns:a16="http://schemas.microsoft.com/office/drawing/2014/main" id="{F3D5949B-4D32-470D-B24C-25FC919E4A0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33525" y="1309688"/>
            <a:ext cx="6076950" cy="3433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301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A432070-621F-403B-A7CB-6F51EA340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Categorical Highlighting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655501-5939-4CB0-B1D6-1438EED85B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5059"/>
            <a:ext cx="6075082" cy="3620866"/>
          </a:xfrm>
        </p:spPr>
        <p:txBody>
          <a:bodyPr>
            <a:noAutofit/>
          </a:bodyPr>
          <a:lstStyle/>
          <a:p>
            <a:pPr fontAlgn="base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lliteration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is a device frequently used in poetry or rhetoric (speechmaking) where words starting with the same consonant are used in close proximity.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highlight>
                  <a:srgbClr val="00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llusion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en-US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an indirect reference to a work of literature (not explicit) that assumes the reader is familiar with the work 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referred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fontAlgn="base">
              <a:spcBef>
                <a:spcPts val="0"/>
              </a:spcBef>
            </a:pPr>
            <a:r>
              <a:rPr lang="en-US" sz="1400" b="1" dirty="0">
                <a:solidFill>
                  <a:srgbClr val="000000"/>
                </a:solidFill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highlight>
                  <a:srgbClr val="00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nternal rhyme</a:t>
            </a:r>
            <a:r>
              <a:rPr lang="en-US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known also as middle rhyme, is rhyme that occurs within a single line of verse, or between internal phrases across multiple lines. By contrast, rhyme between line endings is known as end rhyme.</a:t>
            </a:r>
          </a:p>
          <a:p>
            <a:pPr marL="0" indent="0" fontAlgn="base">
              <a:spcBef>
                <a:spcPts val="0"/>
              </a:spcBef>
              <a:buNone/>
            </a:pPr>
            <a:endParaRPr lang="en-US" sz="1400" b="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400" b="1" dirty="0">
                <a:solidFill>
                  <a:srgbClr val="000000"/>
                </a:solidFill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400" b="1" i="0" u="none" strike="noStrike" dirty="0">
                <a:solidFill>
                  <a:srgbClr val="000000"/>
                </a:solidFill>
                <a:effectLst/>
                <a:highlight>
                  <a:srgbClr val="FF00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epetition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is repeating words, phrases, lines, or stanzas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 emphasize a feeling or idea, create rhythm, and/or develop a sense of urgency.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Placeholder 6" descr="Icon&#10;&#10;Description automatically generated">
            <a:extLst>
              <a:ext uri="{FF2B5EF4-FFF2-40B4-BE49-F238E27FC236}">
                <a16:creationId xmlns:a16="http://schemas.microsoft.com/office/drawing/2014/main" id="{113A8FEB-5061-4039-89A7-82916485DD90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/>
          <a:srcRect l="3053" r="3053"/>
          <a:stretch>
            <a:fillRect/>
          </a:stretch>
        </p:blipFill>
        <p:spPr>
          <a:xfrm>
            <a:off x="6858000" y="250492"/>
            <a:ext cx="1828800" cy="1828009"/>
          </a:xfrm>
        </p:spPr>
      </p:pic>
    </p:spTree>
    <p:extLst>
      <p:ext uri="{BB962C8B-B14F-4D97-AF65-F5344CB8AC3E}">
        <p14:creationId xmlns:p14="http://schemas.microsoft.com/office/powerpoint/2010/main" val="195615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8">
            <a:extLst>
              <a:ext uri="{FF2B5EF4-FFF2-40B4-BE49-F238E27FC236}">
                <a16:creationId xmlns:a16="http://schemas.microsoft.com/office/drawing/2014/main" id="{7D3ADB25-CB7B-467A-BB9B-0CFA403E28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E9AD8-9F62-486B-94C0-7616C5C630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makes a piece of writing poetry?</a:t>
            </a:r>
          </a:p>
        </p:txBody>
      </p:sp>
    </p:spTree>
    <p:extLst>
      <p:ext uri="{BB962C8B-B14F-4D97-AF65-F5344CB8AC3E}">
        <p14:creationId xmlns:p14="http://schemas.microsoft.com/office/powerpoint/2010/main" val="1340223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ARN theme">
  <a:themeElements>
    <a:clrScheme name="LEARN Colors">
      <a:dk1>
        <a:sysClr val="windowText" lastClr="000000"/>
      </a:dk1>
      <a:lt1>
        <a:sysClr val="window" lastClr="FFFFFF"/>
      </a:lt1>
      <a:dk2>
        <a:srgbClr val="626262"/>
      </a:dk2>
      <a:lt2>
        <a:srgbClr val="E0EBF5"/>
      </a:lt2>
      <a:accent1>
        <a:srgbClr val="DCBA25"/>
      </a:accent1>
      <a:accent2>
        <a:srgbClr val="3E5C61"/>
      </a:accent2>
      <a:accent3>
        <a:srgbClr val="999967"/>
      </a:accent3>
      <a:accent4>
        <a:srgbClr val="991B1E"/>
      </a:accent4>
      <a:accent5>
        <a:srgbClr val="C1C1C1"/>
      </a:accent5>
      <a:accent6>
        <a:srgbClr val="7D1619"/>
      </a:accent6>
      <a:hlink>
        <a:srgbClr val="BED7D3"/>
      </a:hlink>
      <a:folHlink>
        <a:srgbClr val="7C7C55"/>
      </a:folHlink>
    </a:clrScheme>
    <a:fontScheme name="LEARN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RN Slides New.potx  -  AutoRecovered" id="{6B7B1460-4812-4B7B-B9F4-4A876EE21B29}" vid="{0189CBCF-2126-4A83-AE47-AC8A7A8C3D2E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981ECC0E692C48A0B148E61CFECC3A" ma:contentTypeVersion="12" ma:contentTypeDescription="Create a new document." ma:contentTypeScope="" ma:versionID="6032c95b1214d194c89b77317faffa72">
  <xsd:schema xmlns:xsd="http://www.w3.org/2001/XMLSchema" xmlns:xs="http://www.w3.org/2001/XMLSchema" xmlns:p="http://schemas.microsoft.com/office/2006/metadata/properties" xmlns:ns3="966e68ee-ec3c-4f12-bd4f-fedbbec8de0b" xmlns:ns4="d06b737b-b789-4524-96b5-d3d460658ae2" targetNamespace="http://schemas.microsoft.com/office/2006/metadata/properties" ma:root="true" ma:fieldsID="1a9859e18f99c4d8ce53eb7baf51b1eb" ns3:_="" ns4:_="">
    <xsd:import namespace="966e68ee-ec3c-4f12-bd4f-fedbbec8de0b"/>
    <xsd:import namespace="d06b737b-b789-4524-96b5-d3d460658ae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6e68ee-ec3c-4f12-bd4f-fedbbec8de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b737b-b789-4524-96b5-d3d460658ae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0EE329-16F7-48F5-9990-C562E1FCBA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6e68ee-ec3c-4f12-bd4f-fedbbec8de0b"/>
    <ds:schemaRef ds:uri="d06b737b-b789-4524-96b5-d3d460658ae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2ED6348-284C-4C5A-A16B-8F5F0C6C94F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948D5AE-58DC-4BC4-A03E-FB310B503446}">
  <ds:schemaRefs>
    <ds:schemaRef ds:uri="http://purl.org/dc/elements/1.1/"/>
    <ds:schemaRef ds:uri="http://purl.org/dc/terms/"/>
    <ds:schemaRef ds:uri="http://purl.org/dc/dcmitype/"/>
    <ds:schemaRef ds:uri="d06b737b-b789-4524-96b5-d3d460658ae2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966e68ee-ec3c-4f12-bd4f-fedbbec8de0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LEARN theme</Template>
  <TotalTime>6440</TotalTime>
  <Words>438</Words>
  <Application>Microsoft Office PowerPoint</Application>
  <PresentationFormat>On-screen Show (16:9)</PresentationFormat>
  <Paragraphs>43</Paragraphs>
  <Slides>13</Slides>
  <Notes>1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Wingdings</vt:lpstr>
      <vt:lpstr>Wingdings 2</vt:lpstr>
      <vt:lpstr>LEARN theme</vt:lpstr>
      <vt:lpstr>PowerPoint Presentation</vt:lpstr>
      <vt:lpstr>The Power of Poetry</vt:lpstr>
      <vt:lpstr>Essential Question</vt:lpstr>
      <vt:lpstr>Lesson Objectives</vt:lpstr>
      <vt:lpstr>In This Place: An American Lyric</vt:lpstr>
      <vt:lpstr>The Hill We Climb</vt:lpstr>
      <vt:lpstr>I Have a Dream</vt:lpstr>
      <vt:lpstr>Categorical Highlighting</vt:lpstr>
      <vt:lpstr>Discussion</vt:lpstr>
      <vt:lpstr>Using your voice is a political choice.</vt:lpstr>
      <vt:lpstr>Discussion</vt:lpstr>
      <vt:lpstr>Blackout Poem</vt:lpstr>
      <vt:lpstr>Gallery Walk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Lunsford, Janaye N.</dc:creator>
  <cp:lastModifiedBy>McLeod Porter, Delma</cp:lastModifiedBy>
  <cp:revision>20</cp:revision>
  <dcterms:created xsi:type="dcterms:W3CDTF">2020-10-14T20:24:40Z</dcterms:created>
  <dcterms:modified xsi:type="dcterms:W3CDTF">2024-11-25T21:30:01Z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0x010100BB981ECC0E692C48A0B148E61CFECC3A</vt:lpwstr>
  </property>
</Properties>
</file>