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9" r:id="rId1"/>
    <p:sldMasterId id="2147483680" r:id="rId2"/>
  </p:sldMasterIdLst>
  <p:notesMasterIdLst>
    <p:notesMasterId r:id="rId23"/>
  </p:notesMasterIdLst>
  <p:sldIdLst>
    <p:sldId id="256" r:id="rId3"/>
    <p:sldId id="257" r:id="rId4"/>
    <p:sldId id="258" r:id="rId5"/>
    <p:sldId id="259" r:id="rId6"/>
    <p:sldId id="260" r:id="rId7"/>
    <p:sldId id="261" r:id="rId8"/>
    <p:sldId id="262" r:id="rId9"/>
    <p:sldId id="263" r:id="rId10"/>
    <p:sldId id="264" r:id="rId11"/>
    <p:sldId id="265" r:id="rId12"/>
    <p:sldId id="277" r:id="rId13"/>
    <p:sldId id="276" r:id="rId14"/>
    <p:sldId id="268" r:id="rId15"/>
    <p:sldId id="269" r:id="rId16"/>
    <p:sldId id="270" r:id="rId17"/>
    <p:sldId id="271" r:id="rId18"/>
    <p:sldId id="272" r:id="rId19"/>
    <p:sldId id="273" r:id="rId20"/>
    <p:sldId id="274" r:id="rId21"/>
    <p:sldId id="275"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48A408-8E7E-48C8-ACB4-AFCA7965D807}" v="2" dt="2021-03-12T20:27:53.1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5034" autoAdjust="0"/>
  </p:normalViewPr>
  <p:slideViewPr>
    <p:cSldViewPr snapToGrid="0">
      <p:cViewPr varScale="1">
        <p:scale>
          <a:sx n="88" d="100"/>
          <a:sy n="88" d="100"/>
        </p:scale>
        <p:origin x="648"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ylor Thurston" userId="10285e41d43c4120" providerId="LiveId" clId="{2AAF49B6-4099-4BC8-94B1-5F05864358FF}"/>
    <pc:docChg chg="custSel modSld">
      <pc:chgData name="Taylor Thurston" userId="10285e41d43c4120" providerId="LiveId" clId="{2AAF49B6-4099-4BC8-94B1-5F05864358FF}" dt="2021-03-08T21:01:02.226" v="34" actId="20577"/>
      <pc:docMkLst>
        <pc:docMk/>
      </pc:docMkLst>
      <pc:sldChg chg="modSp mod">
        <pc:chgData name="Taylor Thurston" userId="10285e41d43c4120" providerId="LiveId" clId="{2AAF49B6-4099-4BC8-94B1-5F05864358FF}" dt="2021-03-08T20:56:05.833" v="29" actId="20577"/>
        <pc:sldMkLst>
          <pc:docMk/>
          <pc:sldMk cId="0" sldId="262"/>
        </pc:sldMkLst>
        <pc:graphicFrameChg chg="modGraphic">
          <ac:chgData name="Taylor Thurston" userId="10285e41d43c4120" providerId="LiveId" clId="{2AAF49B6-4099-4BC8-94B1-5F05864358FF}" dt="2021-03-08T20:56:05.833" v="29" actId="20577"/>
          <ac:graphicFrameMkLst>
            <pc:docMk/>
            <pc:sldMk cId="0" sldId="262"/>
            <ac:graphicFrameMk id="2" creationId="{1058080B-57DA-43CF-9998-A5D209F3BD52}"/>
          </ac:graphicFrameMkLst>
        </pc:graphicFrameChg>
      </pc:sldChg>
      <pc:sldChg chg="modSp mod">
        <pc:chgData name="Taylor Thurston" userId="10285e41d43c4120" providerId="LiveId" clId="{2AAF49B6-4099-4BC8-94B1-5F05864358FF}" dt="2021-03-08T21:01:02.226" v="34" actId="20577"/>
        <pc:sldMkLst>
          <pc:docMk/>
          <pc:sldMk cId="0" sldId="272"/>
        </pc:sldMkLst>
        <pc:spChg chg="mod">
          <ac:chgData name="Taylor Thurston" userId="10285e41d43c4120" providerId="LiveId" clId="{2AAF49B6-4099-4BC8-94B1-5F05864358FF}" dt="2021-03-08T21:01:02.226" v="34" actId="20577"/>
          <ac:spMkLst>
            <pc:docMk/>
            <pc:sldMk cId="0" sldId="272"/>
            <ac:spMk id="230" creationId="{00000000-0000-0000-0000-000000000000}"/>
          </ac:spMkLst>
        </pc:spChg>
      </pc:sldChg>
      <pc:sldChg chg="modSp mod">
        <pc:chgData name="Taylor Thurston" userId="10285e41d43c4120" providerId="LiveId" clId="{2AAF49B6-4099-4BC8-94B1-5F05864358FF}" dt="2021-03-08T20:59:12.015" v="30" actId="33524"/>
        <pc:sldMkLst>
          <pc:docMk/>
          <pc:sldMk cId="3881154896" sldId="276"/>
        </pc:sldMkLst>
        <pc:spChg chg="mod">
          <ac:chgData name="Taylor Thurston" userId="10285e41d43c4120" providerId="LiveId" clId="{2AAF49B6-4099-4BC8-94B1-5F05864358FF}" dt="2021-03-08T20:59:12.015" v="30" actId="33524"/>
          <ac:spMkLst>
            <pc:docMk/>
            <pc:sldMk cId="3881154896" sldId="276"/>
            <ac:spMk id="3" creationId="{D03D73D1-27C6-4AB5-96E9-C72EBF57279E}"/>
          </ac:spMkLst>
        </pc:spChg>
      </pc:sldChg>
    </pc:docChg>
  </pc:docChgLst>
  <pc:docChgLst>
    <pc:chgData name="Taylor Thurston" userId="10285e41d43c4120" providerId="LiveId" clId="{2648A408-8E7E-48C8-ACB4-AFCA7965D807}"/>
    <pc:docChg chg="undo redo custSel addSld delSld modSld">
      <pc:chgData name="Taylor Thurston" userId="10285e41d43c4120" providerId="LiveId" clId="{2648A408-8E7E-48C8-ACB4-AFCA7965D807}" dt="2021-03-12T20:32:59.400" v="10" actId="478"/>
      <pc:docMkLst>
        <pc:docMk/>
      </pc:docMkLst>
      <pc:sldChg chg="addSp delSp modSp mod">
        <pc:chgData name="Taylor Thurston" userId="10285e41d43c4120" providerId="LiveId" clId="{2648A408-8E7E-48C8-ACB4-AFCA7965D807}" dt="2021-03-12T20:27:25.283" v="6" actId="1076"/>
        <pc:sldMkLst>
          <pc:docMk/>
          <pc:sldMk cId="0" sldId="262"/>
        </pc:sldMkLst>
        <pc:graphicFrameChg chg="del">
          <ac:chgData name="Taylor Thurston" userId="10285e41d43c4120" providerId="LiveId" clId="{2648A408-8E7E-48C8-ACB4-AFCA7965D807}" dt="2021-03-12T20:27:18.139" v="3" actId="478"/>
          <ac:graphicFrameMkLst>
            <pc:docMk/>
            <pc:sldMk cId="0" sldId="262"/>
            <ac:graphicFrameMk id="2" creationId="{1058080B-57DA-43CF-9998-A5D209F3BD52}"/>
          </ac:graphicFrameMkLst>
        </pc:graphicFrameChg>
        <pc:graphicFrameChg chg="add mod">
          <ac:chgData name="Taylor Thurston" userId="10285e41d43c4120" providerId="LiveId" clId="{2648A408-8E7E-48C8-ACB4-AFCA7965D807}" dt="2021-03-12T20:27:25.283" v="6" actId="1076"/>
          <ac:graphicFrameMkLst>
            <pc:docMk/>
            <pc:sldMk cId="0" sldId="262"/>
            <ac:graphicFrameMk id="4" creationId="{9F012817-EC59-4FC0-9BCF-5020A980FD02}"/>
          </ac:graphicFrameMkLst>
        </pc:graphicFrameChg>
      </pc:sldChg>
      <pc:sldChg chg="del">
        <pc:chgData name="Taylor Thurston" userId="10285e41d43c4120" providerId="LiveId" clId="{2648A408-8E7E-48C8-ACB4-AFCA7965D807}" dt="2021-03-12T20:27:55.204" v="8" actId="47"/>
        <pc:sldMkLst>
          <pc:docMk/>
          <pc:sldMk cId="0" sldId="266"/>
        </pc:sldMkLst>
      </pc:sldChg>
      <pc:sldChg chg="delSp modSp add mod">
        <pc:chgData name="Taylor Thurston" userId="10285e41d43c4120" providerId="LiveId" clId="{2648A408-8E7E-48C8-ACB4-AFCA7965D807}" dt="2021-03-12T20:32:59.400" v="10" actId="478"/>
        <pc:sldMkLst>
          <pc:docMk/>
          <pc:sldMk cId="998290720" sldId="277"/>
        </pc:sldMkLst>
        <pc:spChg chg="del">
          <ac:chgData name="Taylor Thurston" userId="10285e41d43c4120" providerId="LiveId" clId="{2648A408-8E7E-48C8-ACB4-AFCA7965D807}" dt="2021-03-12T20:32:59.400" v="10" actId="478"/>
          <ac:spMkLst>
            <pc:docMk/>
            <pc:sldMk cId="998290720" sldId="277"/>
            <ac:spMk id="2" creationId="{66E8432E-E642-4314-9CE2-FDD88A1A6C81}"/>
          </ac:spMkLst>
        </pc:spChg>
        <pc:picChg chg="ord">
          <ac:chgData name="Taylor Thurston" userId="10285e41d43c4120" providerId="LiveId" clId="{2648A408-8E7E-48C8-ACB4-AFCA7965D807}" dt="2021-03-12T20:32:56.495" v="9" actId="167"/>
          <ac:picMkLst>
            <pc:docMk/>
            <pc:sldMk cId="998290720" sldId="277"/>
            <ac:picMk id="3" creationId="{2247A35A-E469-4900-B601-EF50E6EFFA7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fbi.gov/news/stories/the-oklahoma-city-bombing-20-years-later"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fbi.gov/news/stories/the-oklahoma-city-bombing-20-years-later"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bi.gov/news/stories/25-years-after-oklahoma-city-bombing-041520"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bi.gov/news/stories/25-years-after-oklahoma-city-bombing-04152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bde7cd711b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gbde7cd711b_0_1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bf4001e33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bf4001e33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dirty="0">
                <a:solidFill>
                  <a:schemeClr val="dk1"/>
                </a:solidFill>
              </a:rPr>
              <a:t>Source: </a:t>
            </a:r>
            <a:r>
              <a:rPr lang="en" dirty="0">
                <a:solidFill>
                  <a:schemeClr val="dk1"/>
                </a:solidFill>
              </a:rPr>
              <a:t>The City of Oklahoma City. (n.d.). Meet the fire chief. https://www.okc.gov/departments/fire/about-us/meet-the-fire-chief</a:t>
            </a: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bde7cd711b_0_4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bde7cd711b_0_4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dirty="0">
                <a:solidFill>
                  <a:srgbClr val="444444"/>
                </a:solidFill>
                <a:effectLst/>
                <a:latin typeface="Helvetica Neue"/>
              </a:rPr>
              <a:t>K20 Center. (March 2021). K20 ICAP </a:t>
            </a:r>
            <a:r>
              <a:rPr lang="en-US" b="0" i="0">
                <a:solidFill>
                  <a:srgbClr val="444444"/>
                </a:solidFill>
                <a:effectLst/>
                <a:latin typeface="Helvetica Neue"/>
              </a:rPr>
              <a:t>- </a:t>
            </a:r>
            <a:r>
              <a:rPr lang="en-US" b="0" i="0">
                <a:effectLst/>
                <a:latin typeface="Roboto"/>
              </a:rPr>
              <a:t>We Will Stand With You</a:t>
            </a:r>
            <a:r>
              <a:rPr lang="en-US" b="0" i="0">
                <a:solidFill>
                  <a:srgbClr val="444444"/>
                </a:solidFill>
                <a:effectLst/>
                <a:latin typeface="Helvetica Neue"/>
              </a:rPr>
              <a:t> </a:t>
            </a:r>
            <a:r>
              <a:rPr lang="en-US" b="0" i="0" dirty="0">
                <a:solidFill>
                  <a:srgbClr val="444444"/>
                </a:solidFill>
                <a:effectLst/>
                <a:latin typeface="Helvetica Neue"/>
              </a:rPr>
              <a:t>[video]. </a:t>
            </a:r>
            <a:r>
              <a:rPr lang="en-US" b="0" i="1" dirty="0">
                <a:solidFill>
                  <a:srgbClr val="444444"/>
                </a:solidFill>
                <a:effectLst/>
                <a:latin typeface="Helvetica Neue"/>
              </a:rPr>
              <a:t>YouTube</a:t>
            </a:r>
            <a:r>
              <a:rPr lang="en-US" b="0" i="0" dirty="0">
                <a:solidFill>
                  <a:srgbClr val="444444"/>
                </a:solidFill>
                <a:effectLst/>
                <a:latin typeface="Helvetica Neue"/>
              </a:rPr>
              <a:t>. </a:t>
            </a:r>
            <a:r>
              <a:rPr lang="en-US" dirty="0"/>
              <a:t>https://youtu.be/8xSx7OIYY14 </a:t>
            </a:r>
          </a:p>
        </p:txBody>
      </p:sp>
    </p:spTree>
    <p:extLst>
      <p:ext uri="{BB962C8B-B14F-4D97-AF65-F5344CB8AC3E}">
        <p14:creationId xmlns:p14="http://schemas.microsoft.com/office/powerpoint/2010/main" val="2736246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bf4001e33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bf4001e33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dirty="0">
                <a:solidFill>
                  <a:schemeClr val="dk1"/>
                </a:solidFill>
              </a:rPr>
              <a:t>Source: </a:t>
            </a:r>
            <a:r>
              <a:rPr lang="en" dirty="0">
                <a:solidFill>
                  <a:schemeClr val="dk1"/>
                </a:solidFill>
              </a:rPr>
              <a:t>The City of Oklahoma City. (n.d.). Meet the fire chief. https://www.okc.gov/departments/fire/about-us/meet-the-fire-chief</a:t>
            </a:r>
            <a:endParaRPr dirty="0">
              <a:solidFill>
                <a:schemeClr val="dk1"/>
              </a:solidFil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789335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bde7cd711b_0_4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bde7cd711b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bde7cd711b_0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bde7cd711b_0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bde7cd711b_0_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bde7cd711b_0_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 dirty="0"/>
              <a:t>Image Source: FBI. (2015, April 16). The Oklahoma City bombing: 20 years later. Retrieved February 18, 2021, from </a:t>
            </a:r>
            <a:r>
              <a:rPr lang="en" u="sng" dirty="0">
                <a:solidFill>
                  <a:schemeClr val="hlink"/>
                </a:solidFill>
                <a:hlinkClick r:id="rId3"/>
              </a:rPr>
              <a:t>https://www.fbi.gov/news/stories/the-oklahoma-city-bombing-20-years-later</a:t>
            </a:r>
            <a:r>
              <a:rPr lang="en" dirty="0"/>
              <a:t> </a:t>
            </a:r>
            <a:endParaRPr dirty="0"/>
          </a:p>
          <a:p>
            <a:pPr marL="0" lvl="0" indent="0" algn="l" rtl="0">
              <a:spcBef>
                <a:spcPts val="120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bde7cd711b_0_4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bde7cd711b_0_4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 dirty="0"/>
              <a:t>Image Source: FBI. (2015, April 16). The Oklahoma City bombing: 20 years later. Retrieved February 18, 2021, from </a:t>
            </a:r>
            <a:r>
              <a:rPr lang="en" u="sng" dirty="0">
                <a:solidFill>
                  <a:schemeClr val="hlink"/>
                </a:solidFill>
                <a:hlinkClick r:id="rId3"/>
              </a:rPr>
              <a:t>https://www.fbi.gov/news/stories/the-oklahoma-city-bombing-20-years-later</a:t>
            </a:r>
            <a:r>
              <a:rPr lang="en" dirty="0"/>
              <a:t> </a:t>
            </a:r>
            <a:endParaRPr dirty="0"/>
          </a:p>
          <a:p>
            <a:pPr marL="0" lvl="0" indent="0" algn="l" rtl="0">
              <a:spcBef>
                <a:spcPts val="120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bde7cd711b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bde7cd711b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bf4001e335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bf4001e335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bde7cd711b_0_4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gbde7cd711b_0_4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bde7cd711b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gbde7cd711b_0_1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bde7cd711b_0_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bde7cd711b_0_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bde7cd711b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gbde7cd711b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bde7cd711b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gbde7cd711b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bde7cd711b_0_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bde7cd711b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 dirty="0">
                <a:solidFill>
                  <a:schemeClr val="dk1"/>
                </a:solidFill>
              </a:rPr>
              <a:t>AmericanRhetoric.com (Adapter). (2017, November 30). </a:t>
            </a:r>
            <a:r>
              <a:rPr lang="en" i="1" dirty="0">
                <a:solidFill>
                  <a:schemeClr val="dk1"/>
                </a:solidFill>
              </a:rPr>
              <a:t>William Jefferson Clinton - Oklahoma bombing memorial (Audio Enhanced)</a:t>
            </a:r>
            <a:r>
              <a:rPr lang="en" dirty="0">
                <a:solidFill>
                  <a:schemeClr val="dk1"/>
                </a:solidFill>
              </a:rPr>
              <a:t> [Video]. Retrieved February 18, 2021, from: </a:t>
            </a:r>
            <a:r>
              <a:rPr lang="en" u="sng" dirty="0">
                <a:solidFill>
                  <a:schemeClr val="hlink"/>
                </a:solidFill>
              </a:rPr>
              <a:t>https://www.youtube.com/watch?v=--HLij3R3e8</a:t>
            </a:r>
            <a:endParaRPr dirty="0">
              <a:solidFill>
                <a:schemeClr val="dk1"/>
              </a:solidFill>
            </a:endParaRPr>
          </a:p>
          <a:p>
            <a:pPr marL="0" lvl="0" indent="0" algn="l" rtl="0">
              <a:spcBef>
                <a:spcPts val="120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bde7cd711b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gbde7cd711b_0_2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bde7cd711b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gbde7cd711b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bde7cd711b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bde7cd711b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 b="1" dirty="0"/>
              <a:t>Image Source: </a:t>
            </a:r>
            <a:r>
              <a:rPr lang="en" dirty="0"/>
              <a:t>FBI. (2020, April 15). The Oklahoma City bombing: 25 years later [Image]. Retrieved February 18, 2021, from </a:t>
            </a:r>
            <a:r>
              <a:rPr lang="en" u="sng" dirty="0">
                <a:solidFill>
                  <a:schemeClr val="hlink"/>
                </a:solidFill>
                <a:hlinkClick r:id="rId3"/>
              </a:rPr>
              <a:t>https://www.fbi.gov/news/stories/25-years-after-oklahoma-city-bombing-041520</a:t>
            </a:r>
            <a:r>
              <a:rPr lang="en" dirty="0"/>
              <a:t> </a:t>
            </a:r>
            <a:endParaRPr dirty="0"/>
          </a:p>
          <a:p>
            <a:pPr marL="0" lvl="0" indent="0" algn="l" rtl="0">
              <a:spcBef>
                <a:spcPts val="120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bde7cd711b_0_3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bde7cd711b_0_3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 b="1" dirty="0"/>
              <a:t>Image Source: </a:t>
            </a:r>
            <a:r>
              <a:rPr lang="en" dirty="0"/>
              <a:t>FBI. (2020, April 15). The Oklahoma City bombing: 25 years later [Image]. Retrieved February 18, 2021, from </a:t>
            </a:r>
            <a:r>
              <a:rPr lang="en" u="sng" dirty="0">
                <a:solidFill>
                  <a:schemeClr val="hlink"/>
                </a:solidFill>
                <a:hlinkClick r:id="rId3"/>
              </a:rPr>
              <a:t>https://www.fbi.gov/news/stories/25-years-after-oklahoma-city-bombing-041520</a:t>
            </a:r>
            <a:r>
              <a:rPr lang="en" dirty="0"/>
              <a:t> </a:t>
            </a:r>
            <a:endParaRPr dirty="0"/>
          </a:p>
          <a:p>
            <a:pPr marL="0" lvl="0" indent="0" algn="l" rtl="0">
              <a:spcBef>
                <a:spcPts val="120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53"/>
        <p:cNvGrpSpPr/>
        <p:nvPr/>
      </p:nvGrpSpPr>
      <p:grpSpPr>
        <a:xfrm>
          <a:off x="0" y="0"/>
          <a:ext cx="0" cy="0"/>
          <a:chOff x="0" y="0"/>
          <a:chExt cx="0" cy="0"/>
        </a:xfrm>
      </p:grpSpPr>
      <p:pic>
        <p:nvPicPr>
          <p:cNvPr id="54" name="Google Shape;54;p14"/>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93"/>
        <p:cNvGrpSpPr/>
        <p:nvPr/>
      </p:nvGrpSpPr>
      <p:grpSpPr>
        <a:xfrm>
          <a:off x="0" y="0"/>
          <a:ext cx="0" cy="0"/>
          <a:chOff x="0" y="0"/>
          <a:chExt cx="0" cy="0"/>
        </a:xfrm>
      </p:grpSpPr>
      <p:sp>
        <p:nvSpPr>
          <p:cNvPr id="94" name="Google Shape;94;p2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5" name="Google Shape;95;p23"/>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rtl="0">
              <a:spcBef>
                <a:spcPts val="480"/>
              </a:spcBef>
              <a:spcAft>
                <a:spcPts val="0"/>
              </a:spcAft>
              <a:buSzPts val="2400"/>
              <a:buNone/>
              <a:defRPr sz="2400" b="1" cap="none">
                <a:solidFill>
                  <a:schemeClr val="dk2"/>
                </a:solidFill>
              </a:defRPr>
            </a:lvl1pPr>
            <a:lvl2pPr marL="914400" lvl="1" indent="-228600" algn="l" rtl="0">
              <a:spcBef>
                <a:spcPts val="300"/>
              </a:spcBef>
              <a:spcAft>
                <a:spcPts val="0"/>
              </a:spcAft>
              <a:buSzPts val="1275"/>
              <a:buNone/>
              <a:defRPr sz="1500" b="1"/>
            </a:lvl2pPr>
            <a:lvl3pPr marL="1371600" lvl="2" indent="-228600" algn="l" rtl="0">
              <a:spcBef>
                <a:spcPts val="270"/>
              </a:spcBef>
              <a:spcAft>
                <a:spcPts val="0"/>
              </a:spcAft>
              <a:buSzPts val="945"/>
              <a:buNone/>
              <a:defRPr sz="1350" b="1"/>
            </a:lvl3pPr>
            <a:lvl4pPr marL="1828800" lvl="3" indent="-228600" algn="l" rtl="0">
              <a:spcBef>
                <a:spcPts val="240"/>
              </a:spcBef>
              <a:spcAft>
                <a:spcPts val="0"/>
              </a:spcAft>
              <a:buSzPts val="780"/>
              <a:buNone/>
              <a:defRPr sz="1200" b="1"/>
            </a:lvl4pPr>
            <a:lvl5pPr marL="2286000" lvl="4" indent="-228600" algn="l" rtl="0">
              <a:spcBef>
                <a:spcPts val="240"/>
              </a:spcBef>
              <a:spcAft>
                <a:spcPts val="0"/>
              </a:spcAft>
              <a:buSzPts val="780"/>
              <a:buNone/>
              <a:defRPr sz="1200" b="1"/>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96" name="Google Shape;96;p23"/>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Autofit/>
          </a:bodyPr>
          <a:lstStyle>
            <a:lvl1pPr marL="457200" lvl="0" indent="-228600" algn="l" rtl="0">
              <a:spcBef>
                <a:spcPts val="480"/>
              </a:spcBef>
              <a:spcAft>
                <a:spcPts val="0"/>
              </a:spcAft>
              <a:buSzPts val="2400"/>
              <a:buNone/>
              <a:defRPr sz="2400" b="1" cap="none">
                <a:solidFill>
                  <a:schemeClr val="dk2"/>
                </a:solidFill>
              </a:defRPr>
            </a:lvl1pPr>
            <a:lvl2pPr marL="914400" lvl="1" indent="-228600" algn="l" rtl="0">
              <a:spcBef>
                <a:spcPts val="300"/>
              </a:spcBef>
              <a:spcAft>
                <a:spcPts val="0"/>
              </a:spcAft>
              <a:buSzPts val="1275"/>
              <a:buNone/>
              <a:defRPr sz="1500" b="1"/>
            </a:lvl2pPr>
            <a:lvl3pPr marL="1371600" lvl="2" indent="-228600" algn="l" rtl="0">
              <a:spcBef>
                <a:spcPts val="270"/>
              </a:spcBef>
              <a:spcAft>
                <a:spcPts val="0"/>
              </a:spcAft>
              <a:buSzPts val="945"/>
              <a:buNone/>
              <a:defRPr sz="1350" b="1"/>
            </a:lvl3pPr>
            <a:lvl4pPr marL="1828800" lvl="3" indent="-228600" algn="l" rtl="0">
              <a:spcBef>
                <a:spcPts val="240"/>
              </a:spcBef>
              <a:spcAft>
                <a:spcPts val="0"/>
              </a:spcAft>
              <a:buSzPts val="780"/>
              <a:buNone/>
              <a:defRPr sz="1200" b="1"/>
            </a:lvl4pPr>
            <a:lvl5pPr marL="2286000" lvl="4" indent="-228600" algn="l" rtl="0">
              <a:spcBef>
                <a:spcPts val="240"/>
              </a:spcBef>
              <a:spcAft>
                <a:spcPts val="0"/>
              </a:spcAft>
              <a:buSzPts val="780"/>
              <a:buNone/>
              <a:defRPr sz="1200" b="1"/>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97" name="Google Shape;97;p23"/>
          <p:cNvSpPr txBox="1">
            <a:spLocks noGrp="1"/>
          </p:cNvSpPr>
          <p:nvPr>
            <p:ph type="body" idx="3"/>
          </p:nvPr>
        </p:nvSpPr>
        <p:spPr>
          <a:xfrm>
            <a:off x="457200" y="1974760"/>
            <a:ext cx="4040100" cy="2795400"/>
          </a:xfrm>
          <a:prstGeom prst="rect">
            <a:avLst/>
          </a:prstGeom>
          <a:noFill/>
          <a:ln>
            <a:noFill/>
          </a:ln>
        </p:spPr>
        <p:txBody>
          <a:bodyPr spcFirstLastPara="1" wrap="square" lIns="91425" tIns="0" rIns="91425" bIns="45700" anchor="t" anchorCtr="0">
            <a:noAutofit/>
          </a:bodyPr>
          <a:lstStyle>
            <a:lvl1pPr marL="457200" lvl="0" indent="-342900" algn="l" rtl="0">
              <a:spcBef>
                <a:spcPts val="360"/>
              </a:spcBef>
              <a:spcAft>
                <a:spcPts val="0"/>
              </a:spcAft>
              <a:buSzPts val="1800"/>
              <a:buChar char="•"/>
              <a:defRPr sz="1800"/>
            </a:lvl1pPr>
            <a:lvl2pPr marL="914400" lvl="1" indent="-323850" algn="l" rtl="0">
              <a:spcBef>
                <a:spcPts val="300"/>
              </a:spcBef>
              <a:spcAft>
                <a:spcPts val="0"/>
              </a:spcAft>
              <a:buSzPts val="1500"/>
              <a:buFont typeface="Arial"/>
              <a:buChar char="•"/>
              <a:defRPr sz="1500"/>
            </a:lvl2pPr>
            <a:lvl3pPr marL="1371600" lvl="2" indent="-314325" algn="l" rtl="0">
              <a:spcBef>
                <a:spcPts val="270"/>
              </a:spcBef>
              <a:spcAft>
                <a:spcPts val="0"/>
              </a:spcAft>
              <a:buSzPts val="1350"/>
              <a:buFont typeface="Arial"/>
              <a:buChar char="•"/>
              <a:defRPr sz="1350"/>
            </a:lvl3pPr>
            <a:lvl4pPr marL="1828800" lvl="3" indent="-304800" algn="l" rtl="0">
              <a:spcBef>
                <a:spcPts val="240"/>
              </a:spcBef>
              <a:spcAft>
                <a:spcPts val="0"/>
              </a:spcAft>
              <a:buSzPts val="1200"/>
              <a:buFont typeface="Arial"/>
              <a:buChar char="•"/>
              <a:defRPr sz="1200"/>
            </a:lvl4pPr>
            <a:lvl5pPr marL="2286000" lvl="4" indent="-304800" algn="l" rtl="0">
              <a:spcBef>
                <a:spcPts val="240"/>
              </a:spcBef>
              <a:spcAft>
                <a:spcPts val="0"/>
              </a:spcAft>
              <a:buSzPts val="1200"/>
              <a:buFont typeface="Arial"/>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98" name="Google Shape;98;p2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99" name="Google Shape;99;p23"/>
          <p:cNvSpPr txBox="1">
            <a:spLocks noGrp="1"/>
          </p:cNvSpPr>
          <p:nvPr>
            <p:ph type="body" idx="4"/>
          </p:nvPr>
        </p:nvSpPr>
        <p:spPr>
          <a:xfrm>
            <a:off x="4649788" y="1974760"/>
            <a:ext cx="4040100" cy="2795400"/>
          </a:xfrm>
          <a:prstGeom prst="rect">
            <a:avLst/>
          </a:prstGeom>
          <a:noFill/>
          <a:ln>
            <a:noFill/>
          </a:ln>
        </p:spPr>
        <p:txBody>
          <a:bodyPr spcFirstLastPara="1" wrap="square" lIns="91425" tIns="0" rIns="91425" bIns="45700" anchor="t" anchorCtr="0">
            <a:noAutofit/>
          </a:bodyPr>
          <a:lstStyle>
            <a:lvl1pPr marL="457200" lvl="0" indent="-342900" algn="l" rtl="0">
              <a:spcBef>
                <a:spcPts val="360"/>
              </a:spcBef>
              <a:spcAft>
                <a:spcPts val="0"/>
              </a:spcAft>
              <a:buSzPts val="1800"/>
              <a:buChar char="•"/>
              <a:defRPr sz="1800"/>
            </a:lvl1pPr>
            <a:lvl2pPr marL="914400" lvl="1" indent="-323850" algn="l" rtl="0">
              <a:spcBef>
                <a:spcPts val="300"/>
              </a:spcBef>
              <a:spcAft>
                <a:spcPts val="0"/>
              </a:spcAft>
              <a:buSzPts val="1500"/>
              <a:buFont typeface="Arial"/>
              <a:buChar char="•"/>
              <a:defRPr sz="1500"/>
            </a:lvl2pPr>
            <a:lvl3pPr marL="1371600" lvl="2" indent="-314325" algn="l" rtl="0">
              <a:spcBef>
                <a:spcPts val="270"/>
              </a:spcBef>
              <a:spcAft>
                <a:spcPts val="0"/>
              </a:spcAft>
              <a:buSzPts val="1350"/>
              <a:buFont typeface="Arial"/>
              <a:buChar char="•"/>
              <a:defRPr sz="1350"/>
            </a:lvl3pPr>
            <a:lvl4pPr marL="1828800" lvl="3" indent="-304800" algn="l" rtl="0">
              <a:spcBef>
                <a:spcPts val="240"/>
              </a:spcBef>
              <a:spcAft>
                <a:spcPts val="0"/>
              </a:spcAft>
              <a:buSzPts val="1200"/>
              <a:buFont typeface="Arial"/>
              <a:buChar char="•"/>
              <a:defRPr sz="1200"/>
            </a:lvl4pPr>
            <a:lvl5pPr marL="2286000" lvl="4" indent="-304800" algn="l" rtl="0">
              <a:spcBef>
                <a:spcPts val="240"/>
              </a:spcBef>
              <a:spcAft>
                <a:spcPts val="0"/>
              </a:spcAft>
              <a:buSzPts val="1200"/>
              <a:buFont typeface="Arial"/>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100"/>
        <p:cNvGrpSpPr/>
        <p:nvPr/>
      </p:nvGrpSpPr>
      <p:grpSpPr>
        <a:xfrm>
          <a:off x="0" y="0"/>
          <a:ext cx="0" cy="0"/>
          <a:chOff x="0" y="0"/>
          <a:chExt cx="0" cy="0"/>
        </a:xfrm>
      </p:grpSpPr>
      <p:sp>
        <p:nvSpPr>
          <p:cNvPr id="101" name="Google Shape;101;p24"/>
          <p:cNvSpPr txBox="1">
            <a:spLocks noGrp="1"/>
          </p:cNvSpPr>
          <p:nvPr>
            <p:ph type="body" idx="1"/>
          </p:nvPr>
        </p:nvSpPr>
        <p:spPr>
          <a:xfrm>
            <a:off x="3581400" y="1330012"/>
            <a:ext cx="5111700" cy="3257700"/>
          </a:xfrm>
          <a:prstGeom prst="rect">
            <a:avLst/>
          </a:prstGeom>
          <a:noFill/>
          <a:ln>
            <a:noFill/>
          </a:ln>
        </p:spPr>
        <p:txBody>
          <a:bodyPr spcFirstLastPara="1" wrap="square" lIns="91425" tIns="0" rIns="91425" bIns="45700" anchor="t" anchorCtr="0">
            <a:noAutofit/>
          </a:bodyPr>
          <a:lstStyle>
            <a:lvl1pPr marL="457200" lvl="0" indent="-228600" algn="l" rtl="0">
              <a:spcBef>
                <a:spcPts val="420"/>
              </a:spcBef>
              <a:spcAft>
                <a:spcPts val="0"/>
              </a:spcAft>
              <a:buSzPts val="2100"/>
              <a:buNone/>
              <a:defRPr sz="2100"/>
            </a:lvl1pPr>
            <a:lvl2pPr marL="914400" lvl="1" indent="-333851" algn="l" rtl="0">
              <a:spcBef>
                <a:spcPts val="390"/>
              </a:spcBef>
              <a:spcAft>
                <a:spcPts val="0"/>
              </a:spcAft>
              <a:buSzPts val="1658"/>
              <a:buChar char="⚫"/>
              <a:defRPr sz="1950"/>
            </a:lvl2pPr>
            <a:lvl3pPr marL="1371600" lvl="2" indent="-308610" algn="l" rtl="0">
              <a:spcBef>
                <a:spcPts val="360"/>
              </a:spcBef>
              <a:spcAft>
                <a:spcPts val="0"/>
              </a:spcAft>
              <a:buSzPts val="1260"/>
              <a:buChar char="⚫"/>
              <a:defRPr sz="1800"/>
            </a:lvl3pPr>
            <a:lvl4pPr marL="1828800" lvl="3" indent="-290512" algn="l" rtl="0">
              <a:spcBef>
                <a:spcPts val="300"/>
              </a:spcBef>
              <a:spcAft>
                <a:spcPts val="0"/>
              </a:spcAft>
              <a:buSzPts val="975"/>
              <a:buChar char="⚫"/>
              <a:defRPr sz="1500"/>
            </a:lvl4pPr>
            <a:lvl5pPr marL="2286000" lvl="4" indent="-284321" algn="l" rtl="0">
              <a:spcBef>
                <a:spcPts val="270"/>
              </a:spcBef>
              <a:spcAft>
                <a:spcPts val="0"/>
              </a:spcAft>
              <a:buSzPts val="877"/>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02" name="Google Shape;102;p24"/>
          <p:cNvSpPr txBox="1">
            <a:spLocks noGrp="1"/>
          </p:cNvSpPr>
          <p:nvPr>
            <p:ph type="body" idx="2"/>
          </p:nvPr>
        </p:nvSpPr>
        <p:spPr>
          <a:xfrm>
            <a:off x="450850" y="1330012"/>
            <a:ext cx="3124200" cy="3257700"/>
          </a:xfrm>
          <a:prstGeom prst="rect">
            <a:avLst/>
          </a:prstGeom>
          <a:noFill/>
          <a:ln>
            <a:noFill/>
          </a:ln>
        </p:spPr>
        <p:txBody>
          <a:bodyPr spcFirstLastPara="1" wrap="square" lIns="91425" tIns="0" rIns="91425" bIns="45700" anchor="t" anchorCtr="0">
            <a:noAutofit/>
          </a:bodyPr>
          <a:lstStyle>
            <a:lvl1pPr marL="457200" lvl="0" indent="-342900" algn="l" rtl="0">
              <a:spcBef>
                <a:spcPts val="360"/>
              </a:spcBef>
              <a:spcAft>
                <a:spcPts val="0"/>
              </a:spcAft>
              <a:buSzPts val="1800"/>
              <a:buChar char="•"/>
              <a:defRPr sz="1800"/>
            </a:lvl1pPr>
            <a:lvl2pPr marL="914400" lvl="1" indent="-330200" algn="l" rtl="0">
              <a:spcBef>
                <a:spcPts val="320"/>
              </a:spcBef>
              <a:spcAft>
                <a:spcPts val="0"/>
              </a:spcAft>
              <a:buSzPts val="1600"/>
              <a:buFont typeface="Arial"/>
              <a:buChar char="•"/>
              <a:defRPr sz="1600"/>
            </a:lvl2pPr>
            <a:lvl3pPr marL="1371600" lvl="2" indent="-317500" algn="l" rtl="0">
              <a:spcBef>
                <a:spcPts val="280"/>
              </a:spcBef>
              <a:spcAft>
                <a:spcPts val="0"/>
              </a:spcAft>
              <a:buSzPts val="1400"/>
              <a:buFont typeface="Arial"/>
              <a:buChar char="•"/>
              <a:defRPr sz="1400"/>
            </a:lvl3pPr>
            <a:lvl4pPr marL="1828800" lvl="3" indent="-311150" algn="l" rtl="0">
              <a:spcBef>
                <a:spcPts val="260"/>
              </a:spcBef>
              <a:spcAft>
                <a:spcPts val="0"/>
              </a:spcAft>
              <a:buSzPts val="1300"/>
              <a:buFont typeface="Arial"/>
              <a:buChar char="•"/>
              <a:defRPr sz="1300"/>
            </a:lvl4pPr>
            <a:lvl5pPr marL="2286000" lvl="4" indent="-304800" algn="l" rtl="0">
              <a:spcBef>
                <a:spcPts val="240"/>
              </a:spcBef>
              <a:spcAft>
                <a:spcPts val="0"/>
              </a:spcAft>
              <a:buSzPts val="1200"/>
              <a:buFont typeface="Arial"/>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03" name="Google Shape;103;p2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04" name="Google Shape;104;p2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105"/>
        <p:cNvGrpSpPr/>
        <p:nvPr/>
      </p:nvGrpSpPr>
      <p:grpSpPr>
        <a:xfrm>
          <a:off x="0" y="0"/>
          <a:ext cx="0" cy="0"/>
          <a:chOff x="0" y="0"/>
          <a:chExt cx="0" cy="0"/>
        </a:xfrm>
      </p:grpSpPr>
      <p:pic>
        <p:nvPicPr>
          <p:cNvPr id="106" name="Google Shape;106;p2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07" name="Google Shape;107;p25"/>
          <p:cNvSpPr>
            <a:spLocks noGrp="1"/>
          </p:cNvSpPr>
          <p:nvPr>
            <p:ph type="media" idx="2"/>
          </p:nvPr>
        </p:nvSpPr>
        <p:spPr>
          <a:xfrm>
            <a:off x="457200" y="1343696"/>
            <a:ext cx="6125700" cy="3408300"/>
          </a:xfrm>
          <a:prstGeom prst="rect">
            <a:avLst/>
          </a:prstGeom>
          <a:noFill/>
          <a:ln>
            <a:noFill/>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108" name="Google Shape;108;p2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109"/>
        <p:cNvGrpSpPr/>
        <p:nvPr/>
      </p:nvGrpSpPr>
      <p:grpSpPr>
        <a:xfrm>
          <a:off x="0" y="0"/>
          <a:ext cx="0" cy="0"/>
          <a:chOff x="0" y="0"/>
          <a:chExt cx="0" cy="0"/>
        </a:xfrm>
      </p:grpSpPr>
      <p:pic>
        <p:nvPicPr>
          <p:cNvPr id="110" name="Google Shape;110;p2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11" name="Google Shape;111;p2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2"/>
        <p:cNvGrpSpPr/>
        <p:nvPr/>
      </p:nvGrpSpPr>
      <p:grpSpPr>
        <a:xfrm>
          <a:off x="0" y="0"/>
          <a:ext cx="0" cy="0"/>
          <a:chOff x="0" y="0"/>
          <a:chExt cx="0" cy="0"/>
        </a:xfrm>
      </p:grpSpPr>
      <p:pic>
        <p:nvPicPr>
          <p:cNvPr id="113" name="Google Shape;113;p27"/>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14" name="Google Shape;114;p27"/>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115"/>
        <p:cNvGrpSpPr/>
        <p:nvPr/>
      </p:nvGrpSpPr>
      <p:grpSpPr>
        <a:xfrm>
          <a:off x="0" y="0"/>
          <a:ext cx="0" cy="0"/>
          <a:chOff x="0" y="0"/>
          <a:chExt cx="0" cy="0"/>
        </a:xfrm>
      </p:grpSpPr>
      <p:pic>
        <p:nvPicPr>
          <p:cNvPr id="116" name="Google Shape;116;p2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117"/>
        <p:cNvGrpSpPr/>
        <p:nvPr/>
      </p:nvGrpSpPr>
      <p:grpSpPr>
        <a:xfrm>
          <a:off x="0" y="0"/>
          <a:ext cx="0" cy="0"/>
          <a:chOff x="0" y="0"/>
          <a:chExt cx="0" cy="0"/>
        </a:xfrm>
      </p:grpSpPr>
      <p:pic>
        <p:nvPicPr>
          <p:cNvPr id="118" name="Google Shape;118;p2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119"/>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123"/>
        <p:cNvGrpSpPr/>
        <p:nvPr/>
      </p:nvGrpSpPr>
      <p:grpSpPr>
        <a:xfrm>
          <a:off x="0" y="0"/>
          <a:ext cx="0" cy="0"/>
          <a:chOff x="0" y="0"/>
          <a:chExt cx="0" cy="0"/>
        </a:xfrm>
      </p:grpSpPr>
      <p:sp>
        <p:nvSpPr>
          <p:cNvPr id="124" name="Google Shape;124;p32"/>
          <p:cNvSpPr txBox="1">
            <a:spLocks noGrp="1"/>
          </p:cNvSpPr>
          <p:nvPr>
            <p:ph type="ctrTitle"/>
          </p:nvPr>
        </p:nvSpPr>
        <p:spPr>
          <a:xfrm>
            <a:off x="644652" y="1007598"/>
            <a:ext cx="7851600" cy="1371600"/>
          </a:xfrm>
          <a:prstGeom prst="rect">
            <a:avLst/>
          </a:prstGeom>
          <a:noFill/>
          <a:ln>
            <a:noFill/>
          </a:ln>
        </p:spPr>
        <p:txBody>
          <a:bodyPr spcFirstLastPara="1" wrap="square" lIns="0" tIns="0" rIns="18275" bIns="0" anchor="b" anchorCtr="0">
            <a:noAutofit/>
          </a:bodyPr>
          <a:lstStyle>
            <a:lvl1pPr lvl="0" algn="l" rtl="0">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5" name="Google Shape;125;p32"/>
          <p:cNvSpPr txBox="1">
            <a:spLocks noGrp="1"/>
          </p:cNvSpPr>
          <p:nvPr>
            <p:ph type="subTitle" idx="1"/>
          </p:nvPr>
        </p:nvSpPr>
        <p:spPr>
          <a:xfrm>
            <a:off x="644652" y="2400300"/>
            <a:ext cx="7854600" cy="1314300"/>
          </a:xfrm>
          <a:prstGeom prst="rect">
            <a:avLst/>
          </a:prstGeom>
          <a:noFill/>
          <a:ln>
            <a:noFill/>
          </a:ln>
        </p:spPr>
        <p:txBody>
          <a:bodyPr spcFirstLastPara="1" wrap="square" lIns="0" tIns="45700" rIns="18275" bIns="45700" anchor="t" anchorCtr="0">
            <a:noAutofit/>
          </a:bodyPr>
          <a:lstStyle>
            <a:lvl1pPr marR="34288" lvl="0" algn="l" rtl="0">
              <a:spcBef>
                <a:spcPts val="520"/>
              </a:spcBef>
              <a:spcAft>
                <a:spcPts val="0"/>
              </a:spcAft>
              <a:buSzPts val="2600"/>
              <a:buNone/>
              <a:defRPr sz="2600">
                <a:solidFill>
                  <a:schemeClr val="lt1"/>
                </a:solidFill>
                <a:latin typeface="Calibri"/>
                <a:ea typeface="Calibri"/>
                <a:cs typeface="Calibri"/>
                <a:sym typeface="Calibri"/>
              </a:defRPr>
            </a:lvl1pPr>
            <a:lvl2pPr lvl="1" algn="ctr" rtl="0">
              <a:spcBef>
                <a:spcPts val="360"/>
              </a:spcBef>
              <a:spcAft>
                <a:spcPts val="0"/>
              </a:spcAft>
              <a:buSzPts val="1530"/>
              <a:buNone/>
              <a:defRPr/>
            </a:lvl2pPr>
            <a:lvl3pPr lvl="2" algn="ctr" rtl="0">
              <a:spcBef>
                <a:spcPts val="360"/>
              </a:spcBef>
              <a:spcAft>
                <a:spcPts val="0"/>
              </a:spcAft>
              <a:buSzPts val="1260"/>
              <a:buNone/>
              <a:defRPr/>
            </a:lvl3pPr>
            <a:lvl4pPr lvl="3" algn="ctr" rtl="0">
              <a:spcBef>
                <a:spcPts val="360"/>
              </a:spcBef>
              <a:spcAft>
                <a:spcPts val="0"/>
              </a:spcAft>
              <a:buSzPts val="1170"/>
              <a:buNone/>
              <a:defRPr/>
            </a:lvl4pPr>
            <a:lvl5pPr lvl="4" algn="ctr" rtl="0">
              <a:spcBef>
                <a:spcPts val="360"/>
              </a:spcBef>
              <a:spcAft>
                <a:spcPts val="0"/>
              </a:spcAft>
              <a:buSzPts val="1170"/>
              <a:buNone/>
              <a:defRPr/>
            </a:lvl5pPr>
            <a:lvl6pPr lvl="5" algn="ctr" rtl="0">
              <a:spcBef>
                <a:spcPts val="360"/>
              </a:spcBef>
              <a:spcAft>
                <a:spcPts val="0"/>
              </a:spcAft>
              <a:buSzPts val="1440"/>
              <a:buNone/>
              <a:defRPr/>
            </a:lvl6pPr>
            <a:lvl7pPr lvl="6" algn="ctr" rtl="0">
              <a:spcBef>
                <a:spcPts val="360"/>
              </a:spcBef>
              <a:spcAft>
                <a:spcPts val="0"/>
              </a:spcAft>
              <a:buSzPts val="1440"/>
              <a:buNone/>
              <a:defRPr/>
            </a:lvl7pPr>
            <a:lvl8pPr lvl="7" algn="ctr" rtl="0">
              <a:spcBef>
                <a:spcPts val="360"/>
              </a:spcBef>
              <a:spcAft>
                <a:spcPts val="0"/>
              </a:spcAft>
              <a:buSzPts val="1800"/>
              <a:buNone/>
              <a:defRPr/>
            </a:lvl8pPr>
            <a:lvl9pPr lvl="8" algn="ctr" rtl="0">
              <a:spcBef>
                <a:spcPts val="360"/>
              </a:spcBef>
              <a:spcAft>
                <a:spcPts val="0"/>
              </a:spcAft>
              <a:buSzPts val="1800"/>
              <a:buNone/>
              <a:defRPr/>
            </a:lvl9pPr>
          </a:lstStyle>
          <a:p>
            <a:endParaRPr/>
          </a:p>
        </p:txBody>
      </p:sp>
      <p:pic>
        <p:nvPicPr>
          <p:cNvPr id="126" name="Google Shape;126;p3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127"/>
        <p:cNvGrpSpPr/>
        <p:nvPr/>
      </p:nvGrpSpPr>
      <p:grpSpPr>
        <a:xfrm>
          <a:off x="0" y="0"/>
          <a:ext cx="0" cy="0"/>
          <a:chOff x="0" y="0"/>
          <a:chExt cx="0" cy="0"/>
        </a:xfrm>
      </p:grpSpPr>
      <p:sp>
        <p:nvSpPr>
          <p:cNvPr id="128" name="Google Shape;128;p33"/>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9" name="Google Shape;129;p33"/>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lvl1pPr marL="457200" lvl="0" indent="-393700" algn="l" rtl="0">
              <a:spcBef>
                <a:spcPts val="520"/>
              </a:spcBef>
              <a:spcAft>
                <a:spcPts val="0"/>
              </a:spcAft>
              <a:buClr>
                <a:schemeClr val="lt1"/>
              </a:buClr>
              <a:buSzPts val="2600"/>
              <a:buFont typeface="Arial"/>
              <a:buChar char="•"/>
              <a:defRPr sz="2600">
                <a:solidFill>
                  <a:schemeClr val="lt1"/>
                </a:solidFill>
              </a:defRPr>
            </a:lvl1pPr>
            <a:lvl2pPr marL="914400" lvl="1" indent="-228600" algn="l" rtl="0">
              <a:spcBef>
                <a:spcPts val="270"/>
              </a:spcBef>
              <a:spcAft>
                <a:spcPts val="0"/>
              </a:spcAft>
              <a:buSzPts val="1148"/>
              <a:buNone/>
              <a:defRPr sz="1350">
                <a:solidFill>
                  <a:schemeClr val="lt1"/>
                </a:solidFill>
              </a:defRPr>
            </a:lvl2pPr>
            <a:lvl3pPr marL="1371600" lvl="2" indent="-228600" algn="l" rtl="0">
              <a:spcBef>
                <a:spcPts val="240"/>
              </a:spcBef>
              <a:spcAft>
                <a:spcPts val="0"/>
              </a:spcAft>
              <a:buSzPts val="840"/>
              <a:buNone/>
              <a:defRPr sz="1200">
                <a:solidFill>
                  <a:schemeClr val="lt1"/>
                </a:solidFill>
              </a:defRPr>
            </a:lvl3pPr>
            <a:lvl4pPr marL="1828800" lvl="3" indent="-228600" algn="l" rtl="0">
              <a:spcBef>
                <a:spcPts val="210"/>
              </a:spcBef>
              <a:spcAft>
                <a:spcPts val="0"/>
              </a:spcAft>
              <a:buSzPts val="683"/>
              <a:buNone/>
              <a:defRPr sz="1050">
                <a:solidFill>
                  <a:schemeClr val="lt1"/>
                </a:solidFill>
              </a:defRPr>
            </a:lvl4pPr>
            <a:lvl5pPr marL="2286000" lvl="4" indent="-228600" algn="l" rtl="0">
              <a:spcBef>
                <a:spcPts val="210"/>
              </a:spcBef>
              <a:spcAft>
                <a:spcPts val="0"/>
              </a:spcAft>
              <a:buSzPts val="683"/>
              <a:buNone/>
              <a:defRPr sz="1050">
                <a:solidFill>
                  <a:schemeClr val="lt1"/>
                </a:solidFill>
              </a:defRPr>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30" name="Google Shape;130;p3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5"/>
        <p:cNvGrpSpPr/>
        <p:nvPr/>
      </p:nvGrpSpPr>
      <p:grpSpPr>
        <a:xfrm>
          <a:off x="0" y="0"/>
          <a:ext cx="0" cy="0"/>
          <a:chOff x="0" y="0"/>
          <a:chExt cx="0" cy="0"/>
        </a:xfrm>
      </p:grpSpPr>
      <p:sp>
        <p:nvSpPr>
          <p:cNvPr id="56" name="Google Shape;56;p15"/>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Autofit/>
          </a:bodyPr>
          <a:lstStyle>
            <a:lvl1pPr marL="457200" lvl="0" indent="-393700" algn="l" rtl="0">
              <a:spcBef>
                <a:spcPts val="520"/>
              </a:spcBef>
              <a:spcAft>
                <a:spcPts val="0"/>
              </a:spcAft>
              <a:buClr>
                <a:schemeClr val="accent4"/>
              </a:buClr>
              <a:buSzPts val="2600"/>
              <a:buFont typeface="Arial"/>
              <a:buChar char="•"/>
              <a:defRPr sz="2600"/>
            </a:lvl1pPr>
            <a:lvl2pPr marL="914400" lvl="1" indent="-355600" algn="l" rtl="0">
              <a:spcBef>
                <a:spcPts val="400"/>
              </a:spcBef>
              <a:spcAft>
                <a:spcPts val="0"/>
              </a:spcAft>
              <a:buSzPts val="2000"/>
              <a:buFont typeface="Arial"/>
              <a:buChar char="•"/>
              <a:defRPr sz="2000"/>
            </a:lvl2pPr>
            <a:lvl3pPr marL="1371600" lvl="2" indent="-336550" algn="l" rtl="0">
              <a:spcBef>
                <a:spcPts val="340"/>
              </a:spcBef>
              <a:spcAft>
                <a:spcPts val="0"/>
              </a:spcAft>
              <a:buSzPts val="1700"/>
              <a:buFont typeface="Arial"/>
              <a:buChar char="•"/>
              <a:defRPr sz="1700"/>
            </a:lvl3pPr>
            <a:lvl4pPr marL="1828800" lvl="3" indent="-323850" algn="l" rtl="0">
              <a:spcBef>
                <a:spcPts val="300"/>
              </a:spcBef>
              <a:spcAft>
                <a:spcPts val="0"/>
              </a:spcAft>
              <a:buSzPts val="1500"/>
              <a:buFont typeface="Arial"/>
              <a:buChar char="•"/>
              <a:defRPr/>
            </a:lvl4pPr>
            <a:lvl5pPr marL="2286000" lvl="4" indent="-314325" algn="l" rtl="0">
              <a:spcBef>
                <a:spcPts val="270"/>
              </a:spcBef>
              <a:spcAft>
                <a:spcPts val="0"/>
              </a:spcAft>
              <a:buSzPts val="1350"/>
              <a:buFont typeface="Arial"/>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57" name="Google Shape;57;p1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8" name="Google Shape;58;p1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59"/>
        <p:cNvGrpSpPr/>
        <p:nvPr/>
      </p:nvGrpSpPr>
      <p:grpSpPr>
        <a:xfrm>
          <a:off x="0" y="0"/>
          <a:ext cx="0" cy="0"/>
          <a:chOff x="0" y="0"/>
          <a:chExt cx="0" cy="0"/>
        </a:xfrm>
      </p:grpSpPr>
      <p:pic>
        <p:nvPicPr>
          <p:cNvPr id="60" name="Google Shape;60;p1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1" name="Google Shape;61;p1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2" name="Google Shape;62;p16"/>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sp>
        <p:nvSpPr>
          <p:cNvPr id="63" name="Google Shape;63;p16"/>
          <p:cNvSpPr>
            <a:spLocks noGrp="1"/>
          </p:cNvSpPr>
          <p:nvPr>
            <p:ph type="pic" idx="2"/>
          </p:nvPr>
        </p:nvSpPr>
        <p:spPr>
          <a:xfrm>
            <a:off x="5911850" y="1663336"/>
            <a:ext cx="1828800" cy="1827900"/>
          </a:xfrm>
          <a:prstGeom prst="rect">
            <a:avLst/>
          </a:prstGeom>
          <a:noFill/>
          <a:ln>
            <a:noFill/>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64"/>
        <p:cNvGrpSpPr/>
        <p:nvPr/>
      </p:nvGrpSpPr>
      <p:grpSpPr>
        <a:xfrm>
          <a:off x="0" y="0"/>
          <a:ext cx="0" cy="0"/>
          <a:chOff x="0" y="0"/>
          <a:chExt cx="0" cy="0"/>
        </a:xfrm>
      </p:grpSpPr>
      <p:pic>
        <p:nvPicPr>
          <p:cNvPr id="65" name="Google Shape;65;p17"/>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6" name="Google Shape;66;p17"/>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7" name="Google Shape;67;p17"/>
          <p:cNvSpPr txBox="1">
            <a:spLocks noGrp="1"/>
          </p:cNvSpPr>
          <p:nvPr>
            <p:ph type="body" idx="1"/>
          </p:nvPr>
        </p:nvSpPr>
        <p:spPr>
          <a:xfrm>
            <a:off x="457200" y="1305059"/>
            <a:ext cx="3994500" cy="3621000"/>
          </a:xfrm>
          <a:prstGeom prst="rect">
            <a:avLst/>
          </a:prstGeom>
          <a:noFill/>
          <a:ln>
            <a:noFill/>
          </a:ln>
        </p:spPr>
        <p:txBody>
          <a:bodyPr spcFirstLastPara="1" wrap="square" lIns="91400" tIns="91400" rIns="91400" bIns="91400" anchor="t" anchorCtr="0">
            <a:no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sp>
        <p:nvSpPr>
          <p:cNvPr id="68" name="Google Shape;68;p17"/>
          <p:cNvSpPr>
            <a:spLocks noGrp="1"/>
          </p:cNvSpPr>
          <p:nvPr>
            <p:ph type="pic" idx="2"/>
          </p:nvPr>
        </p:nvSpPr>
        <p:spPr>
          <a:xfrm>
            <a:off x="4692302" y="1305059"/>
            <a:ext cx="3994200" cy="1420800"/>
          </a:xfrm>
          <a:prstGeom prst="rect">
            <a:avLst/>
          </a:prstGeom>
          <a:noFill/>
          <a:ln w="9525" cap="flat" cmpd="sng">
            <a:solidFill>
              <a:srgbClr val="BCD4E9"/>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69"/>
        <p:cNvGrpSpPr/>
        <p:nvPr/>
      </p:nvGrpSpPr>
      <p:grpSpPr>
        <a:xfrm>
          <a:off x="0" y="0"/>
          <a:ext cx="0" cy="0"/>
          <a:chOff x="0" y="0"/>
          <a:chExt cx="0" cy="0"/>
        </a:xfrm>
      </p:grpSpPr>
      <p:sp>
        <p:nvSpPr>
          <p:cNvPr id="70" name="Google Shape;70;p18"/>
          <p:cNvSpPr/>
          <p:nvPr/>
        </p:nvSpPr>
        <p:spPr>
          <a:xfrm>
            <a:off x="1721476" y="1313644"/>
            <a:ext cx="5700900" cy="320670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71" name="Google Shape;71;p1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72" name="Google Shape;72;p1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3" name="Google Shape;73;p18"/>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Autofit/>
          </a:bodyPr>
          <a:lstStyle>
            <a:lvl1pPr marL="457200" lvl="0" indent="-228600" algn="l" rtl="0">
              <a:spcBef>
                <a:spcPts val="520"/>
              </a:spcBef>
              <a:spcAft>
                <a:spcPts val="0"/>
              </a:spcAft>
              <a:buSzPts val="2600"/>
              <a:buNone/>
              <a:defRPr b="1">
                <a:solidFill>
                  <a:schemeClr val="lt1"/>
                </a:solidFill>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sp>
        <p:nvSpPr>
          <p:cNvPr id="74" name="Google Shape;74;p18"/>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Autofit/>
          </a:bodyPr>
          <a:lstStyle>
            <a:lvl1pPr marL="457200" lvl="0" indent="-228600" algn="l" rtl="0">
              <a:spcBef>
                <a:spcPts val="320"/>
              </a:spcBef>
              <a:spcAft>
                <a:spcPts val="0"/>
              </a:spcAft>
              <a:buSzPts val="1600"/>
              <a:buNone/>
              <a:defRPr sz="1600" b="1" i="1">
                <a:solidFill>
                  <a:schemeClr val="lt1"/>
                </a:solidFill>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pic>
        <p:nvPicPr>
          <p:cNvPr id="75" name="Google Shape;75;p18" descr="A picture containing icon&#10;&#10;Description automatically generated"/>
          <p:cNvPicPr preferRelativeResize="0"/>
          <p:nvPr/>
        </p:nvPicPr>
        <p:blipFill rotWithShape="1">
          <a:blip r:embed="rId3">
            <a:alphaModFix/>
          </a:blip>
          <a:srcRect l="34178" t="21571" r="32618" b="56088"/>
          <a:stretch/>
        </p:blipFill>
        <p:spPr>
          <a:xfrm>
            <a:off x="1828288" y="1352281"/>
            <a:ext cx="639651" cy="536620"/>
          </a:xfrm>
          <a:prstGeom prst="rect">
            <a:avLst/>
          </a:prstGeom>
          <a:solidFill>
            <a:srgbClr val="1C3C58"/>
          </a:solid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76"/>
        <p:cNvGrpSpPr/>
        <p:nvPr/>
      </p:nvGrpSpPr>
      <p:grpSpPr>
        <a:xfrm>
          <a:off x="0" y="0"/>
          <a:ext cx="0" cy="0"/>
          <a:chOff x="0" y="0"/>
          <a:chExt cx="0" cy="0"/>
        </a:xfrm>
      </p:grpSpPr>
      <p:sp>
        <p:nvSpPr>
          <p:cNvPr id="77" name="Google Shape;77;p19"/>
          <p:cNvSpPr txBox="1">
            <a:spLocks noGrp="1"/>
          </p:cNvSpPr>
          <p:nvPr>
            <p:ph type="ctrTitle"/>
          </p:nvPr>
        </p:nvSpPr>
        <p:spPr>
          <a:xfrm>
            <a:off x="644652" y="1007598"/>
            <a:ext cx="7851600" cy="1371600"/>
          </a:xfrm>
          <a:prstGeom prst="rect">
            <a:avLst/>
          </a:prstGeom>
          <a:noFill/>
          <a:ln>
            <a:noFill/>
          </a:ln>
        </p:spPr>
        <p:txBody>
          <a:bodyPr spcFirstLastPara="1" wrap="square" lIns="0" tIns="0" rIns="18275" bIns="0" anchor="b" anchorCtr="0">
            <a:noAutofit/>
          </a:bodyPr>
          <a:lstStyle>
            <a:lvl1pPr lvl="0" algn="l" rtl="0">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8" name="Google Shape;78;p19"/>
          <p:cNvSpPr txBox="1">
            <a:spLocks noGrp="1"/>
          </p:cNvSpPr>
          <p:nvPr>
            <p:ph type="subTitle" idx="1"/>
          </p:nvPr>
        </p:nvSpPr>
        <p:spPr>
          <a:xfrm>
            <a:off x="644652" y="2400300"/>
            <a:ext cx="7854600" cy="1314300"/>
          </a:xfrm>
          <a:prstGeom prst="rect">
            <a:avLst/>
          </a:prstGeom>
          <a:noFill/>
          <a:ln>
            <a:noFill/>
          </a:ln>
        </p:spPr>
        <p:txBody>
          <a:bodyPr spcFirstLastPara="1" wrap="square" lIns="0" tIns="45700" rIns="18275" bIns="45700" anchor="t" anchorCtr="0">
            <a:noAutofit/>
          </a:bodyPr>
          <a:lstStyle>
            <a:lvl1pPr marR="34288" lvl="0" algn="l" rtl="0">
              <a:spcBef>
                <a:spcPts val="520"/>
              </a:spcBef>
              <a:spcAft>
                <a:spcPts val="0"/>
              </a:spcAft>
              <a:buSzPts val="2600"/>
              <a:buNone/>
              <a:defRPr sz="2600">
                <a:solidFill>
                  <a:schemeClr val="lt1"/>
                </a:solidFill>
                <a:latin typeface="Calibri"/>
                <a:ea typeface="Calibri"/>
                <a:cs typeface="Calibri"/>
                <a:sym typeface="Calibri"/>
              </a:defRPr>
            </a:lvl1pPr>
            <a:lvl2pPr lvl="1" algn="ctr" rtl="0">
              <a:spcBef>
                <a:spcPts val="360"/>
              </a:spcBef>
              <a:spcAft>
                <a:spcPts val="0"/>
              </a:spcAft>
              <a:buSzPts val="1530"/>
              <a:buNone/>
              <a:defRPr/>
            </a:lvl2pPr>
            <a:lvl3pPr lvl="2" algn="ctr" rtl="0">
              <a:spcBef>
                <a:spcPts val="360"/>
              </a:spcBef>
              <a:spcAft>
                <a:spcPts val="0"/>
              </a:spcAft>
              <a:buSzPts val="1260"/>
              <a:buNone/>
              <a:defRPr/>
            </a:lvl3pPr>
            <a:lvl4pPr lvl="3" algn="ctr" rtl="0">
              <a:spcBef>
                <a:spcPts val="360"/>
              </a:spcBef>
              <a:spcAft>
                <a:spcPts val="0"/>
              </a:spcAft>
              <a:buSzPts val="1170"/>
              <a:buNone/>
              <a:defRPr/>
            </a:lvl4pPr>
            <a:lvl5pPr lvl="4" algn="ctr" rtl="0">
              <a:spcBef>
                <a:spcPts val="360"/>
              </a:spcBef>
              <a:spcAft>
                <a:spcPts val="0"/>
              </a:spcAft>
              <a:buSzPts val="1170"/>
              <a:buNone/>
              <a:defRPr/>
            </a:lvl5pPr>
            <a:lvl6pPr lvl="5" algn="ctr" rtl="0">
              <a:spcBef>
                <a:spcPts val="360"/>
              </a:spcBef>
              <a:spcAft>
                <a:spcPts val="0"/>
              </a:spcAft>
              <a:buSzPts val="1440"/>
              <a:buNone/>
              <a:defRPr/>
            </a:lvl6pPr>
            <a:lvl7pPr lvl="6" algn="ctr" rtl="0">
              <a:spcBef>
                <a:spcPts val="360"/>
              </a:spcBef>
              <a:spcAft>
                <a:spcPts val="0"/>
              </a:spcAft>
              <a:buSzPts val="1440"/>
              <a:buNone/>
              <a:defRPr/>
            </a:lvl7pPr>
            <a:lvl8pPr lvl="7" algn="ctr" rtl="0">
              <a:spcBef>
                <a:spcPts val="360"/>
              </a:spcBef>
              <a:spcAft>
                <a:spcPts val="0"/>
              </a:spcAft>
              <a:buSzPts val="1800"/>
              <a:buNone/>
              <a:defRPr/>
            </a:lvl8pPr>
            <a:lvl9pPr lvl="8" algn="ctr" rtl="0">
              <a:spcBef>
                <a:spcPts val="360"/>
              </a:spcBef>
              <a:spcAft>
                <a:spcPts val="0"/>
              </a:spcAft>
              <a:buSzPts val="1800"/>
              <a:buNone/>
              <a:defRPr/>
            </a:lvl9pPr>
          </a:lstStyle>
          <a:p>
            <a:endParaRPr/>
          </a:p>
        </p:txBody>
      </p:sp>
      <p:pic>
        <p:nvPicPr>
          <p:cNvPr id="79" name="Google Shape;79;p1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80"/>
        <p:cNvGrpSpPr/>
        <p:nvPr/>
      </p:nvGrpSpPr>
      <p:grpSpPr>
        <a:xfrm>
          <a:off x="0" y="0"/>
          <a:ext cx="0" cy="0"/>
          <a:chOff x="0" y="0"/>
          <a:chExt cx="0" cy="0"/>
        </a:xfrm>
      </p:grpSpPr>
      <p:sp>
        <p:nvSpPr>
          <p:cNvPr id="81" name="Google Shape;81;p20"/>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Autofit/>
          </a:bodyPr>
          <a:lstStyle>
            <a:lvl1pPr marL="457200" lvl="0" indent="-393700" algn="l" rtl="0">
              <a:spcBef>
                <a:spcPts val="520"/>
              </a:spcBef>
              <a:spcAft>
                <a:spcPts val="0"/>
              </a:spcAft>
              <a:buClr>
                <a:schemeClr val="accent4"/>
              </a:buClr>
              <a:buSzPts val="2600"/>
              <a:buFont typeface="Calibri"/>
              <a:buAutoNum type="arabicPeriod"/>
              <a:defRPr sz="2600"/>
            </a:lvl1pPr>
            <a:lvl2pPr marL="914400" lvl="1" indent="-355600" algn="l" rtl="0">
              <a:spcBef>
                <a:spcPts val="400"/>
              </a:spcBef>
              <a:spcAft>
                <a:spcPts val="0"/>
              </a:spcAft>
              <a:buClr>
                <a:schemeClr val="accent4"/>
              </a:buClr>
              <a:buSzPts val="2000"/>
              <a:buFont typeface="Calibri"/>
              <a:buAutoNum type="alphaLcParenR"/>
              <a:defRPr sz="2000"/>
            </a:lvl2pPr>
            <a:lvl3pPr marL="1371600" lvl="2" indent="-336550" algn="l" rtl="0">
              <a:spcBef>
                <a:spcPts val="340"/>
              </a:spcBef>
              <a:spcAft>
                <a:spcPts val="0"/>
              </a:spcAft>
              <a:buClr>
                <a:schemeClr val="accent4"/>
              </a:buClr>
              <a:buSzPts val="1700"/>
              <a:buFont typeface="Calibri"/>
              <a:buAutoNum type="romanLcPeriod"/>
              <a:defRPr sz="1700"/>
            </a:lvl3pPr>
            <a:lvl4pPr marL="1828800" lvl="3" indent="-323850" algn="l" rtl="0">
              <a:spcBef>
                <a:spcPts val="300"/>
              </a:spcBef>
              <a:spcAft>
                <a:spcPts val="0"/>
              </a:spcAft>
              <a:buSzPts val="1500"/>
              <a:buFont typeface="Calibri"/>
              <a:buAutoNum type="arabicPeriod"/>
              <a:defRPr/>
            </a:lvl4pPr>
            <a:lvl5pPr marL="2286000" lvl="4" indent="-314325" algn="l" rtl="0">
              <a:spcBef>
                <a:spcPts val="270"/>
              </a:spcBef>
              <a:spcAft>
                <a:spcPts val="0"/>
              </a:spcAft>
              <a:buSzPts val="1350"/>
              <a:buFont typeface="Calibri"/>
              <a:buAutoNum type="arabicPeriod"/>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82" name="Google Shape;82;p2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83" name="Google Shape;83;p2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84"/>
        <p:cNvGrpSpPr/>
        <p:nvPr/>
      </p:nvGrpSpPr>
      <p:grpSpPr>
        <a:xfrm>
          <a:off x="0" y="0"/>
          <a:ext cx="0" cy="0"/>
          <a:chOff x="0" y="0"/>
          <a:chExt cx="0" cy="0"/>
        </a:xfrm>
      </p:grpSpPr>
      <p:sp>
        <p:nvSpPr>
          <p:cNvPr id="85" name="Google Shape;85;p21"/>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6" name="Google Shape;86;p21"/>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lvl1pPr marL="457200" lvl="0" indent="-393700" algn="l" rtl="0">
              <a:spcBef>
                <a:spcPts val="520"/>
              </a:spcBef>
              <a:spcAft>
                <a:spcPts val="0"/>
              </a:spcAft>
              <a:buClr>
                <a:schemeClr val="lt1"/>
              </a:buClr>
              <a:buSzPts val="2600"/>
              <a:buFont typeface="Arial"/>
              <a:buChar char="•"/>
              <a:defRPr sz="2600">
                <a:solidFill>
                  <a:schemeClr val="lt1"/>
                </a:solidFill>
              </a:defRPr>
            </a:lvl1pPr>
            <a:lvl2pPr marL="914400" lvl="1" indent="-228600" algn="l" rtl="0">
              <a:spcBef>
                <a:spcPts val="270"/>
              </a:spcBef>
              <a:spcAft>
                <a:spcPts val="0"/>
              </a:spcAft>
              <a:buSzPts val="1148"/>
              <a:buNone/>
              <a:defRPr sz="1350">
                <a:solidFill>
                  <a:schemeClr val="lt1"/>
                </a:solidFill>
              </a:defRPr>
            </a:lvl2pPr>
            <a:lvl3pPr marL="1371600" lvl="2" indent="-228600" algn="l" rtl="0">
              <a:spcBef>
                <a:spcPts val="240"/>
              </a:spcBef>
              <a:spcAft>
                <a:spcPts val="0"/>
              </a:spcAft>
              <a:buSzPts val="840"/>
              <a:buNone/>
              <a:defRPr sz="1200">
                <a:solidFill>
                  <a:schemeClr val="lt1"/>
                </a:solidFill>
              </a:defRPr>
            </a:lvl3pPr>
            <a:lvl4pPr marL="1828800" lvl="3" indent="-228600" algn="l" rtl="0">
              <a:spcBef>
                <a:spcPts val="210"/>
              </a:spcBef>
              <a:spcAft>
                <a:spcPts val="0"/>
              </a:spcAft>
              <a:buSzPts val="683"/>
              <a:buNone/>
              <a:defRPr sz="1050">
                <a:solidFill>
                  <a:schemeClr val="lt1"/>
                </a:solidFill>
              </a:defRPr>
            </a:lvl4pPr>
            <a:lvl5pPr marL="2286000" lvl="4" indent="-228600" algn="l" rtl="0">
              <a:spcBef>
                <a:spcPts val="210"/>
              </a:spcBef>
              <a:spcAft>
                <a:spcPts val="0"/>
              </a:spcAft>
              <a:buSzPts val="683"/>
              <a:buNone/>
              <a:defRPr sz="1050">
                <a:solidFill>
                  <a:schemeClr val="lt1"/>
                </a:solidFill>
              </a:defRPr>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87" name="Google Shape;87;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88"/>
        <p:cNvGrpSpPr/>
        <p:nvPr/>
      </p:nvGrpSpPr>
      <p:grpSpPr>
        <a:xfrm>
          <a:off x="0" y="0"/>
          <a:ext cx="0" cy="0"/>
          <a:chOff x="0" y="0"/>
          <a:chExt cx="0" cy="0"/>
        </a:xfrm>
      </p:grpSpPr>
      <p:sp>
        <p:nvSpPr>
          <p:cNvPr id="89" name="Google Shape;89;p22"/>
          <p:cNvSpPr txBox="1">
            <a:spLocks noGrp="1"/>
          </p:cNvSpPr>
          <p:nvPr>
            <p:ph type="title"/>
          </p:nvPr>
        </p:nvSpPr>
        <p:spPr>
          <a:xfrm>
            <a:off x="457200" y="302954"/>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0" name="Google Shape;90;p22"/>
          <p:cNvSpPr txBox="1">
            <a:spLocks noGrp="1"/>
          </p:cNvSpPr>
          <p:nvPr>
            <p:ph type="body" idx="1"/>
          </p:nvPr>
        </p:nvSpPr>
        <p:spPr>
          <a:xfrm>
            <a:off x="457200" y="1317938"/>
            <a:ext cx="4038600" cy="34482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SzPts val="2400"/>
              <a:buChar char="•"/>
              <a:defRPr sz="2400"/>
            </a:lvl1pPr>
            <a:lvl2pPr marL="914400" lvl="1" indent="-355600" algn="l" rtl="0">
              <a:spcBef>
                <a:spcPts val="400"/>
              </a:spcBef>
              <a:spcAft>
                <a:spcPts val="0"/>
              </a:spcAft>
              <a:buSzPts val="2000"/>
              <a:buFont typeface="Arial"/>
              <a:buChar char="•"/>
              <a:defRPr sz="2000"/>
            </a:lvl2pPr>
            <a:lvl3pPr marL="1371600" lvl="2" indent="-342900" algn="l" rtl="0">
              <a:spcBef>
                <a:spcPts val="360"/>
              </a:spcBef>
              <a:spcAft>
                <a:spcPts val="0"/>
              </a:spcAft>
              <a:buSzPts val="1800"/>
              <a:buFont typeface="Arial"/>
              <a:buChar char="•"/>
              <a:defRPr sz="1800"/>
            </a:lvl3pPr>
            <a:lvl4pPr marL="1828800" lvl="3" indent="-323850" algn="l" rtl="0">
              <a:spcBef>
                <a:spcPts val="300"/>
              </a:spcBef>
              <a:spcAft>
                <a:spcPts val="0"/>
              </a:spcAft>
              <a:buSzPts val="1500"/>
              <a:buFont typeface="Arial"/>
              <a:buChar char="•"/>
              <a:defRPr sz="1500"/>
            </a:lvl4pPr>
            <a:lvl5pPr marL="2286000" lvl="4" indent="-314325" algn="l" rtl="0">
              <a:spcBef>
                <a:spcPts val="270"/>
              </a:spcBef>
              <a:spcAft>
                <a:spcPts val="0"/>
              </a:spcAft>
              <a:buSzPts val="1350"/>
              <a:buFont typeface="Arial"/>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91" name="Google Shape;91;p2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92" name="Google Shape;92;p22"/>
          <p:cNvSpPr txBox="1">
            <a:spLocks noGrp="1"/>
          </p:cNvSpPr>
          <p:nvPr>
            <p:ph type="body" idx="2"/>
          </p:nvPr>
        </p:nvSpPr>
        <p:spPr>
          <a:xfrm>
            <a:off x="4648200" y="1317938"/>
            <a:ext cx="4038600" cy="34482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SzPts val="2400"/>
              <a:buChar char="•"/>
              <a:defRPr sz="2400"/>
            </a:lvl1pPr>
            <a:lvl2pPr marL="914400" lvl="1" indent="-355600" algn="l" rtl="0">
              <a:spcBef>
                <a:spcPts val="400"/>
              </a:spcBef>
              <a:spcAft>
                <a:spcPts val="0"/>
              </a:spcAft>
              <a:buSzPts val="2000"/>
              <a:buFont typeface="Arial"/>
              <a:buChar char="•"/>
              <a:defRPr sz="2000"/>
            </a:lvl2pPr>
            <a:lvl3pPr marL="1371600" lvl="2" indent="-342900" algn="l" rtl="0">
              <a:spcBef>
                <a:spcPts val="360"/>
              </a:spcBef>
              <a:spcAft>
                <a:spcPts val="0"/>
              </a:spcAft>
              <a:buSzPts val="1800"/>
              <a:buFont typeface="Arial"/>
              <a:buChar char="•"/>
              <a:defRPr sz="1800"/>
            </a:lvl3pPr>
            <a:lvl4pPr marL="1828800" lvl="3" indent="-323850" algn="l" rtl="0">
              <a:spcBef>
                <a:spcPts val="300"/>
              </a:spcBef>
              <a:spcAft>
                <a:spcPts val="0"/>
              </a:spcAft>
              <a:buSzPts val="1500"/>
              <a:buFont typeface="Arial"/>
              <a:buChar char="•"/>
              <a:defRPr sz="1500"/>
            </a:lvl4pPr>
            <a:lvl5pPr marL="2286000" lvl="4" indent="-314325" algn="l" rtl="0">
              <a:spcBef>
                <a:spcPts val="270"/>
              </a:spcBef>
              <a:spcAft>
                <a:spcPts val="0"/>
              </a:spcAft>
              <a:buSzPts val="1350"/>
              <a:buFont typeface="Arial"/>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2" name="Google Shape;52;p13"/>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39967" scaled="0"/>
        </a:gradFill>
        <a:effectLst/>
      </p:bgPr>
    </p:bg>
    <p:spTree>
      <p:nvGrpSpPr>
        <p:cNvPr id="1" name="Shape 120"/>
        <p:cNvGrpSpPr/>
        <p:nvPr/>
      </p:nvGrpSpPr>
      <p:grpSpPr>
        <a:xfrm>
          <a:off x="0" y="0"/>
          <a:ext cx="0" cy="0"/>
          <a:chOff x="0" y="0"/>
          <a:chExt cx="0" cy="0"/>
        </a:xfrm>
      </p:grpSpPr>
      <p:sp>
        <p:nvSpPr>
          <p:cNvPr id="121" name="Google Shape;121;p3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22" name="Google Shape;122;p31"/>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4.xml"/><Relationship Id="rId1" Type="http://schemas.openxmlformats.org/officeDocument/2006/relationships/video" Target="https://www.youtube.com/embed/8xSx7OIYY14?feature=oembed" TargetMode="External"/><Relationship Id="rId5" Type="http://schemas.openxmlformats.org/officeDocument/2006/relationships/hyperlink" Target="https://youtu.be/8xSx7OIYY14" TargetMode="Externa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15.jpg"/><Relationship Id="rId4" Type="http://schemas.openxmlformats.org/officeDocument/2006/relationships/hyperlink" Target="http://www.youtube.com/watch?v=HcEEAnwOt2c"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HLij3R3e8"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43"/>
          <p:cNvSpPr txBox="1">
            <a:spLocks noGrp="1"/>
          </p:cNvSpPr>
          <p:nvPr>
            <p:ph type="body" idx="2"/>
          </p:nvPr>
        </p:nvSpPr>
        <p:spPr>
          <a:xfrm>
            <a:off x="450850" y="1330012"/>
            <a:ext cx="4121150" cy="2446034"/>
          </a:xfrm>
          <a:prstGeom prst="rect">
            <a:avLst/>
          </a:prstGeom>
        </p:spPr>
        <p:txBody>
          <a:bodyPr spcFirstLastPara="1" wrap="square" lIns="91425" tIns="0" rIns="91425" bIns="45700" anchor="ctr" anchorCtr="0">
            <a:noAutofit/>
          </a:bodyPr>
          <a:lstStyle/>
          <a:p>
            <a:pPr marL="457200" lvl="0" indent="-342900" algn="l" rtl="0">
              <a:spcBef>
                <a:spcPts val="360"/>
              </a:spcBef>
              <a:spcAft>
                <a:spcPts val="0"/>
              </a:spcAft>
              <a:buSzPts val="1800"/>
              <a:buChar char="•"/>
            </a:pPr>
            <a:r>
              <a:rPr lang="en" sz="2000" dirty="0"/>
              <a:t>Part of the Oklahoma City Fire Department since 1991</a:t>
            </a:r>
            <a:endParaRPr sz="2000" dirty="0"/>
          </a:p>
          <a:p>
            <a:pPr marL="457200" lvl="0" indent="-342900" algn="l" rtl="0">
              <a:spcBef>
                <a:spcPts val="360"/>
              </a:spcBef>
              <a:spcAft>
                <a:spcPts val="0"/>
              </a:spcAft>
              <a:buSzPts val="1800"/>
              <a:buChar char="•"/>
            </a:pPr>
            <a:r>
              <a:rPr lang="en" sz="2000" dirty="0"/>
              <a:t>Oklahoma City Fire Chief since September 2017</a:t>
            </a:r>
            <a:endParaRPr sz="2000" dirty="0"/>
          </a:p>
          <a:p>
            <a:pPr marL="457200" lvl="0" indent="-342900" algn="l" rtl="0">
              <a:spcBef>
                <a:spcPts val="360"/>
              </a:spcBef>
              <a:spcAft>
                <a:spcPts val="0"/>
              </a:spcAft>
              <a:buSzPts val="1800"/>
              <a:buChar char="•"/>
            </a:pPr>
            <a:r>
              <a:rPr lang="en" sz="2000" dirty="0"/>
              <a:t>Completed a degree in Municipal Fire Protection from Oklahoma State University</a:t>
            </a:r>
            <a:endParaRPr sz="2000" dirty="0"/>
          </a:p>
        </p:txBody>
      </p:sp>
      <p:sp>
        <p:nvSpPr>
          <p:cNvPr id="188" name="Google Shape;188;p43"/>
          <p:cNvSpPr txBox="1">
            <a:spLocks noGrp="1"/>
          </p:cNvSpPr>
          <p:nvPr>
            <p:ph type="title"/>
          </p:nvPr>
        </p:nvSpPr>
        <p:spPr>
          <a:xfrm>
            <a:off x="457200" y="307247"/>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Oklahoma City Fire Chief Richard Kelley</a:t>
            </a:r>
            <a:endParaRPr/>
          </a:p>
        </p:txBody>
      </p:sp>
      <p:pic>
        <p:nvPicPr>
          <p:cNvPr id="189" name="Google Shape;189;p43"/>
          <p:cNvPicPr preferRelativeResize="0"/>
          <p:nvPr/>
        </p:nvPicPr>
        <p:blipFill>
          <a:blip r:embed="rId3">
            <a:alphaModFix/>
          </a:blip>
          <a:stretch>
            <a:fillRect/>
          </a:stretch>
        </p:blipFill>
        <p:spPr>
          <a:xfrm>
            <a:off x="5102636" y="1377375"/>
            <a:ext cx="2629492" cy="341256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3" name="Online Media 2" title="K20 ICAP - We Will Stand With You">
            <a:hlinkClick r:id="" action="ppaction://media"/>
            <a:extLst>
              <a:ext uri="{FF2B5EF4-FFF2-40B4-BE49-F238E27FC236}">
                <a16:creationId xmlns:a16="http://schemas.microsoft.com/office/drawing/2014/main" id="{2247A35A-E469-4900-B601-EF50E6EFFA7F}"/>
              </a:ext>
            </a:extLst>
          </p:cNvPr>
          <p:cNvPicPr>
            <a:picLocks noRot="1" noChangeAspect="1"/>
          </p:cNvPicPr>
          <p:nvPr>
            <a:videoFile r:link="rId1"/>
          </p:nvPr>
        </p:nvPicPr>
        <p:blipFill>
          <a:blip r:embed="rId4"/>
          <a:stretch>
            <a:fillRect/>
          </a:stretch>
        </p:blipFill>
        <p:spPr>
          <a:xfrm>
            <a:off x="1492151" y="522725"/>
            <a:ext cx="6159698" cy="3480229"/>
          </a:xfrm>
          <a:prstGeom prst="rect">
            <a:avLst/>
          </a:prstGeom>
        </p:spPr>
      </p:pic>
      <p:sp>
        <p:nvSpPr>
          <p:cNvPr id="194" name="Google Shape;194;p44"/>
          <p:cNvSpPr txBox="1">
            <a:spLocks noGrp="1"/>
          </p:cNvSpPr>
          <p:nvPr>
            <p:ph type="title"/>
          </p:nvPr>
        </p:nvSpPr>
        <p:spPr>
          <a:xfrm>
            <a:off x="2193471" y="4002954"/>
            <a:ext cx="4757057" cy="857400"/>
          </a:xfrm>
          <a:prstGeom prst="rect">
            <a:avLst/>
          </a:prstGeom>
        </p:spPr>
        <p:txBody>
          <a:bodyPr spcFirstLastPara="1" wrap="square" lIns="0" tIns="45700" rIns="0" bIns="0" anchor="b" anchorCtr="0">
            <a:noAutofit/>
          </a:bodyPr>
          <a:lstStyle/>
          <a:p>
            <a:pPr marL="0" lvl="0" indent="0" algn="ctr" rtl="0">
              <a:spcBef>
                <a:spcPts val="0"/>
              </a:spcBef>
              <a:spcAft>
                <a:spcPts val="0"/>
              </a:spcAft>
              <a:buNone/>
            </a:pPr>
            <a:r>
              <a:rPr lang="en" sz="2800" dirty="0">
                <a:hlinkClick r:id="rId5"/>
              </a:rPr>
              <a:t>Interview with Oklahoma City Fire Chief Richard Kelley</a:t>
            </a:r>
            <a:endParaRPr sz="2800" dirty="0"/>
          </a:p>
        </p:txBody>
      </p:sp>
    </p:spTree>
    <p:extLst>
      <p:ext uri="{BB962C8B-B14F-4D97-AF65-F5344CB8AC3E}">
        <p14:creationId xmlns:p14="http://schemas.microsoft.com/office/powerpoint/2010/main" val="99829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8" name="Google Shape;188;p43"/>
          <p:cNvSpPr txBox="1">
            <a:spLocks noGrp="1"/>
          </p:cNvSpPr>
          <p:nvPr>
            <p:ph type="title"/>
          </p:nvPr>
        </p:nvSpPr>
        <p:spPr>
          <a:xfrm>
            <a:off x="457200" y="307247"/>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Oklahoma City Fire Chief Richard Kelley</a:t>
            </a:r>
            <a:endParaRPr/>
          </a:p>
        </p:txBody>
      </p:sp>
      <p:pic>
        <p:nvPicPr>
          <p:cNvPr id="189" name="Google Shape;189;p43"/>
          <p:cNvPicPr preferRelativeResize="0"/>
          <p:nvPr/>
        </p:nvPicPr>
        <p:blipFill>
          <a:blip r:embed="rId3">
            <a:alphaModFix/>
          </a:blip>
          <a:stretch>
            <a:fillRect/>
          </a:stretch>
        </p:blipFill>
        <p:spPr>
          <a:xfrm>
            <a:off x="5102636" y="1377375"/>
            <a:ext cx="2629492" cy="3412565"/>
          </a:xfrm>
          <a:prstGeom prst="rect">
            <a:avLst/>
          </a:prstGeom>
          <a:noFill/>
          <a:ln>
            <a:noFill/>
          </a:ln>
        </p:spPr>
      </p:pic>
      <p:sp>
        <p:nvSpPr>
          <p:cNvPr id="3" name="Text Placeholder 2">
            <a:extLst>
              <a:ext uri="{FF2B5EF4-FFF2-40B4-BE49-F238E27FC236}">
                <a16:creationId xmlns:a16="http://schemas.microsoft.com/office/drawing/2014/main" id="{D03D73D1-27C6-4AB5-96E9-C72EBF57279E}"/>
              </a:ext>
            </a:extLst>
          </p:cNvPr>
          <p:cNvSpPr>
            <a:spLocks noGrp="1"/>
          </p:cNvSpPr>
          <p:nvPr>
            <p:ph type="body" idx="2"/>
          </p:nvPr>
        </p:nvSpPr>
        <p:spPr>
          <a:xfrm>
            <a:off x="450849" y="1377374"/>
            <a:ext cx="3756339" cy="3210337"/>
          </a:xfrm>
        </p:spPr>
        <p:txBody>
          <a:bodyPr/>
          <a:lstStyle/>
          <a:p>
            <a:pPr marL="114300" indent="0">
              <a:buNone/>
            </a:pPr>
            <a:r>
              <a:rPr lang="en-US" sz="2400" dirty="0"/>
              <a:t>Which part of Chief Kelley’s interview stood out the most to you regarding how Oklahomans responded to the crisis?</a:t>
            </a:r>
          </a:p>
        </p:txBody>
      </p:sp>
    </p:spTree>
    <p:extLst>
      <p:ext uri="{BB962C8B-B14F-4D97-AF65-F5344CB8AC3E}">
        <p14:creationId xmlns:p14="http://schemas.microsoft.com/office/powerpoint/2010/main" val="3881154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46"/>
          <p:cNvSpPr txBox="1">
            <a:spLocks noGrp="1"/>
          </p:cNvSpPr>
          <p:nvPr>
            <p:ph type="title"/>
          </p:nvPr>
        </p:nvSpPr>
        <p:spPr>
          <a:xfrm>
            <a:off x="457200" y="307247"/>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How Am I Feeling?  What Am I Thinking?</a:t>
            </a:r>
            <a:endParaRPr/>
          </a:p>
        </p:txBody>
      </p:sp>
      <p:sp>
        <p:nvSpPr>
          <p:cNvPr id="207" name="Google Shape;207;p46"/>
          <p:cNvSpPr txBox="1">
            <a:spLocks noGrp="1"/>
          </p:cNvSpPr>
          <p:nvPr>
            <p:ph type="body" idx="1"/>
          </p:nvPr>
        </p:nvSpPr>
        <p:spPr>
          <a:xfrm>
            <a:off x="457200" y="1305059"/>
            <a:ext cx="5020500" cy="3621000"/>
          </a:xfrm>
          <a:prstGeom prst="rect">
            <a:avLst/>
          </a:prstGeom>
        </p:spPr>
        <p:txBody>
          <a:bodyPr spcFirstLastPara="1" wrap="square" lIns="91400" tIns="91400" rIns="91400" bIns="91400" anchor="t" anchorCtr="0">
            <a:noAutofit/>
          </a:bodyPr>
          <a:lstStyle/>
          <a:p>
            <a:pPr marL="0" lvl="0" indent="0" algn="l" rtl="0">
              <a:spcBef>
                <a:spcPts val="520"/>
              </a:spcBef>
              <a:spcAft>
                <a:spcPts val="0"/>
              </a:spcAft>
              <a:buNone/>
            </a:pPr>
            <a:r>
              <a:rPr lang="en"/>
              <a:t>After watching the video:</a:t>
            </a:r>
            <a:endParaRPr/>
          </a:p>
          <a:p>
            <a:pPr marL="457200" lvl="0" indent="-393700" algn="l" rtl="0">
              <a:spcBef>
                <a:spcPts val="520"/>
              </a:spcBef>
              <a:spcAft>
                <a:spcPts val="0"/>
              </a:spcAft>
              <a:buSzPts val="2600"/>
              <a:buChar char="•"/>
            </a:pPr>
            <a:r>
              <a:rPr lang="en"/>
              <a:t>How are you feeling about the current topic?</a:t>
            </a:r>
            <a:endParaRPr/>
          </a:p>
          <a:p>
            <a:pPr marL="457200" lvl="0" indent="-393700" algn="l" rtl="0">
              <a:spcBef>
                <a:spcPts val="0"/>
              </a:spcBef>
              <a:spcAft>
                <a:spcPts val="0"/>
              </a:spcAft>
              <a:buSzPts val="2600"/>
              <a:buChar char="•"/>
            </a:pPr>
            <a:r>
              <a:rPr lang="en"/>
              <a:t>What are some things that you are thinking about?</a:t>
            </a:r>
            <a:endParaRPr/>
          </a:p>
          <a:p>
            <a:pPr marL="457200" lvl="0" indent="-393700" algn="l" rtl="0">
              <a:spcBef>
                <a:spcPts val="0"/>
              </a:spcBef>
              <a:spcAft>
                <a:spcPts val="0"/>
              </a:spcAft>
              <a:buSzPts val="2600"/>
              <a:buChar char="•"/>
            </a:pPr>
            <a:r>
              <a:rPr lang="en"/>
              <a:t>What questions do you have?</a:t>
            </a:r>
            <a:endParaRPr/>
          </a:p>
          <a:p>
            <a:pPr marL="457200" lvl="0" indent="-393700" algn="l" rtl="0">
              <a:spcBef>
                <a:spcPts val="0"/>
              </a:spcBef>
              <a:spcAft>
                <a:spcPts val="0"/>
              </a:spcAft>
              <a:buSzPts val="2600"/>
              <a:buChar char="•"/>
            </a:pPr>
            <a:r>
              <a:rPr lang="en"/>
              <a:t>What concerns do you have?</a:t>
            </a:r>
            <a:endParaRPr/>
          </a:p>
        </p:txBody>
      </p:sp>
      <p:pic>
        <p:nvPicPr>
          <p:cNvPr id="208" name="Google Shape;208;p46"/>
          <p:cNvPicPr preferRelativeResize="0"/>
          <p:nvPr/>
        </p:nvPicPr>
        <p:blipFill>
          <a:blip r:embed="rId3">
            <a:alphaModFix/>
          </a:blip>
          <a:stretch>
            <a:fillRect/>
          </a:stretch>
        </p:blipFill>
        <p:spPr>
          <a:xfrm>
            <a:off x="5630100" y="1317047"/>
            <a:ext cx="2695575" cy="2057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47"/>
          <p:cNvSpPr txBox="1">
            <a:spLocks noGrp="1"/>
          </p:cNvSpPr>
          <p:nvPr>
            <p:ph type="title"/>
          </p:nvPr>
        </p:nvSpPr>
        <p:spPr>
          <a:xfrm>
            <a:off x="530349" y="1128596"/>
            <a:ext cx="8367283" cy="2334753"/>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What were some of the types of occupations held by those who responded to the bombing?</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7"/>
        <p:cNvGrpSpPr/>
        <p:nvPr/>
      </p:nvGrpSpPr>
      <p:grpSpPr>
        <a:xfrm>
          <a:off x="0" y="0"/>
          <a:ext cx="0" cy="0"/>
          <a:chOff x="0" y="0"/>
          <a:chExt cx="0" cy="0"/>
        </a:xfrm>
      </p:grpSpPr>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9"/>
          <p:cNvSpPr txBox="1">
            <a:spLocks noGrp="1"/>
          </p:cNvSpPr>
          <p:nvPr>
            <p:ph type="body" idx="2"/>
          </p:nvPr>
        </p:nvSpPr>
        <p:spPr>
          <a:xfrm>
            <a:off x="450850" y="1330012"/>
            <a:ext cx="3124200" cy="1692720"/>
          </a:xfrm>
          <a:prstGeom prst="rect">
            <a:avLst/>
          </a:prstGeom>
        </p:spPr>
        <p:txBody>
          <a:bodyPr spcFirstLastPara="1" wrap="square" lIns="91425" tIns="0" rIns="91425" bIns="45700" anchor="ctr" anchorCtr="0">
            <a:noAutofit/>
          </a:bodyPr>
          <a:lstStyle/>
          <a:p>
            <a:pPr marL="457200" lvl="0" indent="-342900" algn="l" rtl="0">
              <a:spcBef>
                <a:spcPts val="360"/>
              </a:spcBef>
              <a:spcAft>
                <a:spcPts val="0"/>
              </a:spcAft>
              <a:buSzPts val="1800"/>
              <a:buChar char="•"/>
            </a:pPr>
            <a:r>
              <a:rPr lang="en" sz="2000" dirty="0"/>
              <a:t>Crisis Management</a:t>
            </a:r>
            <a:endParaRPr sz="2000" dirty="0"/>
          </a:p>
          <a:p>
            <a:pPr marL="457200" lvl="0" indent="-342900" algn="l" rtl="0">
              <a:spcBef>
                <a:spcPts val="360"/>
              </a:spcBef>
              <a:spcAft>
                <a:spcPts val="0"/>
              </a:spcAft>
              <a:buSzPts val="1800"/>
              <a:buChar char="•"/>
            </a:pPr>
            <a:r>
              <a:rPr lang="en" sz="2000" dirty="0"/>
              <a:t>Crisis Communication</a:t>
            </a:r>
            <a:endParaRPr sz="2000" dirty="0"/>
          </a:p>
          <a:p>
            <a:pPr marL="457200" lvl="0" indent="-342900" algn="l" rtl="0">
              <a:spcBef>
                <a:spcPts val="360"/>
              </a:spcBef>
              <a:spcAft>
                <a:spcPts val="0"/>
              </a:spcAft>
              <a:buSzPts val="1800"/>
              <a:buChar char="•"/>
            </a:pPr>
            <a:r>
              <a:rPr lang="en" sz="2000" dirty="0"/>
              <a:t>Crisis Medicine</a:t>
            </a:r>
            <a:endParaRPr sz="2000" dirty="0"/>
          </a:p>
          <a:p>
            <a:pPr marL="457200" lvl="0" indent="-342900" algn="l" rtl="0">
              <a:spcBef>
                <a:spcPts val="360"/>
              </a:spcBef>
              <a:spcAft>
                <a:spcPts val="0"/>
              </a:spcAft>
              <a:buSzPts val="1800"/>
              <a:buChar char="•"/>
            </a:pPr>
            <a:r>
              <a:rPr lang="en" sz="2000" dirty="0"/>
              <a:t>Crisis Counseling</a:t>
            </a:r>
            <a:endParaRPr sz="2000" dirty="0"/>
          </a:p>
          <a:p>
            <a:pPr marL="457200" lvl="0" indent="-342900" algn="l" rtl="0">
              <a:spcBef>
                <a:spcPts val="360"/>
              </a:spcBef>
              <a:spcAft>
                <a:spcPts val="0"/>
              </a:spcAft>
              <a:buSzPts val="1800"/>
              <a:buChar char="•"/>
            </a:pPr>
            <a:r>
              <a:rPr lang="en" sz="2000" dirty="0"/>
              <a:t>Crisis Finance</a:t>
            </a:r>
            <a:endParaRPr sz="2000" dirty="0"/>
          </a:p>
        </p:txBody>
      </p:sp>
      <p:sp>
        <p:nvSpPr>
          <p:cNvPr id="223" name="Google Shape;223;p49"/>
          <p:cNvSpPr txBox="1">
            <a:spLocks noGrp="1"/>
          </p:cNvSpPr>
          <p:nvPr>
            <p:ph type="title"/>
          </p:nvPr>
        </p:nvSpPr>
        <p:spPr>
          <a:xfrm>
            <a:off x="457200" y="307247"/>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Crisis Response Teams</a:t>
            </a:r>
            <a:endParaRPr/>
          </a:p>
        </p:txBody>
      </p:sp>
      <p:pic>
        <p:nvPicPr>
          <p:cNvPr id="224" name="Google Shape;224;p49"/>
          <p:cNvPicPr preferRelativeResize="0"/>
          <p:nvPr/>
        </p:nvPicPr>
        <p:blipFill>
          <a:blip r:embed="rId3">
            <a:alphaModFix/>
          </a:blip>
          <a:stretch>
            <a:fillRect/>
          </a:stretch>
        </p:blipFill>
        <p:spPr>
          <a:xfrm>
            <a:off x="3620959" y="1399534"/>
            <a:ext cx="4123401" cy="33839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50"/>
          <p:cNvSpPr txBox="1">
            <a:spLocks noGrp="1"/>
          </p:cNvSpPr>
          <p:nvPr>
            <p:ph type="title"/>
          </p:nvPr>
        </p:nvSpPr>
        <p:spPr>
          <a:xfrm>
            <a:off x="457200" y="307247"/>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Jigsaw</a:t>
            </a:r>
            <a:endParaRPr/>
          </a:p>
        </p:txBody>
      </p:sp>
      <p:sp>
        <p:nvSpPr>
          <p:cNvPr id="230" name="Google Shape;230;p50"/>
          <p:cNvSpPr txBox="1">
            <a:spLocks noGrp="1"/>
          </p:cNvSpPr>
          <p:nvPr>
            <p:ph type="body" idx="1"/>
          </p:nvPr>
        </p:nvSpPr>
        <p:spPr>
          <a:xfrm>
            <a:off x="457199" y="1305059"/>
            <a:ext cx="5273025" cy="3621000"/>
          </a:xfrm>
          <a:prstGeom prst="rect">
            <a:avLst/>
          </a:prstGeom>
        </p:spPr>
        <p:txBody>
          <a:bodyPr spcFirstLastPara="1" wrap="square" lIns="91400" tIns="91400" rIns="91400" bIns="91400" anchor="t" anchorCtr="0">
            <a:noAutofit/>
          </a:bodyPr>
          <a:lstStyle/>
          <a:p>
            <a:pPr marL="0" lvl="0" indent="0" algn="l" rtl="0">
              <a:spcBef>
                <a:spcPts val="520"/>
              </a:spcBef>
              <a:spcAft>
                <a:spcPts val="0"/>
              </a:spcAft>
              <a:buNone/>
            </a:pPr>
            <a:r>
              <a:rPr lang="en" dirty="0"/>
              <a:t>In your group:</a:t>
            </a:r>
            <a:endParaRPr dirty="0"/>
          </a:p>
          <a:p>
            <a:pPr marL="457200" lvl="0" indent="-393700" algn="l" rtl="0">
              <a:spcBef>
                <a:spcPts val="520"/>
              </a:spcBef>
              <a:spcAft>
                <a:spcPts val="0"/>
              </a:spcAft>
              <a:buSzPts val="2600"/>
              <a:buChar char="•"/>
            </a:pPr>
            <a:r>
              <a:rPr lang="en" dirty="0"/>
              <a:t>Share your expert information from the reading and videos.</a:t>
            </a:r>
            <a:endParaRPr dirty="0"/>
          </a:p>
          <a:p>
            <a:pPr marL="457200" lvl="0" indent="-393700" algn="l" rtl="0">
              <a:spcBef>
                <a:spcPts val="0"/>
              </a:spcBef>
              <a:spcAft>
                <a:spcPts val="0"/>
              </a:spcAft>
              <a:buSzPts val="2600"/>
              <a:buChar char="•"/>
            </a:pPr>
            <a:r>
              <a:rPr lang="en" dirty="0"/>
              <a:t>Take notes in your graphic organizer as other experts share information from their reading.</a:t>
            </a:r>
            <a:endParaRPr dirty="0"/>
          </a:p>
        </p:txBody>
      </p:sp>
      <p:pic>
        <p:nvPicPr>
          <p:cNvPr id="231" name="Google Shape;231;p50"/>
          <p:cNvPicPr preferRelativeResize="0"/>
          <p:nvPr/>
        </p:nvPicPr>
        <p:blipFill>
          <a:blip r:embed="rId3">
            <a:alphaModFix/>
          </a:blip>
          <a:stretch>
            <a:fillRect/>
          </a:stretch>
        </p:blipFill>
        <p:spPr>
          <a:xfrm>
            <a:off x="5730225" y="1093462"/>
            <a:ext cx="2956575" cy="29565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51"/>
          <p:cNvSpPr txBox="1">
            <a:spLocks noGrp="1"/>
          </p:cNvSpPr>
          <p:nvPr>
            <p:ph type="title"/>
          </p:nvPr>
        </p:nvSpPr>
        <p:spPr>
          <a:xfrm>
            <a:off x="530350" y="1128596"/>
            <a:ext cx="7599756" cy="288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How do the crisis responses you just learned about relate to the excerpt from President Clinton’s speech?</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52"/>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 dirty="0"/>
              <a:t>The Oklahoma Standard…</a:t>
            </a:r>
            <a:endParaRPr dirty="0"/>
          </a:p>
        </p:txBody>
      </p:sp>
      <p:sp>
        <p:nvSpPr>
          <p:cNvPr id="242" name="Google Shape;242;p52"/>
          <p:cNvSpPr txBox="1">
            <a:spLocks noGrp="1"/>
          </p:cNvSpPr>
          <p:nvPr>
            <p:ph type="body" idx="1"/>
          </p:nvPr>
        </p:nvSpPr>
        <p:spPr>
          <a:xfrm>
            <a:off x="2458950" y="1307400"/>
            <a:ext cx="4760100" cy="2376300"/>
          </a:xfrm>
          <a:prstGeom prst="rect">
            <a:avLst/>
          </a:prstGeom>
          <a:noFill/>
          <a:ln>
            <a:noFill/>
          </a:ln>
        </p:spPr>
        <p:txBody>
          <a:bodyPr spcFirstLastPara="1" wrap="square" lIns="91400" tIns="91400" rIns="91400" bIns="91400" anchor="t" anchorCtr="0">
            <a:noAutofit/>
          </a:bodyPr>
          <a:lstStyle/>
          <a:p>
            <a:pPr marL="0" lvl="0" indent="0" algn="l" rtl="0">
              <a:lnSpc>
                <a:spcPct val="115000"/>
              </a:lnSpc>
              <a:spcBef>
                <a:spcPts val="0"/>
              </a:spcBef>
              <a:spcAft>
                <a:spcPts val="0"/>
              </a:spcAft>
              <a:buSzPts val="1100"/>
              <a:buNone/>
            </a:pPr>
            <a:r>
              <a:rPr lang="en" sz="2200" b="0" dirty="0">
                <a:solidFill>
                  <a:srgbClr val="FFFFFF"/>
                </a:solidFill>
                <a:latin typeface="Arial"/>
                <a:ea typeface="Arial"/>
                <a:cs typeface="Arial"/>
                <a:sym typeface="Arial"/>
              </a:rPr>
              <a:t>…was born in the aftermath of the Oklahoma City Bombing. In April 1995, Oklahomans dropped everything to assist their friends and neighbors, coworkers and strangers. The response following the blast can only be described as amazing.</a:t>
            </a:r>
            <a:endParaRPr sz="2200" b="0" dirty="0">
              <a:solidFill>
                <a:srgbClr val="FFFFFF"/>
              </a:solidFill>
              <a:latin typeface="Arial"/>
              <a:ea typeface="Arial"/>
              <a:cs typeface="Arial"/>
              <a:sym typeface="Arial"/>
            </a:endParaRPr>
          </a:p>
        </p:txBody>
      </p:sp>
      <p:sp>
        <p:nvSpPr>
          <p:cNvPr id="243" name="Google Shape;243;p52"/>
          <p:cNvSpPr txBox="1">
            <a:spLocks noGrp="1"/>
          </p:cNvSpPr>
          <p:nvPr>
            <p:ph type="body" idx="2"/>
          </p:nvPr>
        </p:nvSpPr>
        <p:spPr>
          <a:xfrm>
            <a:off x="3017950" y="4171950"/>
            <a:ext cx="4284900" cy="521400"/>
          </a:xfrm>
          <a:prstGeom prst="rect">
            <a:avLst/>
          </a:prstGeom>
          <a:noFill/>
          <a:ln>
            <a:noFill/>
          </a:ln>
        </p:spPr>
        <p:txBody>
          <a:bodyPr spcFirstLastPara="1" wrap="square" lIns="91400" tIns="91400" rIns="91400" bIns="91400" anchor="t" anchorCtr="0">
            <a:noAutofit/>
          </a:bodyPr>
          <a:lstStyle/>
          <a:p>
            <a:pPr marL="0" lvl="0" indent="0" algn="l" rtl="0">
              <a:spcBef>
                <a:spcPts val="0"/>
              </a:spcBef>
              <a:spcAft>
                <a:spcPts val="0"/>
              </a:spcAft>
              <a:buSzPts val="1600"/>
              <a:buNone/>
            </a:pPr>
            <a:r>
              <a:rPr lang="en"/>
              <a:t>-Oklahoma Office of Homeland Security </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35"/>
          <p:cNvSpPr txBox="1">
            <a:spLocks noGrp="1"/>
          </p:cNvSpPr>
          <p:nvPr>
            <p:ph type="ctrTitle"/>
          </p:nvPr>
        </p:nvSpPr>
        <p:spPr>
          <a:xfrm>
            <a:off x="644652" y="1007598"/>
            <a:ext cx="7851600" cy="1371600"/>
          </a:xfrm>
          <a:prstGeom prst="rect">
            <a:avLst/>
          </a:prstGeom>
          <a:noFill/>
          <a:ln>
            <a:noFill/>
          </a:ln>
        </p:spPr>
        <p:txBody>
          <a:bodyPr spcFirstLastPara="1" wrap="square" lIns="0" tIns="0" rIns="18275" bIns="0" anchor="b" anchorCtr="0">
            <a:noAutofit/>
          </a:bodyPr>
          <a:lstStyle/>
          <a:p>
            <a:pPr marL="0" lvl="0" indent="0" algn="l" rtl="0">
              <a:spcBef>
                <a:spcPts val="0"/>
              </a:spcBef>
              <a:spcAft>
                <a:spcPts val="0"/>
              </a:spcAft>
              <a:buClr>
                <a:schemeClr val="lt1"/>
              </a:buClr>
              <a:buSzPts val="5000"/>
              <a:buFont typeface="Calibri"/>
              <a:buNone/>
            </a:pPr>
            <a:r>
              <a:rPr lang="en" dirty="0"/>
              <a:t>We Will Stand With You.</a:t>
            </a:r>
            <a:endParaRPr dirty="0"/>
          </a:p>
        </p:txBody>
      </p:sp>
      <p:sp>
        <p:nvSpPr>
          <p:cNvPr id="140" name="Google Shape;140;p35"/>
          <p:cNvSpPr txBox="1">
            <a:spLocks noGrp="1"/>
          </p:cNvSpPr>
          <p:nvPr>
            <p:ph type="subTitle" idx="1"/>
          </p:nvPr>
        </p:nvSpPr>
        <p:spPr>
          <a:xfrm>
            <a:off x="644652" y="2400300"/>
            <a:ext cx="7854600" cy="1314300"/>
          </a:xfrm>
          <a:prstGeom prst="rect">
            <a:avLst/>
          </a:prstGeom>
          <a:noFill/>
          <a:ln>
            <a:noFill/>
          </a:ln>
        </p:spPr>
        <p:txBody>
          <a:bodyPr spcFirstLastPara="1" wrap="square" lIns="0" tIns="45700" rIns="18275" bIns="45700" anchor="t" anchorCtr="0">
            <a:noAutofit/>
          </a:bodyPr>
          <a:lstStyle/>
          <a:p>
            <a:pPr marL="0" marR="34288" lvl="0" indent="0" algn="l" rtl="0">
              <a:spcBef>
                <a:spcPts val="0"/>
              </a:spcBef>
              <a:spcAft>
                <a:spcPts val="0"/>
              </a:spcAft>
              <a:buSzPts val="2600"/>
              <a:buNone/>
            </a:pPr>
            <a:r>
              <a:rPr lang="en" dirty="0"/>
              <a:t>The Oklahoma City Bombing</a:t>
            </a:r>
            <a:endParaRPr dirty="0"/>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53"/>
          <p:cNvSpPr txBox="1">
            <a:spLocks noGrp="1"/>
          </p:cNvSpPr>
          <p:nvPr>
            <p:ph type="title"/>
          </p:nvPr>
        </p:nvSpPr>
        <p:spPr>
          <a:xfrm>
            <a:off x="457200" y="307247"/>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Two-Minute Paper</a:t>
            </a:r>
            <a:endParaRPr/>
          </a:p>
        </p:txBody>
      </p:sp>
      <p:sp>
        <p:nvSpPr>
          <p:cNvPr id="249" name="Google Shape;249;p53"/>
          <p:cNvSpPr txBox="1">
            <a:spLocks noGrp="1"/>
          </p:cNvSpPr>
          <p:nvPr>
            <p:ph type="body" idx="1"/>
          </p:nvPr>
        </p:nvSpPr>
        <p:spPr>
          <a:xfrm>
            <a:off x="457200" y="1305059"/>
            <a:ext cx="5020500" cy="1689246"/>
          </a:xfrm>
          <a:prstGeom prst="rect">
            <a:avLst/>
          </a:prstGeom>
        </p:spPr>
        <p:txBody>
          <a:bodyPr spcFirstLastPara="1" wrap="square" lIns="91400" tIns="91400" rIns="91400" bIns="91400" anchor="ctr" anchorCtr="0">
            <a:noAutofit/>
          </a:bodyPr>
          <a:lstStyle/>
          <a:p>
            <a:pPr marL="0" lvl="0" indent="0" algn="l" rtl="0">
              <a:spcBef>
                <a:spcPts val="520"/>
              </a:spcBef>
              <a:spcAft>
                <a:spcPts val="0"/>
              </a:spcAft>
              <a:buNone/>
            </a:pPr>
            <a:r>
              <a:rPr lang="en" dirty="0"/>
              <a:t>Describe or explain any actions you have seen or experienced that you believe exemplify the Oklahoma Standard.</a:t>
            </a:r>
            <a:endParaRPr dirty="0"/>
          </a:p>
        </p:txBody>
      </p:sp>
      <p:pic>
        <p:nvPicPr>
          <p:cNvPr id="250" name="Google Shape;250;p53"/>
          <p:cNvPicPr preferRelativeResize="0"/>
          <p:nvPr/>
        </p:nvPicPr>
        <p:blipFill rotWithShape="1">
          <a:blip r:embed="rId3">
            <a:alphaModFix/>
          </a:blip>
          <a:srcRect l="25692" r="29058"/>
          <a:stretch/>
        </p:blipFill>
        <p:spPr>
          <a:xfrm>
            <a:off x="6227425" y="307250"/>
            <a:ext cx="1956750" cy="2057400"/>
          </a:xfrm>
          <a:prstGeom prst="rect">
            <a:avLst/>
          </a:prstGeom>
          <a:noFill/>
          <a:ln>
            <a:noFill/>
          </a:ln>
        </p:spPr>
      </p:pic>
      <p:pic>
        <p:nvPicPr>
          <p:cNvPr id="251" name="Google Shape;251;p53" title="K20 2 minute timer">
            <a:hlinkClick r:id="rId4"/>
          </p:cNvPr>
          <p:cNvPicPr preferRelativeResize="0"/>
          <p:nvPr/>
        </p:nvPicPr>
        <p:blipFill>
          <a:blip r:embed="rId5">
            <a:alphaModFix/>
          </a:blip>
          <a:stretch>
            <a:fillRect/>
          </a:stretch>
        </p:blipFill>
        <p:spPr>
          <a:xfrm>
            <a:off x="3602312" y="3010019"/>
            <a:ext cx="2509481" cy="182623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1"/>
                                        </p:tgtEl>
                                        <p:attrNameLst>
                                          <p:attrName>style.visibility</p:attrName>
                                        </p:attrNameLst>
                                      </p:cBhvr>
                                      <p:to>
                                        <p:strVal val="visible"/>
                                      </p:to>
                                    </p:set>
                                    <p:animEffect transition="in" filter="fade">
                                      <p:cBhvr>
                                        <p:cTn id="7" dur="1000"/>
                                        <p:tgtEl>
                                          <p:spTgt spid="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36"/>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 dirty="0"/>
              <a:t>Essential Questions</a:t>
            </a:r>
            <a:endParaRPr dirty="0"/>
          </a:p>
        </p:txBody>
      </p:sp>
      <p:sp>
        <p:nvSpPr>
          <p:cNvPr id="146" name="Google Shape;146;p36"/>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p>
            <a:pPr marL="571500" indent="-342900">
              <a:spcBef>
                <a:spcPts val="0"/>
              </a:spcBef>
              <a:spcAft>
                <a:spcPts val="600"/>
              </a:spcAft>
            </a:pPr>
            <a:r>
              <a:rPr lang="en" dirty="0"/>
              <a:t>How do we respond to tragic events? </a:t>
            </a:r>
            <a:endParaRPr dirty="0"/>
          </a:p>
          <a:p>
            <a:pPr marL="571500" indent="-342900">
              <a:spcBef>
                <a:spcPts val="0"/>
              </a:spcBef>
              <a:spcAft>
                <a:spcPts val="600"/>
              </a:spcAft>
            </a:pPr>
            <a:r>
              <a:rPr lang="en" dirty="0"/>
              <a:t>What is the Oklahoma Standard?</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37"/>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
              <a:t>Lesson Objectives</a:t>
            </a:r>
            <a:endParaRPr/>
          </a:p>
        </p:txBody>
      </p:sp>
      <p:sp>
        <p:nvSpPr>
          <p:cNvPr id="152" name="Google Shape;152;p37"/>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p>
            <a:pPr marL="63500" lvl="0" indent="0" algn="l" rtl="0">
              <a:spcBef>
                <a:spcPts val="0"/>
              </a:spcBef>
              <a:spcAft>
                <a:spcPts val="600"/>
              </a:spcAft>
              <a:buSzPts val="2600"/>
              <a:buNone/>
            </a:pPr>
            <a:r>
              <a:rPr lang="en" dirty="0"/>
              <a:t>By the end of this lesson, you will be able to:</a:t>
            </a:r>
          </a:p>
          <a:p>
            <a:pPr marL="571500" lvl="0" indent="-342900" algn="l" rtl="0">
              <a:spcBef>
                <a:spcPts val="0"/>
              </a:spcBef>
              <a:spcAft>
                <a:spcPts val="600"/>
              </a:spcAft>
              <a:buSzPts val="2600"/>
              <a:buAutoNum type="arabicPeriod"/>
            </a:pPr>
            <a:r>
              <a:rPr lang="en" dirty="0"/>
              <a:t>Explain the response to the Oklahoma City Bombing.</a:t>
            </a:r>
            <a:endParaRPr dirty="0"/>
          </a:p>
          <a:p>
            <a:pPr marL="571500" lvl="0" indent="-342900" algn="l" rtl="0">
              <a:spcBef>
                <a:spcPts val="0"/>
              </a:spcBef>
              <a:spcAft>
                <a:spcPts val="600"/>
              </a:spcAft>
              <a:buSzPts val="2600"/>
              <a:buAutoNum type="arabicPeriod"/>
            </a:pPr>
            <a:r>
              <a:rPr lang="en" dirty="0"/>
              <a:t>Define the Oklahoma Standard.</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38" descr="Re-issue of President William Jefferson Clinton delivers remarks at the memorial service for victims of the bombing of the Alfred P. Murrah Federal Building in Oklahoma City. Delivered 23 April 1995, Oklahoma City, OK. Courtesy the William J. Clinton Presidential Library. Audio-enhanced video by AmericanRhetoric.com. Full text transcript and enhanced audio at: http://www.americanrhetoric.com/speeches/wjcoklahomabombingspeech.htm" title="William Jefferson Clinton - Oklahoma Bombing Memorial (Audio Enhanced)">
            <a:hlinkClick r:id="rId3"/>
          </p:cNvPr>
          <p:cNvPicPr preferRelativeResize="0"/>
          <p:nvPr/>
        </p:nvPicPr>
        <p:blipFill>
          <a:blip r:embed="rId4">
            <a:alphaModFix/>
          </a:blip>
          <a:stretch>
            <a:fillRect/>
          </a:stretch>
        </p:blipFill>
        <p:spPr>
          <a:xfrm>
            <a:off x="1244600" y="76200"/>
            <a:ext cx="6654800" cy="4991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fade">
                                      <p:cBhvr>
                                        <p:cTn id="7" dur="10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9"/>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
              <a:t>Sentence, Phrase, Word</a:t>
            </a:r>
            <a:endParaRPr/>
          </a:p>
        </p:txBody>
      </p:sp>
      <p:sp>
        <p:nvSpPr>
          <p:cNvPr id="163" name="Google Shape;163;p39"/>
          <p:cNvSpPr txBox="1">
            <a:spLocks noGrp="1"/>
          </p:cNvSpPr>
          <p:nvPr>
            <p:ph type="body" idx="1"/>
          </p:nvPr>
        </p:nvSpPr>
        <p:spPr>
          <a:xfrm>
            <a:off x="2458950" y="1307400"/>
            <a:ext cx="4760100" cy="2376300"/>
          </a:xfrm>
          <a:prstGeom prst="rect">
            <a:avLst/>
          </a:prstGeom>
          <a:noFill/>
          <a:ln>
            <a:noFill/>
          </a:ln>
        </p:spPr>
        <p:txBody>
          <a:bodyPr spcFirstLastPara="1" wrap="square" lIns="91400" tIns="91400" rIns="91400" bIns="91400" anchor="t" anchorCtr="0">
            <a:noAutofit/>
          </a:bodyPr>
          <a:lstStyle/>
          <a:p>
            <a:pPr marL="0" lvl="0" indent="0" algn="l" rtl="0">
              <a:lnSpc>
                <a:spcPct val="115000"/>
              </a:lnSpc>
              <a:spcBef>
                <a:spcPts val="0"/>
              </a:spcBef>
              <a:spcAft>
                <a:spcPts val="0"/>
              </a:spcAft>
              <a:buSzPts val="1100"/>
              <a:buNone/>
            </a:pPr>
            <a:r>
              <a:rPr lang="en" sz="1800" b="0">
                <a:solidFill>
                  <a:srgbClr val="FFFFFF"/>
                </a:solidFill>
                <a:latin typeface="Arial"/>
                <a:ea typeface="Arial"/>
                <a:cs typeface="Arial"/>
                <a:sym typeface="Arial"/>
              </a:rPr>
              <a:t>You have lost too much, but you have not lost everything. And you have certainly not lost America, for we will stand with you for as many tomorrows as it takes… If anybody thinks that Americans are mostly mean and selfish, they ought to come to Oklahoma. If anybody thinks Americans have lost the capacity for love and caring and courage, they ought to come to Oklahoma.</a:t>
            </a:r>
            <a:endParaRPr sz="3300">
              <a:solidFill>
                <a:srgbClr val="FFFFFF"/>
              </a:solidFill>
            </a:endParaRPr>
          </a:p>
        </p:txBody>
      </p:sp>
      <p:sp>
        <p:nvSpPr>
          <p:cNvPr id="164" name="Google Shape;164;p39"/>
          <p:cNvSpPr txBox="1">
            <a:spLocks noGrp="1"/>
          </p:cNvSpPr>
          <p:nvPr>
            <p:ph type="body" idx="2"/>
          </p:nvPr>
        </p:nvSpPr>
        <p:spPr>
          <a:xfrm>
            <a:off x="3017949" y="4171950"/>
            <a:ext cx="3108000" cy="521400"/>
          </a:xfrm>
          <a:prstGeom prst="rect">
            <a:avLst/>
          </a:prstGeom>
          <a:noFill/>
          <a:ln>
            <a:noFill/>
          </a:ln>
        </p:spPr>
        <p:txBody>
          <a:bodyPr spcFirstLastPara="1" wrap="square" lIns="91400" tIns="91400" rIns="91400" bIns="91400" anchor="t" anchorCtr="0">
            <a:noAutofit/>
          </a:bodyPr>
          <a:lstStyle/>
          <a:p>
            <a:pPr marL="0" lvl="0" indent="0" algn="l" rtl="0">
              <a:spcBef>
                <a:spcPts val="0"/>
              </a:spcBef>
              <a:spcAft>
                <a:spcPts val="0"/>
              </a:spcAft>
              <a:buSzPts val="1600"/>
              <a:buNone/>
            </a:pPr>
            <a:r>
              <a:rPr lang="en"/>
              <a:t>-Bill Clinton</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40"/>
          <p:cNvSpPr txBox="1">
            <a:spLocks noGrp="1"/>
          </p:cNvSpPr>
          <p:nvPr>
            <p:ph type="title"/>
          </p:nvPr>
        </p:nvSpPr>
        <p:spPr>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 dirty="0"/>
              <a:t>Sentence, Phrase, Word</a:t>
            </a:r>
            <a:endParaRPr dirty="0"/>
          </a:p>
        </p:txBody>
      </p:sp>
      <p:graphicFrame>
        <p:nvGraphicFramePr>
          <p:cNvPr id="4" name="Table 2">
            <a:extLst>
              <a:ext uri="{FF2B5EF4-FFF2-40B4-BE49-F238E27FC236}">
                <a16:creationId xmlns:a16="http://schemas.microsoft.com/office/drawing/2014/main" id="{9F012817-EC59-4FC0-9BCF-5020A980FD02}"/>
              </a:ext>
            </a:extLst>
          </p:cNvPr>
          <p:cNvGraphicFramePr>
            <a:graphicFrameLocks noGrp="1"/>
          </p:cNvGraphicFramePr>
          <p:nvPr>
            <p:extLst>
              <p:ext uri="{D42A27DB-BD31-4B8C-83A1-F6EECF244321}">
                <p14:modId xmlns:p14="http://schemas.microsoft.com/office/powerpoint/2010/main" val="3785222684"/>
              </p:ext>
            </p:extLst>
          </p:nvPr>
        </p:nvGraphicFramePr>
        <p:xfrm>
          <a:off x="1504418" y="1672590"/>
          <a:ext cx="5939367" cy="1798320"/>
        </p:xfrm>
        <a:graphic>
          <a:graphicData uri="http://schemas.openxmlformats.org/drawingml/2006/table">
            <a:tbl>
              <a:tblPr bandRow="1">
                <a:tableStyleId>{5A111915-BE36-4E01-A7E5-04B1672EAD32}</a:tableStyleId>
              </a:tblPr>
              <a:tblGrid>
                <a:gridCol w="1392767">
                  <a:extLst>
                    <a:ext uri="{9D8B030D-6E8A-4147-A177-3AD203B41FA5}">
                      <a16:colId xmlns:a16="http://schemas.microsoft.com/office/drawing/2014/main" val="3976571480"/>
                    </a:ext>
                  </a:extLst>
                </a:gridCol>
                <a:gridCol w="4546600">
                  <a:extLst>
                    <a:ext uri="{9D8B030D-6E8A-4147-A177-3AD203B41FA5}">
                      <a16:colId xmlns:a16="http://schemas.microsoft.com/office/drawing/2014/main" val="3999392611"/>
                    </a:ext>
                  </a:extLst>
                </a:gridCol>
              </a:tblGrid>
              <a:tr h="370840">
                <a:tc>
                  <a:txBody>
                    <a:bodyPr/>
                    <a:lstStyle/>
                    <a:p>
                      <a:r>
                        <a:rPr lang="en-US" sz="2000" b="1" dirty="0">
                          <a:solidFill>
                            <a:schemeClr val="accent2"/>
                          </a:solidFill>
                          <a:latin typeface="Calibri" panose="020F0502020204030204" pitchFamily="34" charset="0"/>
                          <a:cs typeface="Calibri" panose="020F0502020204030204" pitchFamily="34" charset="0"/>
                        </a:rPr>
                        <a:t>A Sentence</a:t>
                      </a:r>
                    </a:p>
                  </a:txBody>
                  <a:tcPr>
                    <a:solidFill>
                      <a:schemeClr val="accent2">
                        <a:lumMod val="20000"/>
                        <a:lumOff val="80000"/>
                      </a:schemeClr>
                    </a:solidFill>
                  </a:tcPr>
                </a:tc>
                <a:tc>
                  <a:txBody>
                    <a:bodyPr/>
                    <a:lstStyle/>
                    <a:p>
                      <a:r>
                        <a:rPr lang="en-US" sz="2000" dirty="0">
                          <a:latin typeface="Calibri" panose="020F0502020204030204" pitchFamily="34" charset="0"/>
                          <a:cs typeface="Calibri" panose="020F0502020204030204" pitchFamily="34" charset="0"/>
                        </a:rPr>
                        <a:t>t</a:t>
                      </a:r>
                      <a:r>
                        <a:rPr lang="en" sz="2000" dirty="0">
                          <a:latin typeface="Calibri" panose="020F0502020204030204" pitchFamily="34" charset="0"/>
                          <a:cs typeface="Calibri" panose="020F0502020204030204" pitchFamily="34" charset="0"/>
                        </a:rPr>
                        <a:t>hat expresses or captures the main idea.</a:t>
                      </a:r>
                      <a:endParaRPr lang="en-US"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186991550"/>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 sz="2000" b="1" dirty="0">
                          <a:solidFill>
                            <a:schemeClr val="accent2"/>
                          </a:solidFill>
                          <a:latin typeface="Calibri" panose="020F0502020204030204" pitchFamily="34" charset="0"/>
                          <a:cs typeface="Calibri" panose="020F0502020204030204" pitchFamily="34" charset="0"/>
                        </a:rPr>
                        <a:t>A Phrase</a:t>
                      </a:r>
                    </a:p>
                    <a:p>
                      <a:endParaRPr lang="en-US" sz="2000" dirty="0">
                        <a:solidFill>
                          <a:schemeClr val="accent2"/>
                        </a:solidFill>
                        <a:latin typeface="Calibri" panose="020F0502020204030204" pitchFamily="34" charset="0"/>
                        <a:cs typeface="Calibri" panose="020F0502020204030204" pitchFamily="34" charset="0"/>
                      </a:endParaRPr>
                    </a:p>
                  </a:txBody>
                  <a:tcPr>
                    <a:solidFill>
                      <a:schemeClr val="accent2">
                        <a:lumMod val="20000"/>
                        <a:lumOff val="80000"/>
                      </a:schemeClr>
                    </a:solidFill>
                  </a:tcPr>
                </a:tc>
                <a:tc>
                  <a:txBody>
                    <a:bodyPr/>
                    <a:lstStyle/>
                    <a:p>
                      <a:r>
                        <a:rPr lang="en" sz="2000" dirty="0">
                          <a:latin typeface="Calibri" panose="020F0502020204030204" pitchFamily="34" charset="0"/>
                          <a:cs typeface="Calibri" panose="020F0502020204030204" pitchFamily="34" charset="0"/>
                        </a:rPr>
                        <a:t>that moves, engages, provokes, or is meaningful to you.</a:t>
                      </a:r>
                      <a:endParaRPr lang="en-US"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905065946"/>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 sz="2000" b="1" dirty="0">
                          <a:solidFill>
                            <a:schemeClr val="accent2"/>
                          </a:solidFill>
                          <a:latin typeface="Calibri" panose="020F0502020204030204" pitchFamily="34" charset="0"/>
                          <a:cs typeface="Calibri" panose="020F0502020204030204" pitchFamily="34" charset="0"/>
                        </a:rPr>
                        <a:t>A Word</a:t>
                      </a:r>
                    </a:p>
                    <a:p>
                      <a:endParaRPr lang="en-US" sz="2000" dirty="0">
                        <a:solidFill>
                          <a:schemeClr val="accent2"/>
                        </a:solidFill>
                        <a:latin typeface="Calibri" panose="020F0502020204030204" pitchFamily="34" charset="0"/>
                        <a:cs typeface="Calibri" panose="020F0502020204030204" pitchFamily="34" charset="0"/>
                      </a:endParaRPr>
                    </a:p>
                  </a:txBody>
                  <a:tcP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latin typeface="Calibri" panose="020F0502020204030204" pitchFamily="34" charset="0"/>
                          <a:cs typeface="Calibri" panose="020F0502020204030204" pitchFamily="34" charset="0"/>
                        </a:rPr>
                        <a:t>that captures your attention, or that you find to be powerful.</a:t>
                      </a:r>
                    </a:p>
                  </a:txBody>
                  <a:tcPr/>
                </a:tc>
                <a:extLst>
                  <a:ext uri="{0D108BD9-81ED-4DB2-BD59-A6C34878D82A}">
                    <a16:rowId xmlns:a16="http://schemas.microsoft.com/office/drawing/2014/main" val="392620058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5"/>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42"/>
          <p:cNvSpPr txBox="1">
            <a:spLocks noGrp="1"/>
          </p:cNvSpPr>
          <p:nvPr>
            <p:ph type="title"/>
          </p:nvPr>
        </p:nvSpPr>
        <p:spPr>
          <a:xfrm>
            <a:off x="457200" y="307247"/>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Oklahoma City Bombing</a:t>
            </a:r>
            <a:endParaRPr/>
          </a:p>
        </p:txBody>
      </p:sp>
      <p:sp>
        <p:nvSpPr>
          <p:cNvPr id="181" name="Google Shape;181;p42"/>
          <p:cNvSpPr txBox="1">
            <a:spLocks noGrp="1"/>
          </p:cNvSpPr>
          <p:nvPr>
            <p:ph type="body" idx="1"/>
          </p:nvPr>
        </p:nvSpPr>
        <p:spPr>
          <a:xfrm>
            <a:off x="457199" y="1305059"/>
            <a:ext cx="6621109" cy="3621000"/>
          </a:xfrm>
          <a:prstGeom prst="rect">
            <a:avLst/>
          </a:prstGeom>
        </p:spPr>
        <p:txBody>
          <a:bodyPr spcFirstLastPara="1" wrap="square" lIns="91400" tIns="91400" rIns="91400" bIns="91400" anchor="t" anchorCtr="0">
            <a:noAutofit/>
          </a:bodyPr>
          <a:lstStyle/>
          <a:p>
            <a:pPr marL="0" lvl="0" indent="0" algn="l" rtl="0">
              <a:spcBef>
                <a:spcPts val="520"/>
              </a:spcBef>
              <a:spcAft>
                <a:spcPts val="0"/>
              </a:spcAft>
              <a:buNone/>
            </a:pPr>
            <a:r>
              <a:rPr lang="en" dirty="0"/>
              <a:t>On April 19, 1995, the Alfred P. Murrah Federal Building was subjected to a terrorist attack.</a:t>
            </a:r>
            <a:endParaRPr dirty="0"/>
          </a:p>
          <a:p>
            <a:pPr marL="457200" lvl="0" indent="-393700" algn="l" rtl="0">
              <a:spcBef>
                <a:spcPts val="520"/>
              </a:spcBef>
              <a:spcAft>
                <a:spcPts val="0"/>
              </a:spcAft>
              <a:buSzPts val="2600"/>
              <a:buChar char="•"/>
            </a:pPr>
            <a:r>
              <a:rPr lang="en" dirty="0"/>
              <a:t>168 people died, adults and children.</a:t>
            </a:r>
            <a:endParaRPr dirty="0"/>
          </a:p>
          <a:p>
            <a:pPr marL="457200" lvl="0" indent="-393700" algn="l" rtl="0">
              <a:spcBef>
                <a:spcPts val="0"/>
              </a:spcBef>
              <a:spcAft>
                <a:spcPts val="0"/>
              </a:spcAft>
              <a:buSzPts val="2600"/>
              <a:buChar char="•"/>
            </a:pPr>
            <a:r>
              <a:rPr lang="en" dirty="0"/>
              <a:t>600 were injured.</a:t>
            </a:r>
            <a:endParaRPr dirty="0"/>
          </a:p>
        </p:txBody>
      </p:sp>
      <p:pic>
        <p:nvPicPr>
          <p:cNvPr id="182" name="Google Shape;182;p42"/>
          <p:cNvPicPr preferRelativeResize="0"/>
          <p:nvPr/>
        </p:nvPicPr>
        <p:blipFill>
          <a:blip r:embed="rId3">
            <a:alphaModFix/>
          </a:blip>
          <a:stretch>
            <a:fillRect/>
          </a:stretch>
        </p:blipFill>
        <p:spPr>
          <a:xfrm>
            <a:off x="4249828" y="2866382"/>
            <a:ext cx="3145123" cy="2149567"/>
          </a:xfrm>
          <a:prstGeom prst="rect">
            <a:avLst/>
          </a:prstGeom>
          <a:noFill/>
          <a:ln>
            <a:noFill/>
          </a:ln>
        </p:spPr>
      </p:pic>
    </p:spTree>
  </p:cSld>
  <p:clrMapOvr>
    <a:masterClrMapping/>
  </p:clrMapOvr>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4789</TotalTime>
  <Words>786</Words>
  <Application>Microsoft Office PowerPoint</Application>
  <PresentationFormat>On-screen Show (16:9)</PresentationFormat>
  <Paragraphs>61</Paragraphs>
  <Slides>20</Slides>
  <Notes>20</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Calibri</vt:lpstr>
      <vt:lpstr>Helvetica Neue</vt:lpstr>
      <vt:lpstr>Noto Sans Symbols</vt:lpstr>
      <vt:lpstr>Roboto</vt:lpstr>
      <vt:lpstr>LEARN theme</vt:lpstr>
      <vt:lpstr>LEARN theme</vt:lpstr>
      <vt:lpstr>PowerPoint Presentation</vt:lpstr>
      <vt:lpstr>We Will Stand With You.</vt:lpstr>
      <vt:lpstr>Essential Questions</vt:lpstr>
      <vt:lpstr>Lesson Objectives</vt:lpstr>
      <vt:lpstr>PowerPoint Presentation</vt:lpstr>
      <vt:lpstr>Sentence, Phrase, Word</vt:lpstr>
      <vt:lpstr>Sentence, Phrase, Word</vt:lpstr>
      <vt:lpstr>PowerPoint Presentation</vt:lpstr>
      <vt:lpstr>Oklahoma City Bombing</vt:lpstr>
      <vt:lpstr>Oklahoma City Fire Chief Richard Kelley</vt:lpstr>
      <vt:lpstr>Interview with Oklahoma City Fire Chief Richard Kelley</vt:lpstr>
      <vt:lpstr>Oklahoma City Fire Chief Richard Kelley</vt:lpstr>
      <vt:lpstr>How Am I Feeling?  What Am I Thinking?</vt:lpstr>
      <vt:lpstr>What were some of the types of occupations held by those who responded to the bombing?</vt:lpstr>
      <vt:lpstr>PowerPoint Presentation</vt:lpstr>
      <vt:lpstr>Crisis Response Teams</vt:lpstr>
      <vt:lpstr>Jigsaw</vt:lpstr>
      <vt:lpstr>How do the crisis responses you just learned about relate to the excerpt from President Clinton’s speech?</vt:lpstr>
      <vt:lpstr>The Oklahoma Standard…</vt:lpstr>
      <vt:lpstr>Two-Minute Paper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Will Stand with You.</dc:title>
  <dc:creator>K20 Center</dc:creator>
  <cp:lastModifiedBy>Taylor Thurston</cp:lastModifiedBy>
  <cp:revision>10</cp:revision>
  <dcterms:modified xsi:type="dcterms:W3CDTF">2021-03-12T20:33:29Z</dcterms:modified>
</cp:coreProperties>
</file>