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4" r:id="rId21"/>
    <p:sldId id="280" r:id="rId22"/>
    <p:sldId id="281" r:id="rId23"/>
    <p:sldId id="28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322CA-0723-4A97-8458-5FEA3D94652C}" v="2" dt="2023-07-20T15:03:46.943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381" autoAdjust="0"/>
  </p:normalViewPr>
  <p:slideViewPr>
    <p:cSldViewPr snapToGrid="0">
      <p:cViewPr varScale="1">
        <p:scale>
          <a:sx n="77" d="100"/>
          <a:sy n="77" d="100"/>
        </p:scale>
        <p:origin x="1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BB0CC885-E7E6-4A46-890A-2E6D616EE7DA}"/>
    <pc:docChg chg="undo redo custSel addSld delSld modSld sldOrd">
      <pc:chgData name="Peters, Daniella M." userId="87fb469b-cd7a-4b12-a1ae-bba5f0610088" providerId="ADAL" clId="{BB0CC885-E7E6-4A46-890A-2E6D616EE7DA}" dt="2021-03-04T22:32:27.655" v="1899" actId="1038"/>
      <pc:docMkLst>
        <pc:docMk/>
      </pc:docMkLst>
      <pc:sldChg chg="modSp mod">
        <pc:chgData name="Peters, Daniella M." userId="87fb469b-cd7a-4b12-a1ae-bba5f0610088" providerId="ADAL" clId="{BB0CC885-E7E6-4A46-890A-2E6D616EE7DA}" dt="2021-03-04T14:39:01.745" v="0" actId="20577"/>
        <pc:sldMkLst>
          <pc:docMk/>
          <pc:sldMk cId="0" sldId="258"/>
        </pc:sldMkLst>
        <pc:spChg chg="mod">
          <ac:chgData name="Peters, Daniella M." userId="87fb469b-cd7a-4b12-a1ae-bba5f0610088" providerId="ADAL" clId="{BB0CC885-E7E6-4A46-890A-2E6D616EE7DA}" dt="2021-03-04T14:39:01.745" v="0" actId="20577"/>
          <ac:spMkLst>
            <pc:docMk/>
            <pc:sldMk cId="0" sldId="258"/>
            <ac:spMk id="100" creationId="{00000000-0000-0000-0000-000000000000}"/>
          </ac:spMkLst>
        </pc:spChg>
      </pc:sldChg>
      <pc:sldChg chg="modSp mod">
        <pc:chgData name="Peters, Daniella M." userId="87fb469b-cd7a-4b12-a1ae-bba5f0610088" providerId="ADAL" clId="{BB0CC885-E7E6-4A46-890A-2E6D616EE7DA}" dt="2021-03-04T21:14:05.221" v="796" actId="12"/>
        <pc:sldMkLst>
          <pc:docMk/>
          <pc:sldMk cId="0" sldId="259"/>
        </pc:sldMkLst>
        <pc:spChg chg="mod">
          <ac:chgData name="Peters, Daniella M." userId="87fb469b-cd7a-4b12-a1ae-bba5f0610088" providerId="ADAL" clId="{BB0CC885-E7E6-4A46-890A-2E6D616EE7DA}" dt="2021-03-04T21:14:05.221" v="796" actId="12"/>
          <ac:spMkLst>
            <pc:docMk/>
            <pc:sldMk cId="0" sldId="259"/>
            <ac:spMk id="107" creationId="{00000000-0000-0000-0000-000000000000}"/>
          </ac:spMkLst>
        </pc:spChg>
      </pc:sldChg>
      <pc:sldChg chg="addSp modSp mod modNotesTx">
        <pc:chgData name="Peters, Daniella M." userId="87fb469b-cd7a-4b12-a1ae-bba5f0610088" providerId="ADAL" clId="{BB0CC885-E7E6-4A46-890A-2E6D616EE7DA}" dt="2021-03-04T22:05:14.029" v="1650" actId="20577"/>
        <pc:sldMkLst>
          <pc:docMk/>
          <pc:sldMk cId="0" sldId="260"/>
        </pc:sldMkLst>
        <pc:spChg chg="mod">
          <ac:chgData name="Peters, Daniella M." userId="87fb469b-cd7a-4b12-a1ae-bba5f0610088" providerId="ADAL" clId="{BB0CC885-E7E6-4A46-890A-2E6D616EE7DA}" dt="2021-03-04T14:50:11.183" v="162" actId="20577"/>
          <ac:spMkLst>
            <pc:docMk/>
            <pc:sldMk cId="0" sldId="260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BB0CC885-E7E6-4A46-890A-2E6D616EE7DA}" dt="2021-03-04T22:04:31.627" v="1641" actId="1038"/>
          <ac:picMkLst>
            <pc:docMk/>
            <pc:sldMk cId="0" sldId="260"/>
            <ac:picMk id="4" creationId="{65FDEF5E-88CD-4EC4-9BE4-D975D49D5891}"/>
          </ac:picMkLst>
        </pc:picChg>
      </pc:sldChg>
      <pc:sldChg chg="del">
        <pc:chgData name="Peters, Daniella M." userId="87fb469b-cd7a-4b12-a1ae-bba5f0610088" providerId="ADAL" clId="{BB0CC885-E7E6-4A46-890A-2E6D616EE7DA}" dt="2021-03-04T19:12:33.662" v="790" actId="2696"/>
        <pc:sldMkLst>
          <pc:docMk/>
          <pc:sldMk cId="0" sldId="261"/>
        </pc:sldMkLst>
      </pc:sldChg>
      <pc:sldChg chg="del">
        <pc:chgData name="Peters, Daniella M." userId="87fb469b-cd7a-4b12-a1ae-bba5f0610088" providerId="ADAL" clId="{BB0CC885-E7E6-4A46-890A-2E6D616EE7DA}" dt="2021-03-04T19:12:35.611" v="791" actId="2696"/>
        <pc:sldMkLst>
          <pc:docMk/>
          <pc:sldMk cId="0" sldId="262"/>
        </pc:sldMkLst>
      </pc:sldChg>
      <pc:sldChg chg="del">
        <pc:chgData name="Peters, Daniella M." userId="87fb469b-cd7a-4b12-a1ae-bba5f0610088" providerId="ADAL" clId="{BB0CC885-E7E6-4A46-890A-2E6D616EE7DA}" dt="2021-03-04T19:12:37.695" v="792" actId="2696"/>
        <pc:sldMkLst>
          <pc:docMk/>
          <pc:sldMk cId="0" sldId="263"/>
        </pc:sldMkLst>
      </pc:sldChg>
      <pc:sldChg chg="del">
        <pc:chgData name="Peters, Daniella M." userId="87fb469b-cd7a-4b12-a1ae-bba5f0610088" providerId="ADAL" clId="{BB0CC885-E7E6-4A46-890A-2E6D616EE7DA}" dt="2021-03-04T19:12:39.794" v="793" actId="2696"/>
        <pc:sldMkLst>
          <pc:docMk/>
          <pc:sldMk cId="0" sldId="264"/>
        </pc:sldMkLst>
      </pc:sldChg>
      <pc:sldChg chg="del">
        <pc:chgData name="Peters, Daniella M." userId="87fb469b-cd7a-4b12-a1ae-bba5f0610088" providerId="ADAL" clId="{BB0CC885-E7E6-4A46-890A-2E6D616EE7DA}" dt="2021-03-04T19:12:41.820" v="794" actId="2696"/>
        <pc:sldMkLst>
          <pc:docMk/>
          <pc:sldMk cId="0" sldId="265"/>
        </pc:sldMkLst>
      </pc:sldChg>
      <pc:sldChg chg="addSp modSp add mod modNotesTx">
        <pc:chgData name="Peters, Daniella M." userId="87fb469b-cd7a-4b12-a1ae-bba5f0610088" providerId="ADAL" clId="{BB0CC885-E7E6-4A46-890A-2E6D616EE7DA}" dt="2021-03-04T22:14:47.407" v="1753" actId="20577"/>
        <pc:sldMkLst>
          <pc:docMk/>
          <pc:sldMk cId="3876565827" sldId="266"/>
        </pc:sldMkLst>
        <pc:spChg chg="mod">
          <ac:chgData name="Peters, Daniella M." userId="87fb469b-cd7a-4b12-a1ae-bba5f0610088" providerId="ADAL" clId="{BB0CC885-E7E6-4A46-890A-2E6D616EE7DA}" dt="2021-03-04T22:05:39.097" v="1651" actId="20577"/>
          <ac:spMkLst>
            <pc:docMk/>
            <pc:sldMk cId="3876565827" sldId="266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BB0CC885-E7E6-4A46-890A-2E6D616EE7DA}" dt="2021-03-04T22:06:28.966" v="1659" actId="1076"/>
          <ac:picMkLst>
            <pc:docMk/>
            <pc:sldMk cId="3876565827" sldId="266"/>
            <ac:picMk id="4" creationId="{A6E8D26B-CE0D-489E-B9F8-CAA73415F768}"/>
          </ac:picMkLst>
        </pc:picChg>
      </pc:sldChg>
      <pc:sldChg chg="addSp modSp add mod modNotesTx">
        <pc:chgData name="Peters, Daniella M." userId="87fb469b-cd7a-4b12-a1ae-bba5f0610088" providerId="ADAL" clId="{BB0CC885-E7E6-4A46-890A-2E6D616EE7DA}" dt="2021-03-04T22:08:41.751" v="1669" actId="20577"/>
        <pc:sldMkLst>
          <pc:docMk/>
          <pc:sldMk cId="3667737288" sldId="267"/>
        </pc:sldMkLst>
        <pc:spChg chg="mod">
          <ac:chgData name="Peters, Daniella M." userId="87fb469b-cd7a-4b12-a1ae-bba5f0610088" providerId="ADAL" clId="{BB0CC885-E7E6-4A46-890A-2E6D616EE7DA}" dt="2021-03-04T22:07:55.003" v="1662" actId="20577"/>
          <ac:spMkLst>
            <pc:docMk/>
            <pc:sldMk cId="3667737288" sldId="267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BB0CC885-E7E6-4A46-890A-2E6D616EE7DA}" dt="2021-03-04T22:08:21.110" v="1667" actId="14100"/>
          <ac:picMkLst>
            <pc:docMk/>
            <pc:sldMk cId="3667737288" sldId="267"/>
            <ac:picMk id="4" creationId="{59E7038F-1F48-416A-85C8-4DCCD4D98900}"/>
          </ac:picMkLst>
        </pc:picChg>
      </pc:sldChg>
      <pc:sldChg chg="addSp modSp add mod modNotesTx">
        <pc:chgData name="Peters, Daniella M." userId="87fb469b-cd7a-4b12-a1ae-bba5f0610088" providerId="ADAL" clId="{BB0CC885-E7E6-4A46-890A-2E6D616EE7DA}" dt="2021-03-04T22:14:17.969" v="1749" actId="20577"/>
        <pc:sldMkLst>
          <pc:docMk/>
          <pc:sldMk cId="3047483994" sldId="268"/>
        </pc:sldMkLst>
        <pc:spChg chg="mod">
          <ac:chgData name="Peters, Daniella M." userId="87fb469b-cd7a-4b12-a1ae-bba5f0610088" providerId="ADAL" clId="{BB0CC885-E7E6-4A46-890A-2E6D616EE7DA}" dt="2021-03-04T22:09:16.784" v="1670" actId="20577"/>
          <ac:spMkLst>
            <pc:docMk/>
            <pc:sldMk cId="3047483994" sldId="268"/>
            <ac:spMk id="113" creationId="{00000000-0000-0000-0000-000000000000}"/>
          </ac:spMkLst>
        </pc:spChg>
        <pc:grpChg chg="add mod">
          <ac:chgData name="Peters, Daniella M." userId="87fb469b-cd7a-4b12-a1ae-bba5f0610088" providerId="ADAL" clId="{BB0CC885-E7E6-4A46-890A-2E6D616EE7DA}" dt="2021-03-04T22:13:07.965" v="1741" actId="1035"/>
          <ac:grpSpMkLst>
            <pc:docMk/>
            <pc:sldMk cId="3047483994" sldId="268"/>
            <ac:grpSpMk id="2" creationId="{37A8C5D6-6CAE-4962-8209-7937F60E77E6}"/>
          </ac:grpSpMkLst>
        </pc:grpChg>
        <pc:picChg chg="add mod">
          <ac:chgData name="Peters, Daniella M." userId="87fb469b-cd7a-4b12-a1ae-bba5f0610088" providerId="ADAL" clId="{BB0CC885-E7E6-4A46-890A-2E6D616EE7DA}" dt="2021-03-04T22:09:25.008" v="1672" actId="164"/>
          <ac:picMkLst>
            <pc:docMk/>
            <pc:sldMk cId="3047483994" sldId="268"/>
            <ac:picMk id="4" creationId="{AFEE512A-EE82-4D54-8E66-79D8FCE603F9}"/>
          </ac:picMkLst>
        </pc:picChg>
        <pc:picChg chg="add mod">
          <ac:chgData name="Peters, Daniella M." userId="87fb469b-cd7a-4b12-a1ae-bba5f0610088" providerId="ADAL" clId="{BB0CC885-E7E6-4A46-890A-2E6D616EE7DA}" dt="2021-03-04T22:09:25.008" v="1672" actId="164"/>
          <ac:picMkLst>
            <pc:docMk/>
            <pc:sldMk cId="3047483994" sldId="268"/>
            <ac:picMk id="5" creationId="{FF5E106A-B020-413D-A504-0A3BF8A7C33F}"/>
          </ac:picMkLst>
        </pc:picChg>
      </pc:sldChg>
      <pc:sldChg chg="addSp modSp add mod modNotesTx">
        <pc:chgData name="Peters, Daniella M." userId="87fb469b-cd7a-4b12-a1ae-bba5f0610088" providerId="ADAL" clId="{BB0CC885-E7E6-4A46-890A-2E6D616EE7DA}" dt="2021-03-04T22:17:26.719" v="1779" actId="20577"/>
        <pc:sldMkLst>
          <pc:docMk/>
          <pc:sldMk cId="3786284352" sldId="269"/>
        </pc:sldMkLst>
        <pc:spChg chg="mod">
          <ac:chgData name="Peters, Daniella M." userId="87fb469b-cd7a-4b12-a1ae-bba5f0610088" providerId="ADAL" clId="{BB0CC885-E7E6-4A46-890A-2E6D616EE7DA}" dt="2021-03-04T15:29:54.502" v="167" actId="20577"/>
          <ac:spMkLst>
            <pc:docMk/>
            <pc:sldMk cId="3786284352" sldId="269"/>
            <ac:spMk id="113" creationId="{00000000-0000-0000-0000-000000000000}"/>
          </ac:spMkLst>
        </pc:spChg>
        <pc:grpChg chg="add mod">
          <ac:chgData name="Peters, Daniella M." userId="87fb469b-cd7a-4b12-a1ae-bba5f0610088" providerId="ADAL" clId="{BB0CC885-E7E6-4A46-890A-2E6D616EE7DA}" dt="2021-03-04T22:17:09.563" v="1773" actId="1035"/>
          <ac:grpSpMkLst>
            <pc:docMk/>
            <pc:sldMk cId="3786284352" sldId="269"/>
            <ac:grpSpMk id="4" creationId="{80B0013F-CA00-4E8F-9092-CF327496F81F}"/>
          </ac:grpSpMkLst>
        </pc:grpChg>
        <pc:picChg chg="mod">
          <ac:chgData name="Peters, Daniella M." userId="87fb469b-cd7a-4b12-a1ae-bba5f0610088" providerId="ADAL" clId="{BB0CC885-E7E6-4A46-890A-2E6D616EE7DA}" dt="2021-03-04T22:15:43.223" v="1754"/>
          <ac:picMkLst>
            <pc:docMk/>
            <pc:sldMk cId="3786284352" sldId="269"/>
            <ac:picMk id="5" creationId="{F01777C1-6A2C-439F-B5FB-FC6974B6716C}"/>
          </ac:picMkLst>
        </pc:picChg>
        <pc:picChg chg="mod">
          <ac:chgData name="Peters, Daniella M." userId="87fb469b-cd7a-4b12-a1ae-bba5f0610088" providerId="ADAL" clId="{BB0CC885-E7E6-4A46-890A-2E6D616EE7DA}" dt="2021-03-04T22:15:43.223" v="1754"/>
          <ac:picMkLst>
            <pc:docMk/>
            <pc:sldMk cId="3786284352" sldId="269"/>
            <ac:picMk id="6" creationId="{D34C402D-A0FD-4388-A693-851859684A79}"/>
          </ac:picMkLst>
        </pc:picChg>
      </pc:sldChg>
      <pc:sldChg chg="addSp modSp add mod modNotesTx">
        <pc:chgData name="Peters, Daniella M." userId="87fb469b-cd7a-4b12-a1ae-bba5f0610088" providerId="ADAL" clId="{BB0CC885-E7E6-4A46-890A-2E6D616EE7DA}" dt="2021-03-04T22:21:46.535" v="1792"/>
        <pc:sldMkLst>
          <pc:docMk/>
          <pc:sldMk cId="435566315" sldId="270"/>
        </pc:sldMkLst>
        <pc:picChg chg="add mod">
          <ac:chgData name="Peters, Daniella M." userId="87fb469b-cd7a-4b12-a1ae-bba5f0610088" providerId="ADAL" clId="{BB0CC885-E7E6-4A46-890A-2E6D616EE7DA}" dt="2021-03-04T22:21:46.535" v="1792"/>
          <ac:picMkLst>
            <pc:docMk/>
            <pc:sldMk cId="435566315" sldId="270"/>
            <ac:picMk id="4" creationId="{FB99134C-66E3-4AA3-90FB-47ACAD7217B3}"/>
          </ac:picMkLst>
        </pc:picChg>
      </pc:sldChg>
      <pc:sldChg chg="addSp modSp add mod modNotesTx">
        <pc:chgData name="Peters, Daniella M." userId="87fb469b-cd7a-4b12-a1ae-bba5f0610088" providerId="ADAL" clId="{BB0CC885-E7E6-4A46-890A-2E6D616EE7DA}" dt="2021-03-04T22:23:17.560" v="1806" actId="1036"/>
        <pc:sldMkLst>
          <pc:docMk/>
          <pc:sldMk cId="2660560944" sldId="271"/>
        </pc:sldMkLst>
        <pc:picChg chg="add mod">
          <ac:chgData name="Peters, Daniella M." userId="87fb469b-cd7a-4b12-a1ae-bba5f0610088" providerId="ADAL" clId="{BB0CC885-E7E6-4A46-890A-2E6D616EE7DA}" dt="2021-03-04T22:23:17.560" v="1806" actId="1036"/>
          <ac:picMkLst>
            <pc:docMk/>
            <pc:sldMk cId="2660560944" sldId="271"/>
            <ac:picMk id="4" creationId="{0342199D-8F0E-49AA-AB1F-751E02961A54}"/>
          </ac:picMkLst>
        </pc:picChg>
      </pc:sldChg>
      <pc:sldChg chg="addSp delSp modSp add mod modNotesTx">
        <pc:chgData name="Peters, Daniella M." userId="87fb469b-cd7a-4b12-a1ae-bba5f0610088" providerId="ADAL" clId="{BB0CC885-E7E6-4A46-890A-2E6D616EE7DA}" dt="2021-03-04T22:30:04.689" v="1839" actId="20577"/>
        <pc:sldMkLst>
          <pc:docMk/>
          <pc:sldMk cId="3616630224" sldId="272"/>
        </pc:sldMkLst>
        <pc:grpChg chg="add del mod">
          <ac:chgData name="Peters, Daniella M." userId="87fb469b-cd7a-4b12-a1ae-bba5f0610088" providerId="ADAL" clId="{BB0CC885-E7E6-4A46-890A-2E6D616EE7DA}" dt="2021-03-04T22:29:18.166" v="1812" actId="165"/>
          <ac:grpSpMkLst>
            <pc:docMk/>
            <pc:sldMk cId="3616630224" sldId="272"/>
            <ac:grpSpMk id="4" creationId="{AD2BB408-6454-471F-B4A0-6B9CAC73DD0D}"/>
          </ac:grpSpMkLst>
        </pc:grpChg>
        <pc:picChg chg="mod topLvl">
          <ac:chgData name="Peters, Daniella M." userId="87fb469b-cd7a-4b12-a1ae-bba5f0610088" providerId="ADAL" clId="{BB0CC885-E7E6-4A46-890A-2E6D616EE7DA}" dt="2021-03-04T22:29:18.166" v="1812" actId="165"/>
          <ac:picMkLst>
            <pc:docMk/>
            <pc:sldMk cId="3616630224" sldId="272"/>
            <ac:picMk id="5" creationId="{712D1D0D-739F-49D3-8BB8-6AC1A3C106BD}"/>
          </ac:picMkLst>
        </pc:picChg>
        <pc:picChg chg="mod topLvl">
          <ac:chgData name="Peters, Daniella M." userId="87fb469b-cd7a-4b12-a1ae-bba5f0610088" providerId="ADAL" clId="{BB0CC885-E7E6-4A46-890A-2E6D616EE7DA}" dt="2021-03-04T22:29:42.781" v="1833" actId="1036"/>
          <ac:picMkLst>
            <pc:docMk/>
            <pc:sldMk cId="3616630224" sldId="272"/>
            <ac:picMk id="6" creationId="{DA6D9307-E7E6-441E-B96A-3A7B19B7F80E}"/>
          </ac:picMkLst>
        </pc:picChg>
      </pc:sldChg>
      <pc:sldChg chg="addSp modSp add mod modNotesTx">
        <pc:chgData name="Peters, Daniella M." userId="87fb469b-cd7a-4b12-a1ae-bba5f0610088" providerId="ADAL" clId="{BB0CC885-E7E6-4A46-890A-2E6D616EE7DA}" dt="2021-03-04T22:32:27.655" v="1899" actId="1038"/>
        <pc:sldMkLst>
          <pc:docMk/>
          <pc:sldMk cId="2650945048" sldId="273"/>
        </pc:sldMkLst>
        <pc:spChg chg="mod">
          <ac:chgData name="Peters, Daniella M." userId="87fb469b-cd7a-4b12-a1ae-bba5f0610088" providerId="ADAL" clId="{BB0CC885-E7E6-4A46-890A-2E6D616EE7DA}" dt="2021-03-04T22:30:32.248" v="1865" actId="20577"/>
          <ac:spMkLst>
            <pc:docMk/>
            <pc:sldMk cId="2650945048" sldId="273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BB0CC885-E7E6-4A46-890A-2E6D616EE7DA}" dt="2021-03-04T22:32:27.655" v="1899" actId="1038"/>
          <ac:picMkLst>
            <pc:docMk/>
            <pc:sldMk cId="2650945048" sldId="273"/>
            <ac:picMk id="4" creationId="{110D84DC-6D63-48CF-A941-7A4DCFED6EE4}"/>
          </ac:picMkLst>
        </pc:picChg>
      </pc:sldChg>
      <pc:sldChg chg="modSp add mod">
        <pc:chgData name="Peters, Daniella M." userId="87fb469b-cd7a-4b12-a1ae-bba5f0610088" providerId="ADAL" clId="{BB0CC885-E7E6-4A46-890A-2E6D616EE7DA}" dt="2021-03-04T21:20:14.469" v="937" actId="20577"/>
        <pc:sldMkLst>
          <pc:docMk/>
          <pc:sldMk cId="1250528567" sldId="274"/>
        </pc:sldMkLst>
        <pc:spChg chg="mod">
          <ac:chgData name="Peters, Daniella M." userId="87fb469b-cd7a-4b12-a1ae-bba5f0610088" providerId="ADAL" clId="{BB0CC885-E7E6-4A46-890A-2E6D616EE7DA}" dt="2021-03-04T21:20:14.469" v="937" actId="20577"/>
          <ac:spMkLst>
            <pc:docMk/>
            <pc:sldMk cId="1250528567" sldId="274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B0CC885-E7E6-4A46-890A-2E6D616EE7DA}" dt="2021-03-04T15:30:42.750" v="195" actId="20577"/>
          <ac:spMkLst>
            <pc:docMk/>
            <pc:sldMk cId="1250528567" sldId="274"/>
            <ac:spMk id="113" creationId="{00000000-0000-0000-0000-000000000000}"/>
          </ac:spMkLst>
        </pc:spChg>
      </pc:sldChg>
      <pc:sldChg chg="modSp add mod ord">
        <pc:chgData name="Peters, Daniella M." userId="87fb469b-cd7a-4b12-a1ae-bba5f0610088" providerId="ADAL" clId="{BB0CC885-E7E6-4A46-890A-2E6D616EE7DA}" dt="2021-03-04T22:00:21.727" v="1619" actId="20577"/>
        <pc:sldMkLst>
          <pc:docMk/>
          <pc:sldMk cId="3127732676" sldId="275"/>
        </pc:sldMkLst>
        <pc:spChg chg="mod">
          <ac:chgData name="Peters, Daniella M." userId="87fb469b-cd7a-4b12-a1ae-bba5f0610088" providerId="ADAL" clId="{BB0CC885-E7E6-4A46-890A-2E6D616EE7DA}" dt="2021-03-04T22:00:21.727" v="1619" actId="20577"/>
          <ac:spMkLst>
            <pc:docMk/>
            <pc:sldMk cId="3127732676" sldId="275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B0CC885-E7E6-4A46-890A-2E6D616EE7DA}" dt="2021-03-04T16:15:35.635" v="462" actId="20577"/>
          <ac:spMkLst>
            <pc:docMk/>
            <pc:sldMk cId="3127732676" sldId="275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BB0CC885-E7E6-4A46-890A-2E6D616EE7DA}" dt="2021-03-04T21:30:14.694" v="1085" actId="20577"/>
        <pc:sldMkLst>
          <pc:docMk/>
          <pc:sldMk cId="533211845" sldId="276"/>
        </pc:sldMkLst>
        <pc:spChg chg="mod">
          <ac:chgData name="Peters, Daniella M." userId="87fb469b-cd7a-4b12-a1ae-bba5f0610088" providerId="ADAL" clId="{BB0CC885-E7E6-4A46-890A-2E6D616EE7DA}" dt="2021-03-04T21:30:14.694" v="1085" actId="20577"/>
          <ac:spMkLst>
            <pc:docMk/>
            <pc:sldMk cId="533211845" sldId="27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B0CC885-E7E6-4A46-890A-2E6D616EE7DA}" dt="2021-03-04T19:09:15.757" v="584" actId="20577"/>
          <ac:spMkLst>
            <pc:docMk/>
            <pc:sldMk cId="533211845" sldId="276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BB0CC885-E7E6-4A46-890A-2E6D616EE7DA}" dt="2021-03-04T21:22:52.924" v="957" actId="948"/>
        <pc:sldMkLst>
          <pc:docMk/>
          <pc:sldMk cId="3348704634" sldId="277"/>
        </pc:sldMkLst>
        <pc:spChg chg="mod">
          <ac:chgData name="Peters, Daniella M." userId="87fb469b-cd7a-4b12-a1ae-bba5f0610088" providerId="ADAL" clId="{BB0CC885-E7E6-4A46-890A-2E6D616EE7DA}" dt="2021-03-04T21:22:52.924" v="957" actId="948"/>
          <ac:spMkLst>
            <pc:docMk/>
            <pc:sldMk cId="3348704634" sldId="27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B0CC885-E7E6-4A46-890A-2E6D616EE7DA}" dt="2021-03-04T19:09:32.289" v="604" actId="20577"/>
          <ac:spMkLst>
            <pc:docMk/>
            <pc:sldMk cId="3348704634" sldId="277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BB0CC885-E7E6-4A46-890A-2E6D616EE7DA}" dt="2021-03-04T21:29:22.968" v="1035" actId="20577"/>
        <pc:sldMkLst>
          <pc:docMk/>
          <pc:sldMk cId="1588835326" sldId="278"/>
        </pc:sldMkLst>
        <pc:spChg chg="mod">
          <ac:chgData name="Peters, Daniella M." userId="87fb469b-cd7a-4b12-a1ae-bba5f0610088" providerId="ADAL" clId="{BB0CC885-E7E6-4A46-890A-2E6D616EE7DA}" dt="2021-03-04T21:29:22.968" v="1035" actId="20577"/>
          <ac:spMkLst>
            <pc:docMk/>
            <pc:sldMk cId="1588835326" sldId="27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B0CC885-E7E6-4A46-890A-2E6D616EE7DA}" dt="2021-03-04T19:09:39.732" v="623" actId="20577"/>
          <ac:spMkLst>
            <pc:docMk/>
            <pc:sldMk cId="1588835326" sldId="278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BB0CC885-E7E6-4A46-890A-2E6D616EE7DA}" dt="2021-03-04T19:10:34.199" v="697" actId="20577"/>
        <pc:sldMkLst>
          <pc:docMk/>
          <pc:sldMk cId="7795757" sldId="279"/>
        </pc:sldMkLst>
        <pc:spChg chg="mod">
          <ac:chgData name="Peters, Daniella M." userId="87fb469b-cd7a-4b12-a1ae-bba5f0610088" providerId="ADAL" clId="{BB0CC885-E7E6-4A46-890A-2E6D616EE7DA}" dt="2021-03-04T19:10:34.199" v="697" actId="20577"/>
          <ac:spMkLst>
            <pc:docMk/>
            <pc:sldMk cId="7795757" sldId="279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B0CC885-E7E6-4A46-890A-2E6D616EE7DA}" dt="2021-03-04T19:10:11.760" v="665" actId="20577"/>
          <ac:spMkLst>
            <pc:docMk/>
            <pc:sldMk cId="7795757" sldId="279"/>
            <ac:spMk id="113" creationId="{00000000-0000-0000-0000-000000000000}"/>
          </ac:spMkLst>
        </pc:spChg>
      </pc:sldChg>
      <pc:sldChg chg="modSp add mod modNotesTx">
        <pc:chgData name="Peters, Daniella M." userId="87fb469b-cd7a-4b12-a1ae-bba5f0610088" providerId="ADAL" clId="{BB0CC885-E7E6-4A46-890A-2E6D616EE7DA}" dt="2021-03-04T21:39:39.908" v="1136" actId="20577"/>
        <pc:sldMkLst>
          <pc:docMk/>
          <pc:sldMk cId="1086047846" sldId="280"/>
        </pc:sldMkLst>
        <pc:spChg chg="mod">
          <ac:chgData name="Peters, Daniella M." userId="87fb469b-cd7a-4b12-a1ae-bba5f0610088" providerId="ADAL" clId="{BB0CC885-E7E6-4A46-890A-2E6D616EE7DA}" dt="2021-03-04T21:38:48.243" v="1135" actId="948"/>
          <ac:spMkLst>
            <pc:docMk/>
            <pc:sldMk cId="1086047846" sldId="28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B0CC885-E7E6-4A46-890A-2E6D616EE7DA}" dt="2021-03-04T19:10:52.630" v="722" actId="20577"/>
          <ac:spMkLst>
            <pc:docMk/>
            <pc:sldMk cId="1086047846" sldId="280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BB0CC885-E7E6-4A46-890A-2E6D616EE7DA}" dt="2021-03-04T21:57:35.978" v="1539" actId="20577"/>
        <pc:sldMkLst>
          <pc:docMk/>
          <pc:sldMk cId="3551295395" sldId="281"/>
        </pc:sldMkLst>
        <pc:spChg chg="mod">
          <ac:chgData name="Peters, Daniella M." userId="87fb469b-cd7a-4b12-a1ae-bba5f0610088" providerId="ADAL" clId="{BB0CC885-E7E6-4A46-890A-2E6D616EE7DA}" dt="2021-03-04T21:57:35.978" v="1539" actId="20577"/>
          <ac:spMkLst>
            <pc:docMk/>
            <pc:sldMk cId="3551295395" sldId="28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B0CC885-E7E6-4A46-890A-2E6D616EE7DA}" dt="2021-03-04T21:40:19.534" v="1156" actId="20577"/>
          <ac:spMkLst>
            <pc:docMk/>
            <pc:sldMk cId="3551295395" sldId="281"/>
            <ac:spMk id="113" creationId="{00000000-0000-0000-0000-000000000000}"/>
          </ac:spMkLst>
        </pc:spChg>
      </pc:sldChg>
      <pc:sldChg chg="modSp add del mod">
        <pc:chgData name="Peters, Daniella M." userId="87fb469b-cd7a-4b12-a1ae-bba5f0610088" providerId="ADAL" clId="{BB0CC885-E7E6-4A46-890A-2E6D616EE7DA}" dt="2021-03-04T21:57:43.596" v="1540" actId="2696"/>
        <pc:sldMkLst>
          <pc:docMk/>
          <pc:sldMk cId="3010763169" sldId="282"/>
        </pc:sldMkLst>
        <pc:spChg chg="mod">
          <ac:chgData name="Peters, Daniella M." userId="87fb469b-cd7a-4b12-a1ae-bba5f0610088" providerId="ADAL" clId="{BB0CC885-E7E6-4A46-890A-2E6D616EE7DA}" dt="2021-03-04T19:11:25.727" v="776" actId="20577"/>
          <ac:spMkLst>
            <pc:docMk/>
            <pc:sldMk cId="3010763169" sldId="282"/>
            <ac:spMk id="113" creationId="{00000000-0000-0000-0000-000000000000}"/>
          </ac:spMkLst>
        </pc:spChg>
      </pc:sldChg>
      <pc:sldChg chg="modSp add mod modNotesTx">
        <pc:chgData name="Peters, Daniella M." userId="87fb469b-cd7a-4b12-a1ae-bba5f0610088" providerId="ADAL" clId="{BB0CC885-E7E6-4A46-890A-2E6D616EE7DA}" dt="2021-03-04T21:58:51.165" v="1618"/>
        <pc:sldMkLst>
          <pc:docMk/>
          <pc:sldMk cId="4023416397" sldId="283"/>
        </pc:sldMkLst>
        <pc:spChg chg="mod">
          <ac:chgData name="Peters, Daniella M." userId="87fb469b-cd7a-4b12-a1ae-bba5f0610088" providerId="ADAL" clId="{BB0CC885-E7E6-4A46-890A-2E6D616EE7DA}" dt="2021-03-04T21:54:52.035" v="1527" actId="20577"/>
          <ac:spMkLst>
            <pc:docMk/>
            <pc:sldMk cId="4023416397" sldId="28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BB0CC885-E7E6-4A46-890A-2E6D616EE7DA}" dt="2021-03-04T19:11:44.226" v="789" actId="20577"/>
          <ac:spMkLst>
            <pc:docMk/>
            <pc:sldMk cId="4023416397" sldId="283"/>
            <ac:spMk id="113" creationId="{00000000-0000-0000-0000-000000000000}"/>
          </ac:spMkLst>
        </pc:spChg>
      </pc:sldChg>
      <pc:sldMasterChg chg="delSldLayout">
        <pc:chgData name="Peters, Daniella M." userId="87fb469b-cd7a-4b12-a1ae-bba5f0610088" providerId="ADAL" clId="{BB0CC885-E7E6-4A46-890A-2E6D616EE7DA}" dt="2021-03-04T19:12:41.820" v="794" actId="2696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BB0CC885-E7E6-4A46-890A-2E6D616EE7DA}" dt="2021-03-04T19:12:37.695" v="792" actId="2696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BB0CC885-E7E6-4A46-890A-2E6D616EE7DA}" dt="2021-03-04T19:12:39.794" v="793" actId="2696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BB0CC885-E7E6-4A46-890A-2E6D616EE7DA}" dt="2021-03-04T19:12:41.820" v="794" actId="2696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  <pc:docChgLst>
    <pc:chgData name="Peters, Daniella M." userId="87fb469b-cd7a-4b12-a1ae-bba5f0610088" providerId="ADAL" clId="{A112BD2B-673F-4452-8C09-21D3CF89EBB1}"/>
    <pc:docChg chg="undo custSel modSld">
      <pc:chgData name="Peters, Daniella M." userId="87fb469b-cd7a-4b12-a1ae-bba5f0610088" providerId="ADAL" clId="{A112BD2B-673F-4452-8C09-21D3CF89EBB1}" dt="2021-03-08T16:25:04.684" v="12" actId="1076"/>
      <pc:docMkLst>
        <pc:docMk/>
      </pc:docMkLst>
      <pc:sldChg chg="addSp delSp modSp mod">
        <pc:chgData name="Peters, Daniella M." userId="87fb469b-cd7a-4b12-a1ae-bba5f0610088" providerId="ADAL" clId="{A112BD2B-673F-4452-8C09-21D3CF89EBB1}" dt="2021-03-08T16:25:04.684" v="12" actId="1076"/>
        <pc:sldMkLst>
          <pc:docMk/>
          <pc:sldMk cId="3667737288" sldId="267"/>
        </pc:sldMkLst>
        <pc:picChg chg="add del mod">
          <ac:chgData name="Peters, Daniella M." userId="87fb469b-cd7a-4b12-a1ae-bba5f0610088" providerId="ADAL" clId="{A112BD2B-673F-4452-8C09-21D3CF89EBB1}" dt="2021-03-08T16:24:22.377" v="9" actId="931"/>
          <ac:picMkLst>
            <pc:docMk/>
            <pc:sldMk cId="3667737288" sldId="267"/>
            <ac:picMk id="3" creationId="{ABBAF60F-9677-43A1-9D25-32023C968451}"/>
          </ac:picMkLst>
        </pc:picChg>
        <pc:picChg chg="mod">
          <ac:chgData name="Peters, Daniella M." userId="87fb469b-cd7a-4b12-a1ae-bba5f0610088" providerId="ADAL" clId="{A112BD2B-673F-4452-8C09-21D3CF89EBB1}" dt="2021-03-08T16:25:04.684" v="12" actId="1076"/>
          <ac:picMkLst>
            <pc:docMk/>
            <pc:sldMk cId="3667737288" sldId="267"/>
            <ac:picMk id="4" creationId="{59E7038F-1F48-416A-85C8-4DCCD4D98900}"/>
          </ac:picMkLst>
        </pc:picChg>
      </pc:sldChg>
      <pc:sldChg chg="modSp mod">
        <pc:chgData name="Peters, Daniella M." userId="87fb469b-cd7a-4b12-a1ae-bba5f0610088" providerId="ADAL" clId="{A112BD2B-673F-4452-8C09-21D3CF89EBB1}" dt="2021-03-08T16:20:58.325" v="0" actId="14826"/>
        <pc:sldMkLst>
          <pc:docMk/>
          <pc:sldMk cId="2660560944" sldId="271"/>
        </pc:sldMkLst>
        <pc:picChg chg="mod">
          <ac:chgData name="Peters, Daniella M." userId="87fb469b-cd7a-4b12-a1ae-bba5f0610088" providerId="ADAL" clId="{A112BD2B-673F-4452-8C09-21D3CF89EBB1}" dt="2021-03-08T16:20:58.325" v="0" actId="14826"/>
          <ac:picMkLst>
            <pc:docMk/>
            <pc:sldMk cId="2660560944" sldId="271"/>
            <ac:picMk id="4" creationId="{0342199D-8F0E-49AA-AB1F-751E02961A54}"/>
          </ac:picMkLst>
        </pc:picChg>
      </pc:sldChg>
    </pc:docChg>
  </pc:docChgLst>
  <pc:docChgLst>
    <pc:chgData name="Taylor Thurston" userId="10285e41d43c4120" providerId="LiveId" clId="{5A6277FD-ACE1-4E57-8058-F3B4A4A6D45D}"/>
    <pc:docChg chg="addSld delSld modSld">
      <pc:chgData name="Taylor Thurston" userId="10285e41d43c4120" providerId="LiveId" clId="{5A6277FD-ACE1-4E57-8058-F3B4A4A6D45D}" dt="2021-03-12T20:32:38.934" v="2" actId="167"/>
      <pc:docMkLst>
        <pc:docMk/>
      </pc:docMkLst>
      <pc:sldChg chg="del">
        <pc:chgData name="Taylor Thurston" userId="10285e41d43c4120" providerId="LiveId" clId="{5A6277FD-ACE1-4E57-8058-F3B4A4A6D45D}" dt="2021-03-12T20:29:22.314" v="1" actId="47"/>
        <pc:sldMkLst>
          <pc:docMk/>
          <pc:sldMk cId="7795757" sldId="279"/>
        </pc:sldMkLst>
      </pc:sldChg>
      <pc:sldChg chg="modSp add mod">
        <pc:chgData name="Taylor Thurston" userId="10285e41d43c4120" providerId="LiveId" clId="{5A6277FD-ACE1-4E57-8058-F3B4A4A6D45D}" dt="2021-03-12T20:32:38.934" v="2" actId="167"/>
        <pc:sldMkLst>
          <pc:docMk/>
          <pc:sldMk cId="476488028" sldId="284"/>
        </pc:sldMkLst>
        <pc:picChg chg="ord">
          <ac:chgData name="Taylor Thurston" userId="10285e41d43c4120" providerId="LiveId" clId="{5A6277FD-ACE1-4E57-8058-F3B4A4A6D45D}" dt="2021-03-12T20:32:38.934" v="2" actId="167"/>
          <ac:picMkLst>
            <pc:docMk/>
            <pc:sldMk cId="476488028" sldId="284"/>
            <ac:picMk id="2" creationId="{77384E39-36EE-4F4F-9A84-241ED0636EF2}"/>
          </ac:picMkLst>
        </pc:picChg>
      </pc:sldChg>
    </pc:docChg>
  </pc:docChgLst>
  <pc:docChgLst>
    <pc:chgData name="Taylor Thurston" userId="10285e41d43c4120" providerId="LiveId" clId="{D76184B7-65EE-4F43-91AF-26032518AF17}"/>
    <pc:docChg chg="custSel modSld">
      <pc:chgData name="Taylor Thurston" userId="10285e41d43c4120" providerId="LiveId" clId="{D76184B7-65EE-4F43-91AF-26032518AF17}" dt="2021-03-08T21:13:28.454" v="19" actId="20577"/>
      <pc:docMkLst>
        <pc:docMk/>
      </pc:docMkLst>
      <pc:sldChg chg="delSp mod">
        <pc:chgData name="Taylor Thurston" userId="10285e41d43c4120" providerId="LiveId" clId="{D76184B7-65EE-4F43-91AF-26032518AF17}" dt="2021-03-08T21:12:16.780" v="0" actId="478"/>
        <pc:sldMkLst>
          <pc:docMk/>
          <pc:sldMk cId="0" sldId="260"/>
        </pc:sldMkLst>
        <pc:spChg chg="del">
          <ac:chgData name="Taylor Thurston" userId="10285e41d43c4120" providerId="LiveId" clId="{D76184B7-65EE-4F43-91AF-26032518AF17}" dt="2021-03-08T21:12:16.780" v="0" actId="478"/>
          <ac:spMkLst>
            <pc:docMk/>
            <pc:sldMk cId="0" sldId="260"/>
            <ac:spMk id="112" creationId="{00000000-0000-0000-0000-000000000000}"/>
          </ac:spMkLst>
        </pc:spChg>
      </pc:sldChg>
      <pc:sldChg chg="delSp mod">
        <pc:chgData name="Taylor Thurston" userId="10285e41d43c4120" providerId="LiveId" clId="{D76184B7-65EE-4F43-91AF-26032518AF17}" dt="2021-03-08T21:12:19.594" v="2" actId="478"/>
        <pc:sldMkLst>
          <pc:docMk/>
          <pc:sldMk cId="3876565827" sldId="266"/>
        </pc:sldMkLst>
        <pc:spChg chg="del">
          <ac:chgData name="Taylor Thurston" userId="10285e41d43c4120" providerId="LiveId" clId="{D76184B7-65EE-4F43-91AF-26032518AF17}" dt="2021-03-08T21:12:18.636" v="1" actId="478"/>
          <ac:spMkLst>
            <pc:docMk/>
            <pc:sldMk cId="3876565827" sldId="266"/>
            <ac:spMk id="112" creationId="{00000000-0000-0000-0000-000000000000}"/>
          </ac:spMkLst>
        </pc:spChg>
        <pc:spChg chg="del">
          <ac:chgData name="Taylor Thurston" userId="10285e41d43c4120" providerId="LiveId" clId="{D76184B7-65EE-4F43-91AF-26032518AF17}" dt="2021-03-08T21:12:19.594" v="2" actId="478"/>
          <ac:spMkLst>
            <pc:docMk/>
            <pc:sldMk cId="3876565827" sldId="266"/>
            <ac:spMk id="113" creationId="{00000000-0000-0000-0000-000000000000}"/>
          </ac:spMkLst>
        </pc:spChg>
      </pc:sldChg>
      <pc:sldChg chg="delSp mod">
        <pc:chgData name="Taylor Thurston" userId="10285e41d43c4120" providerId="LiveId" clId="{D76184B7-65EE-4F43-91AF-26032518AF17}" dt="2021-03-08T21:12:34.313" v="4" actId="478"/>
        <pc:sldMkLst>
          <pc:docMk/>
          <pc:sldMk cId="3786284352" sldId="269"/>
        </pc:sldMkLst>
        <pc:spChg chg="del">
          <ac:chgData name="Taylor Thurston" userId="10285e41d43c4120" providerId="LiveId" clId="{D76184B7-65EE-4F43-91AF-26032518AF17}" dt="2021-03-08T21:12:29.265" v="3" actId="478"/>
          <ac:spMkLst>
            <pc:docMk/>
            <pc:sldMk cId="3786284352" sldId="269"/>
            <ac:spMk id="112" creationId="{00000000-0000-0000-0000-000000000000}"/>
          </ac:spMkLst>
        </pc:spChg>
        <pc:spChg chg="del">
          <ac:chgData name="Taylor Thurston" userId="10285e41d43c4120" providerId="LiveId" clId="{D76184B7-65EE-4F43-91AF-26032518AF17}" dt="2021-03-08T21:12:34.313" v="4" actId="478"/>
          <ac:spMkLst>
            <pc:docMk/>
            <pc:sldMk cId="3786284352" sldId="269"/>
            <ac:spMk id="113" creationId="{00000000-0000-0000-0000-000000000000}"/>
          </ac:spMkLst>
        </pc:spChg>
      </pc:sldChg>
      <pc:sldChg chg="delSp mod">
        <pc:chgData name="Taylor Thurston" userId="10285e41d43c4120" providerId="LiveId" clId="{D76184B7-65EE-4F43-91AF-26032518AF17}" dt="2021-03-08T21:12:37.579" v="6" actId="478"/>
        <pc:sldMkLst>
          <pc:docMk/>
          <pc:sldMk cId="435566315" sldId="270"/>
        </pc:sldMkLst>
        <pc:spChg chg="del">
          <ac:chgData name="Taylor Thurston" userId="10285e41d43c4120" providerId="LiveId" clId="{D76184B7-65EE-4F43-91AF-26032518AF17}" dt="2021-03-08T21:12:36.714" v="5" actId="478"/>
          <ac:spMkLst>
            <pc:docMk/>
            <pc:sldMk cId="435566315" sldId="270"/>
            <ac:spMk id="112" creationId="{00000000-0000-0000-0000-000000000000}"/>
          </ac:spMkLst>
        </pc:spChg>
        <pc:spChg chg="del">
          <ac:chgData name="Taylor Thurston" userId="10285e41d43c4120" providerId="LiveId" clId="{D76184B7-65EE-4F43-91AF-26032518AF17}" dt="2021-03-08T21:12:37.579" v="6" actId="478"/>
          <ac:spMkLst>
            <pc:docMk/>
            <pc:sldMk cId="435566315" sldId="270"/>
            <ac:spMk id="113" creationId="{00000000-0000-0000-0000-000000000000}"/>
          </ac:spMkLst>
        </pc:spChg>
      </pc:sldChg>
      <pc:sldChg chg="delSp mod">
        <pc:chgData name="Taylor Thurston" userId="10285e41d43c4120" providerId="LiveId" clId="{D76184B7-65EE-4F43-91AF-26032518AF17}" dt="2021-03-08T21:12:40.562" v="8" actId="478"/>
        <pc:sldMkLst>
          <pc:docMk/>
          <pc:sldMk cId="2660560944" sldId="271"/>
        </pc:sldMkLst>
        <pc:spChg chg="del">
          <ac:chgData name="Taylor Thurston" userId="10285e41d43c4120" providerId="LiveId" clId="{D76184B7-65EE-4F43-91AF-26032518AF17}" dt="2021-03-08T21:12:39.845" v="7" actId="478"/>
          <ac:spMkLst>
            <pc:docMk/>
            <pc:sldMk cId="2660560944" sldId="271"/>
            <ac:spMk id="112" creationId="{00000000-0000-0000-0000-000000000000}"/>
          </ac:spMkLst>
        </pc:spChg>
        <pc:spChg chg="del">
          <ac:chgData name="Taylor Thurston" userId="10285e41d43c4120" providerId="LiveId" clId="{D76184B7-65EE-4F43-91AF-26032518AF17}" dt="2021-03-08T21:12:40.562" v="8" actId="478"/>
          <ac:spMkLst>
            <pc:docMk/>
            <pc:sldMk cId="2660560944" sldId="271"/>
            <ac:spMk id="113" creationId="{00000000-0000-0000-0000-000000000000}"/>
          </ac:spMkLst>
        </pc:spChg>
      </pc:sldChg>
      <pc:sldChg chg="delSp mod">
        <pc:chgData name="Taylor Thurston" userId="10285e41d43c4120" providerId="LiveId" clId="{D76184B7-65EE-4F43-91AF-26032518AF17}" dt="2021-03-08T21:12:44.720" v="10" actId="478"/>
        <pc:sldMkLst>
          <pc:docMk/>
          <pc:sldMk cId="3616630224" sldId="272"/>
        </pc:sldMkLst>
        <pc:spChg chg="del">
          <ac:chgData name="Taylor Thurston" userId="10285e41d43c4120" providerId="LiveId" clId="{D76184B7-65EE-4F43-91AF-26032518AF17}" dt="2021-03-08T21:12:43.338" v="9" actId="478"/>
          <ac:spMkLst>
            <pc:docMk/>
            <pc:sldMk cId="3616630224" sldId="272"/>
            <ac:spMk id="112" creationId="{00000000-0000-0000-0000-000000000000}"/>
          </ac:spMkLst>
        </pc:spChg>
        <pc:spChg chg="del">
          <ac:chgData name="Taylor Thurston" userId="10285e41d43c4120" providerId="LiveId" clId="{D76184B7-65EE-4F43-91AF-26032518AF17}" dt="2021-03-08T21:12:44.720" v="10" actId="478"/>
          <ac:spMkLst>
            <pc:docMk/>
            <pc:sldMk cId="3616630224" sldId="272"/>
            <ac:spMk id="113" creationId="{00000000-0000-0000-0000-000000000000}"/>
          </ac:spMkLst>
        </pc:spChg>
      </pc:sldChg>
      <pc:sldChg chg="delSp mod">
        <pc:chgData name="Taylor Thurston" userId="10285e41d43c4120" providerId="LiveId" clId="{D76184B7-65EE-4F43-91AF-26032518AF17}" dt="2021-03-08T21:12:52.691" v="11" actId="478"/>
        <pc:sldMkLst>
          <pc:docMk/>
          <pc:sldMk cId="2650945048" sldId="273"/>
        </pc:sldMkLst>
        <pc:spChg chg="del">
          <ac:chgData name="Taylor Thurston" userId="10285e41d43c4120" providerId="LiveId" clId="{D76184B7-65EE-4F43-91AF-26032518AF17}" dt="2021-03-08T21:12:52.691" v="11" actId="478"/>
          <ac:spMkLst>
            <pc:docMk/>
            <pc:sldMk cId="2650945048" sldId="273"/>
            <ac:spMk id="112" creationId="{00000000-0000-0000-0000-000000000000}"/>
          </ac:spMkLst>
        </pc:spChg>
      </pc:sldChg>
      <pc:sldChg chg="modSp mod">
        <pc:chgData name="Taylor Thurston" userId="10285e41d43c4120" providerId="LiveId" clId="{D76184B7-65EE-4F43-91AF-26032518AF17}" dt="2021-03-08T21:13:28.454" v="19" actId="20577"/>
        <pc:sldMkLst>
          <pc:docMk/>
          <pc:sldMk cId="533211845" sldId="276"/>
        </pc:sldMkLst>
        <pc:spChg chg="mod">
          <ac:chgData name="Taylor Thurston" userId="10285e41d43c4120" providerId="LiveId" clId="{D76184B7-65EE-4F43-91AF-26032518AF17}" dt="2021-03-08T21:13:28.454" v="19" actId="20577"/>
          <ac:spMkLst>
            <pc:docMk/>
            <pc:sldMk cId="533211845" sldId="276"/>
            <ac:spMk id="1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Letter to President Franklin D. Roosevelt from a Child. President's Personal Files, 1933-1945. Papers as President, President's Personal File, 1933-1945. Franklin D. Roosevelt Library. https://catalog.archives.gov/id/6728529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71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Letter to President Lyndon B. Johnson from David S. </a:t>
            </a:r>
            <a:r>
              <a:rPr lang="en-US" sz="1100" dirty="0" err="1"/>
              <a:t>Ferriero</a:t>
            </a:r>
            <a:r>
              <a:rPr lang="en-US" sz="1100" dirty="0"/>
              <a:t>. White House Name Files, 11/22/1963-1/20/1969. White House Central Files (Johnson Administration), 11/22/1963-1/20/1969. Lyndon Baines Johnson Library. https://catalog.archives.gov/id/18482221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837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Letter to President Dwight D. Eisenhower from Teenager Dana Anderson Regarding Equal Rights. Bulk Mail Files, 1953-1961. White House Central Files (Eisenhower Administration), 1953-1961. Dwight D. Eisenhower Library. https://catalog.archives.gov/id/6092838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594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Letter to President Dwight D. Eisenhower from Teenager Dana Anderson Regarding Equal Rights. Bulk Mail Files, 1953-1961. White House Central Files (Eisenhower Administration), 1953-1961. Dwight D. Eisenhower Library. https://catalog.archives.gov/id/6092838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792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7356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756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960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509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723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K20 Center. (March 2021). K20 ICAP - </a:t>
            </a:r>
            <a:r>
              <a:rPr lang="en-US" b="0" i="0" dirty="0">
                <a:effectLst/>
                <a:latin typeface="Roboto"/>
              </a:rPr>
              <a:t>Dear Mr. President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[video].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YouTube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</a:t>
            </a:r>
            <a:r>
              <a:rPr lang="en-US" dirty="0"/>
              <a:t>https://youtu.be/CQKqFpuGlVw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K20 Center. (June 2021). </a:t>
            </a:r>
            <a:r>
              <a:rPr lang="en-US" b="0" i="0" dirty="0">
                <a:effectLst/>
                <a:latin typeface="Roboto" panose="02000000000000000000" pitchFamily="2" charset="0"/>
              </a:rPr>
              <a:t>K20 ICAP-Dear Mr. President- Mayor Holt Interview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[video].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YouTube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</a:t>
            </a:r>
            <a:r>
              <a:rPr lang="en-US" dirty="0"/>
              <a:t>https://youtu.be/82ZRk_KhHgU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22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472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128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K20 Center. (n.d.). Bell Ringers and Exit Tickets. Strategies. https://learn.k20center.ou.edu/strategy/125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/>
              <a:t>Letter from Linda Kelly, Sherry Bane, and Mickie Mattson to President Dwight D. Eisenhower Regarding Elvis Presley. President (2). Alphabetical Files, 1953-1961. White House Central Files (Eisenhower Administration), 1953-1961. Dwight D. Eisenhower Library (LP-DDE). https://catalog.archives.gov/id/594359</a:t>
            </a:r>
            <a:endParaRPr lang="en-US" sz="2000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Letter from Fidel Castro to President Franklin D. Roosevelt. 1940 Correspondence, Part 12, 800-800.1. General Records, 1936-1961. Records of the Foreign Service Posts of the Department of State, 1788-ca. 1991. National Archives at College Park. https://catalog.archives.gov/id/302040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6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Fried, Ellen. (2004). “Just Between You and Me”: Children’s Letters to Presidents. Prologue Magazine. National Archives. (36) 1. https://www.archives.gov/publications/prologue/2004/spring/childrens-letters.html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63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Letter from Jackie Robinson to President Eisenhower of May 13, 1958. Negro Matters - Colored Question (6). Official Files, 1953-1961. White House Central Files (Eisenhower Administration), 1953-1961. Dwight D. Eisenhower Library. https://catalog.archives.gov/id/186627?q=jackie%20robinson#.VgWq9gMY1jM.link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73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Letter to President Dwight D. Eisenhower from Charles Alexander Regarding Integration. Bulk Mail Files, 1953-1961. White House Central Files (Eisenhower Administration), 1953-1961. Dwight D. Eisenhower Library. https://catalog.archives.gov/id/6092843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5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82ZRk_KhHgU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video" Target="https://www.youtube.com/embed/82ZRk_KhHgU?feature=oembed" TargetMode="External"/><Relationship Id="rId1" Type="http://schemas.openxmlformats.org/officeDocument/2006/relationships/video" Target="https://www.youtube.com/embed/CQKqFpuGlVw?feature=oembed" TargetMode="External"/><Relationship Id="rId6" Type="http://schemas.openxmlformats.org/officeDocument/2006/relationships/hyperlink" Target="https://youtu.be/CQKqFpuGlVw" TargetMode="Externa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3;g79afc6d468_0_20">
            <a:extLst>
              <a:ext uri="{FF2B5EF4-FFF2-40B4-BE49-F238E27FC236}">
                <a16:creationId xmlns:a16="http://schemas.microsoft.com/office/drawing/2014/main" id="{FB99134C-66E3-4AA3-90FB-47ACAD721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43" y="0"/>
            <a:ext cx="323851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5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9;gc0b802d5b6_0_20">
            <a:extLst>
              <a:ext uri="{FF2B5EF4-FFF2-40B4-BE49-F238E27FC236}">
                <a16:creationId xmlns:a16="http://schemas.microsoft.com/office/drawing/2014/main" id="{0342199D-8F0E-49AA-AB1F-751E02961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750644" y="74"/>
            <a:ext cx="3596766" cy="5143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5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gc0b802d5b6_0_27">
            <a:extLst>
              <a:ext uri="{FF2B5EF4-FFF2-40B4-BE49-F238E27FC236}">
                <a16:creationId xmlns:a16="http://schemas.microsoft.com/office/drawing/2014/main" id="{712D1D0D-739F-49D3-8BB8-6AC1A3C106BD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575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5;gc0b802d5b6_0_27">
            <a:extLst>
              <a:ext uri="{FF2B5EF4-FFF2-40B4-BE49-F238E27FC236}">
                <a16:creationId xmlns:a16="http://schemas.microsoft.com/office/drawing/2014/main" id="{DA6D9307-E7E6-441E-B96A-3A7B19B7F80E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574" y="1442847"/>
            <a:ext cx="5086424" cy="3367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6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Letters to the President</a:t>
            </a:r>
            <a:endParaRPr dirty="0"/>
          </a:p>
        </p:txBody>
      </p:sp>
      <p:pic>
        <p:nvPicPr>
          <p:cNvPr id="4" name="Google Shape;160;gc0b802d5b6_0_36">
            <a:extLst>
              <a:ext uri="{FF2B5EF4-FFF2-40B4-BE49-F238E27FC236}">
                <a16:creationId xmlns:a16="http://schemas.microsoft.com/office/drawing/2014/main" id="{110D84DC-6D63-48CF-A941-7A4DCFED6E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89" y="81841"/>
            <a:ext cx="3978117" cy="497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9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Based on these letters to past presidents, answer the following questions: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are characteristics of effective communication?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things do you think should be included in letters to elected officials?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things should be left out?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Effective Communication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0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Based on your understanding of the letters so far, </a:t>
            </a:r>
            <a:br>
              <a:rPr lang="en-US" dirty="0"/>
            </a:br>
            <a:r>
              <a:rPr lang="en-US" dirty="0"/>
              <a:t>what is civil discourse?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Civil Discourse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7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In your </a:t>
            </a:r>
            <a:r>
              <a:rPr lang="en-US" b="1" dirty="0"/>
              <a:t>Card Sort</a:t>
            </a:r>
            <a:r>
              <a:rPr lang="en-US" dirty="0"/>
              <a:t>, there are two types of cards: </a:t>
            </a:r>
            <a:br>
              <a:rPr lang="en-US" dirty="0"/>
            </a:br>
            <a:r>
              <a:rPr lang="en-US" dirty="0"/>
              <a:t>elected officials and constituent scenarios.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First, sort the elected officials into three levels of government: city, state, and federal.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Once everyone is finished, we will share out.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Sort, Part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2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b="1" dirty="0"/>
              <a:t>City:</a:t>
            </a:r>
            <a:r>
              <a:rPr lang="en-US" dirty="0"/>
              <a:t> Mayor, City Council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b="1" dirty="0"/>
              <a:t>State:</a:t>
            </a:r>
            <a:r>
              <a:rPr lang="en-US" dirty="0"/>
              <a:t> Governor, State Representative, State Senator, State Insurance Commissioner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b="1" dirty="0"/>
              <a:t>Federal:</a:t>
            </a:r>
            <a:r>
              <a:rPr lang="en-US" dirty="0"/>
              <a:t> U.S. Representative, U.S. Senator, Vice President, President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Check Your Answers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87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Read through each card and determine which elected official (or officials) would be the best choice for addressing the constituent concerns in each scenario.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We will share out our answers and reasoning.</a:t>
            </a:r>
          </a:p>
          <a:p>
            <a:pPr lvl="1" indent="-457200">
              <a:spcBef>
                <a:spcPts val="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You may re-sort your cards as you hear your peers’ explanations.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Sort, Part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8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K20 ICAP - Dear Mr. President">
            <a:hlinkClick r:id="" action="ppaction://media"/>
            <a:extLst>
              <a:ext uri="{FF2B5EF4-FFF2-40B4-BE49-F238E27FC236}">
                <a16:creationId xmlns:a16="http://schemas.microsoft.com/office/drawing/2014/main" id="{77384E39-36EE-4F4F-9A84-241ED0636E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840" y="1477802"/>
            <a:ext cx="4455948" cy="2517610"/>
          </a:xfrm>
          <a:prstGeom prst="rect">
            <a:avLst/>
          </a:prstGeom>
        </p:spPr>
      </p:pic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79840" y="556793"/>
            <a:ext cx="445594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800" dirty="0">
                <a:hlinkClick r:id="rId6"/>
              </a:rPr>
              <a:t>Interview with Rep. Jacob </a:t>
            </a:r>
            <a:r>
              <a:rPr lang="en-US" sz="2800" dirty="0" err="1">
                <a:hlinkClick r:id="rId6"/>
              </a:rPr>
              <a:t>Rosecrants</a:t>
            </a:r>
            <a:r>
              <a:rPr lang="en-US" sz="2800" dirty="0">
                <a:hlinkClick r:id="rId6"/>
              </a:rPr>
              <a:t> on Civil Discourse</a:t>
            </a:r>
            <a:endParaRPr sz="2800" dirty="0"/>
          </a:p>
        </p:txBody>
      </p:sp>
      <p:pic>
        <p:nvPicPr>
          <p:cNvPr id="3" name="Online Media 2" title="K20 ICAP-Dear Mr. President- Mayor Holt Interview">
            <a:hlinkClick r:id="" action="ppaction://media"/>
            <a:extLst>
              <a:ext uri="{FF2B5EF4-FFF2-40B4-BE49-F238E27FC236}">
                <a16:creationId xmlns:a16="http://schemas.microsoft.com/office/drawing/2014/main" id="{A8CB6D07-B5E5-4B9A-AEF2-7950A95ADA1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590106" y="1477801"/>
            <a:ext cx="4455948" cy="2517611"/>
          </a:xfrm>
          <a:prstGeom prst="rect">
            <a:avLst/>
          </a:prstGeom>
        </p:spPr>
      </p:pic>
      <p:sp>
        <p:nvSpPr>
          <p:cNvPr id="5" name="Google Shape;113;p26">
            <a:extLst>
              <a:ext uri="{FF2B5EF4-FFF2-40B4-BE49-F238E27FC236}">
                <a16:creationId xmlns:a16="http://schemas.microsoft.com/office/drawing/2014/main" id="{F2621E53-6A0A-416A-942A-4372BDC6CC87}"/>
              </a:ext>
            </a:extLst>
          </p:cNvPr>
          <p:cNvSpPr txBox="1">
            <a:spLocks/>
          </p:cNvSpPr>
          <p:nvPr/>
        </p:nvSpPr>
        <p:spPr>
          <a:xfrm>
            <a:off x="4590106" y="556793"/>
            <a:ext cx="419175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hlinkClick r:id="rId8"/>
              </a:rPr>
              <a:t>Interview with OKC Mayor</a:t>
            </a:r>
          </a:p>
          <a:p>
            <a:pPr algn="ctr"/>
            <a:r>
              <a:rPr lang="en-US" sz="2800" dirty="0">
                <a:hlinkClick r:id="rId8"/>
              </a:rPr>
              <a:t>David Holt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648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Dear Mr. President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Contacting Your Elected Officials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Let’s brainstorm a list of issues that we may want to address in a letter to one of our elected officials.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City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State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Federal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Tribal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Collective Brainstorming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0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Swap letters and rubrics with a partner.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As you read, ask yourself the following questions about your partner’s letter: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Where does the writer make a particularly good point?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If there are any confusing or unclear parts, is there a better word or phrase the writer could use to fix this issue?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Are there typos or grammatical errors? </a:t>
            </a:r>
          </a:p>
          <a:p>
            <a:pPr lvl="1" indent="-457200">
              <a:spcBef>
                <a:spcPts val="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could the writer improve their letter? </a:t>
            </a:r>
          </a:p>
          <a:p>
            <a:pPr lvl="1" indent="-457200">
              <a:spcBef>
                <a:spcPts val="0"/>
              </a:spcBef>
              <a:buSzPts val="26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Giving Constructive Peer-to-Peer Feedback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2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On a piece of paper or a sticky note, please respond to the following prompt: </a:t>
            </a:r>
          </a:p>
          <a:p>
            <a:pPr lvl="1" indent="-457200">
              <a:spcBef>
                <a:spcPts val="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Explain how your letter reflects civil discourse or is an example of civil discourse.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Exit Ticket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34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57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2763"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is civil discourse? </a:t>
            </a:r>
          </a:p>
          <a:p>
            <a:pPr marL="512763"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should you write to your elected officials? </a:t>
            </a:r>
          </a:p>
          <a:p>
            <a:pPr marL="512763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are the benefits of civil discourse?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47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77863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We will be able to define civil discourse. </a:t>
            </a:r>
          </a:p>
          <a:p>
            <a:pPr marL="677863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We will be able to create an example of civil discourse through letter writing.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Letters to </a:t>
            </a:r>
            <a:r>
              <a:rPr lang="en-US"/>
              <a:t>the President</a:t>
            </a:r>
            <a:endParaRPr/>
          </a:p>
        </p:txBody>
      </p:sp>
      <p:pic>
        <p:nvPicPr>
          <p:cNvPr id="4" name="Google Shape;113;p5">
            <a:extLst>
              <a:ext uri="{FF2B5EF4-FFF2-40B4-BE49-F238E27FC236}">
                <a16:creationId xmlns:a16="http://schemas.microsoft.com/office/drawing/2014/main" id="{65FDEF5E-88CD-4EC4-9BE4-D975D49D58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242" y="276830"/>
            <a:ext cx="2927581" cy="458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9;g79afc6d468_0_0">
            <a:extLst>
              <a:ext uri="{FF2B5EF4-FFF2-40B4-BE49-F238E27FC236}">
                <a16:creationId xmlns:a16="http://schemas.microsoft.com/office/drawing/2014/main" id="{A6E8D26B-CE0D-489E-B9F8-CAA73415F7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474" y="77233"/>
            <a:ext cx="6255144" cy="5018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5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 dirty="0"/>
          </a:p>
        </p:txBody>
      </p:sp>
      <p:pic>
        <p:nvPicPr>
          <p:cNvPr id="4" name="Google Shape;125;g79afc6d468_0_5">
            <a:extLst>
              <a:ext uri="{FF2B5EF4-FFF2-40B4-BE49-F238E27FC236}">
                <a16:creationId xmlns:a16="http://schemas.microsoft.com/office/drawing/2014/main" id="{59E7038F-1F48-416A-85C8-4DCCD4D989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309" y="0"/>
            <a:ext cx="3251382" cy="514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7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A8C5D6-6CAE-4962-8209-7937F60E77E6}"/>
              </a:ext>
            </a:extLst>
          </p:cNvPr>
          <p:cNvGrpSpPr>
            <a:grpSpLocks noChangeAspect="1"/>
          </p:cNvGrpSpPr>
          <p:nvPr/>
        </p:nvGrpSpPr>
        <p:grpSpPr>
          <a:xfrm>
            <a:off x="1019596" y="56644"/>
            <a:ext cx="7764307" cy="5026902"/>
            <a:chOff x="0" y="0"/>
            <a:chExt cx="7944400" cy="5143501"/>
          </a:xfrm>
        </p:grpSpPr>
        <p:pic>
          <p:nvPicPr>
            <p:cNvPr id="4" name="Google Shape;130;g79afc6d468_0_10">
              <a:extLst>
                <a:ext uri="{FF2B5EF4-FFF2-40B4-BE49-F238E27FC236}">
                  <a16:creationId xmlns:a16="http://schemas.microsoft.com/office/drawing/2014/main" id="{AFEE512A-EE82-4D54-8E66-79D8FCE603F9}"/>
                </a:ext>
              </a:extLst>
            </p:cNvPr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72205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31;g79afc6d468_0_10">
              <a:extLst>
                <a:ext uri="{FF2B5EF4-FFF2-40B4-BE49-F238E27FC236}">
                  <a16:creationId xmlns:a16="http://schemas.microsoft.com/office/drawing/2014/main" id="{FF5E106A-B020-413D-A504-0A3BF8A7C33F}"/>
                </a:ext>
              </a:extLst>
            </p:cNvPr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2200" y="50955"/>
              <a:ext cx="3972200" cy="509254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4748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B0013F-CA00-4E8F-9092-CF327496F81F}"/>
              </a:ext>
            </a:extLst>
          </p:cNvPr>
          <p:cNvGrpSpPr>
            <a:grpSpLocks noChangeAspect="1"/>
          </p:cNvGrpSpPr>
          <p:nvPr/>
        </p:nvGrpSpPr>
        <p:grpSpPr>
          <a:xfrm>
            <a:off x="550258" y="74465"/>
            <a:ext cx="8196904" cy="4966873"/>
            <a:chOff x="0" y="0"/>
            <a:chExt cx="7876149" cy="5155269"/>
          </a:xfrm>
        </p:grpSpPr>
        <p:pic>
          <p:nvPicPr>
            <p:cNvPr id="5" name="Google Shape;136;g79afc6d468_0_15">
              <a:extLst>
                <a:ext uri="{FF2B5EF4-FFF2-40B4-BE49-F238E27FC236}">
                  <a16:creationId xmlns:a16="http://schemas.microsoft.com/office/drawing/2014/main" id="{F01777C1-6A2C-439F-B5FB-FC6974B6716C}"/>
                </a:ext>
              </a:extLst>
            </p:cNvPr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38084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37;g79afc6d468_0_15">
              <a:extLst>
                <a:ext uri="{FF2B5EF4-FFF2-40B4-BE49-F238E27FC236}">
                  <a16:creationId xmlns:a16="http://schemas.microsoft.com/office/drawing/2014/main" id="{D34C402D-A0FD-4388-A693-851859684A79}"/>
                </a:ext>
              </a:extLst>
            </p:cNvPr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8074" y="0"/>
              <a:ext cx="3938075" cy="515526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862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280</TotalTime>
  <Words>973</Words>
  <Application>Microsoft Office PowerPoint</Application>
  <PresentationFormat>On-screen Show (16:9)</PresentationFormat>
  <Paragraphs>62</Paragraphs>
  <Slides>22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 Neue</vt:lpstr>
      <vt:lpstr>Noto Sans Symbols</vt:lpstr>
      <vt:lpstr>Roboto</vt:lpstr>
      <vt:lpstr>LEARN theme</vt:lpstr>
      <vt:lpstr>LEARN theme</vt:lpstr>
      <vt:lpstr>PowerPoint Presentation</vt:lpstr>
      <vt:lpstr>Dear Mr. President</vt:lpstr>
      <vt:lpstr>Essential Questions</vt:lpstr>
      <vt:lpstr>Lesson Objectives</vt:lpstr>
      <vt:lpstr>Letters to the President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Letters to the President</vt:lpstr>
      <vt:lpstr>Effective Communication</vt:lpstr>
      <vt:lpstr>Civil Discourse</vt:lpstr>
      <vt:lpstr>Card Sort, Part 1</vt:lpstr>
      <vt:lpstr>Check Your Answers</vt:lpstr>
      <vt:lpstr>Card Sort, Part 2</vt:lpstr>
      <vt:lpstr>Interview with Rep. Jacob Rosecrants on Civil Discourse</vt:lpstr>
      <vt:lpstr>Collective Brainstorming</vt:lpstr>
      <vt:lpstr>Giving Constructive Peer-to-Peer Feedback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Mr. President</dc:title>
  <dc:creator>K20 Center</dc:creator>
  <cp:lastModifiedBy>Bigler, Elijah B.</cp:lastModifiedBy>
  <cp:revision>4</cp:revision>
  <dcterms:created xsi:type="dcterms:W3CDTF">2021-03-04T14:27:37Z</dcterms:created>
  <dcterms:modified xsi:type="dcterms:W3CDTF">2023-07-20T15:03:51Z</dcterms:modified>
</cp:coreProperties>
</file>