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15"/>
  </p:notesMasterIdLst>
  <p:sldIdLst>
    <p:sldId id="256" r:id="rId3"/>
    <p:sldId id="257" r:id="rId4"/>
    <p:sldId id="258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Ym53WosihuDu6X1dBlBj1fR8y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80" d="100"/>
          <a:sy n="180" d="100"/>
        </p:scale>
        <p:origin x="1240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A03D4906-0880-4856-B62F-5C4FE05FA4FA}"/>
    <pc:docChg chg="modSld">
      <pc:chgData name="Peters, Daniella M." userId="87fb469b-cd7a-4b12-a1ae-bba5f0610088" providerId="ADAL" clId="{A03D4906-0880-4856-B62F-5C4FE05FA4FA}" dt="2022-08-10T17:04:19.134" v="12" actId="14100"/>
      <pc:docMkLst>
        <pc:docMk/>
      </pc:docMkLst>
      <pc:sldChg chg="modSp mod">
        <pc:chgData name="Peters, Daniella M." userId="87fb469b-cd7a-4b12-a1ae-bba5f0610088" providerId="ADAL" clId="{A03D4906-0880-4856-B62F-5C4FE05FA4FA}" dt="2022-08-10T17:04:19.134" v="12" actId="14100"/>
        <pc:sldMkLst>
          <pc:docMk/>
          <pc:sldMk cId="0" sldId="266"/>
        </pc:sldMkLst>
        <pc:spChg chg="mod">
          <ac:chgData name="Peters, Daniella M." userId="87fb469b-cd7a-4b12-a1ae-bba5f0610088" providerId="ADAL" clId="{A03D4906-0880-4856-B62F-5C4FE05FA4FA}" dt="2022-08-10T17:04:19.134" v="12" actId="14100"/>
          <ac:spMkLst>
            <pc:docMk/>
            <pc:sldMk cId="0" sldId="266"/>
            <ac:spMk id="141" creationId="{00000000-0000-0000-0000-000000000000}"/>
          </ac:spMkLst>
        </pc:spChg>
      </pc:sldChg>
    </pc:docChg>
  </pc:docChgLst>
  <pc:docChgLst>
    <pc:chgData name="Peters, Daniella M." userId="87fb469b-cd7a-4b12-a1ae-bba5f0610088" providerId="ADAL" clId="{A30FD8AC-E2BE-4AE7-B51C-0D4ED4CE4DB1}"/>
    <pc:docChg chg="undo redo custSel addSld delSld modSld">
      <pc:chgData name="Peters, Daniella M." userId="87fb469b-cd7a-4b12-a1ae-bba5f0610088" providerId="ADAL" clId="{A30FD8AC-E2BE-4AE7-B51C-0D4ED4CE4DB1}" dt="2022-07-25T19:09:40.586" v="975" actId="20577"/>
      <pc:docMkLst>
        <pc:docMk/>
      </pc:docMkLst>
      <pc:sldChg chg="modSp mod">
        <pc:chgData name="Peters, Daniella M." userId="87fb469b-cd7a-4b12-a1ae-bba5f0610088" providerId="ADAL" clId="{A30FD8AC-E2BE-4AE7-B51C-0D4ED4CE4DB1}" dt="2022-07-25T18:24:31.093" v="140" actId="1036"/>
        <pc:sldMkLst>
          <pc:docMk/>
          <pc:sldMk cId="0" sldId="257"/>
        </pc:sldMkLst>
        <pc:spChg chg="mod">
          <ac:chgData name="Peters, Daniella M." userId="87fb469b-cd7a-4b12-a1ae-bba5f0610088" providerId="ADAL" clId="{A30FD8AC-E2BE-4AE7-B51C-0D4ED4CE4DB1}" dt="2022-07-25T18:24:31.093" v="140" actId="1036"/>
          <ac:spMkLst>
            <pc:docMk/>
            <pc:sldMk cId="0" sldId="257"/>
            <ac:spMk id="82" creationId="{00000000-0000-0000-0000-000000000000}"/>
          </ac:spMkLst>
        </pc:spChg>
        <pc:spChg chg="mod">
          <ac:chgData name="Peters, Daniella M." userId="87fb469b-cd7a-4b12-a1ae-bba5f0610088" providerId="ADAL" clId="{A30FD8AC-E2BE-4AE7-B51C-0D4ED4CE4DB1}" dt="2022-07-25T18:24:31.093" v="140" actId="1036"/>
          <ac:spMkLst>
            <pc:docMk/>
            <pc:sldMk cId="0" sldId="257"/>
            <ac:spMk id="83" creationId="{00000000-0000-0000-0000-000000000000}"/>
          </ac:spMkLst>
        </pc:spChg>
      </pc:sldChg>
      <pc:sldChg chg="modSp mod">
        <pc:chgData name="Peters, Daniella M." userId="87fb469b-cd7a-4b12-a1ae-bba5f0610088" providerId="ADAL" clId="{A30FD8AC-E2BE-4AE7-B51C-0D4ED4CE4DB1}" dt="2022-07-25T18:20:07.580" v="46" actId="20577"/>
        <pc:sldMkLst>
          <pc:docMk/>
          <pc:sldMk cId="0" sldId="258"/>
        </pc:sldMkLst>
        <pc:spChg chg="mod">
          <ac:chgData name="Peters, Daniella M." userId="87fb469b-cd7a-4b12-a1ae-bba5f0610088" providerId="ADAL" clId="{A30FD8AC-E2BE-4AE7-B51C-0D4ED4CE4DB1}" dt="2022-07-25T18:20:07.580" v="46" actId="20577"/>
          <ac:spMkLst>
            <pc:docMk/>
            <pc:sldMk cId="0" sldId="258"/>
            <ac:spMk id="89" creationId="{00000000-0000-0000-0000-000000000000}"/>
          </ac:spMkLst>
        </pc:spChg>
      </pc:sldChg>
      <pc:sldChg chg="del">
        <pc:chgData name="Peters, Daniella M." userId="87fb469b-cd7a-4b12-a1ae-bba5f0610088" providerId="ADAL" clId="{A30FD8AC-E2BE-4AE7-B51C-0D4ED4CE4DB1}" dt="2022-07-25T18:21:14.444" v="48" actId="47"/>
        <pc:sldMkLst>
          <pc:docMk/>
          <pc:sldMk cId="0" sldId="259"/>
        </pc:sldMkLst>
      </pc:sldChg>
      <pc:sldChg chg="modSp mod modNotesTx">
        <pc:chgData name="Peters, Daniella M." userId="87fb469b-cd7a-4b12-a1ae-bba5f0610088" providerId="ADAL" clId="{A30FD8AC-E2BE-4AE7-B51C-0D4ED4CE4DB1}" dt="2022-07-25T18:28:23.263" v="305" actId="20577"/>
        <pc:sldMkLst>
          <pc:docMk/>
          <pc:sldMk cId="0" sldId="260"/>
        </pc:sldMkLst>
        <pc:spChg chg="mod">
          <ac:chgData name="Peters, Daniella M." userId="87fb469b-cd7a-4b12-a1ae-bba5f0610088" providerId="ADAL" clId="{A30FD8AC-E2BE-4AE7-B51C-0D4ED4CE4DB1}" dt="2022-07-25T18:25:13.374" v="148" actId="120"/>
          <ac:spMkLst>
            <pc:docMk/>
            <pc:sldMk cId="0" sldId="260"/>
            <ac:spMk id="101" creationId="{00000000-0000-0000-0000-000000000000}"/>
          </ac:spMkLst>
        </pc:spChg>
        <pc:picChg chg="mod">
          <ac:chgData name="Peters, Daniella M." userId="87fb469b-cd7a-4b12-a1ae-bba5f0610088" providerId="ADAL" clId="{A30FD8AC-E2BE-4AE7-B51C-0D4ED4CE4DB1}" dt="2022-07-25T18:26:36.077" v="169"/>
          <ac:picMkLst>
            <pc:docMk/>
            <pc:sldMk cId="0" sldId="260"/>
            <ac:picMk id="102" creationId="{00000000-0000-0000-0000-000000000000}"/>
          </ac:picMkLst>
        </pc:picChg>
      </pc:sldChg>
      <pc:sldChg chg="modSp mod modNotesTx">
        <pc:chgData name="Peters, Daniella M." userId="87fb469b-cd7a-4b12-a1ae-bba5f0610088" providerId="ADAL" clId="{A30FD8AC-E2BE-4AE7-B51C-0D4ED4CE4DB1}" dt="2022-07-25T18:30:56.022" v="362" actId="27636"/>
        <pc:sldMkLst>
          <pc:docMk/>
          <pc:sldMk cId="0" sldId="261"/>
        </pc:sldMkLst>
        <pc:spChg chg="mod">
          <ac:chgData name="Peters, Daniella M." userId="87fb469b-cd7a-4b12-a1ae-bba5f0610088" providerId="ADAL" clId="{A30FD8AC-E2BE-4AE7-B51C-0D4ED4CE4DB1}" dt="2022-07-25T18:30:56.022" v="362" actId="27636"/>
          <ac:spMkLst>
            <pc:docMk/>
            <pc:sldMk cId="0" sldId="261"/>
            <ac:spMk id="107" creationId="{00000000-0000-0000-0000-000000000000}"/>
          </ac:spMkLst>
        </pc:spChg>
        <pc:picChg chg="mod">
          <ac:chgData name="Peters, Daniella M." userId="87fb469b-cd7a-4b12-a1ae-bba5f0610088" providerId="ADAL" clId="{A30FD8AC-E2BE-4AE7-B51C-0D4ED4CE4DB1}" dt="2022-07-25T18:30:35.139" v="360" actId="1036"/>
          <ac:picMkLst>
            <pc:docMk/>
            <pc:sldMk cId="0" sldId="261"/>
            <ac:picMk id="108" creationId="{00000000-0000-0000-0000-000000000000}"/>
          </ac:picMkLst>
        </pc:picChg>
      </pc:sldChg>
      <pc:sldChg chg="modSp mod">
        <pc:chgData name="Peters, Daniella M." userId="87fb469b-cd7a-4b12-a1ae-bba5f0610088" providerId="ADAL" clId="{A30FD8AC-E2BE-4AE7-B51C-0D4ED4CE4DB1}" dt="2022-07-25T18:58:35.668" v="808" actId="12"/>
        <pc:sldMkLst>
          <pc:docMk/>
          <pc:sldMk cId="0" sldId="262"/>
        </pc:sldMkLst>
        <pc:spChg chg="mod">
          <ac:chgData name="Peters, Daniella M." userId="87fb469b-cd7a-4b12-a1ae-bba5f0610088" providerId="ADAL" clId="{A30FD8AC-E2BE-4AE7-B51C-0D4ED4CE4DB1}" dt="2022-07-25T18:31:42.130" v="388" actId="1035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Peters, Daniella M." userId="87fb469b-cd7a-4b12-a1ae-bba5f0610088" providerId="ADAL" clId="{A30FD8AC-E2BE-4AE7-B51C-0D4ED4CE4DB1}" dt="2022-07-25T18:58:35.668" v="808" actId="12"/>
          <ac:spMkLst>
            <pc:docMk/>
            <pc:sldMk cId="0" sldId="262"/>
            <ac:spMk id="114" creationId="{00000000-0000-0000-0000-000000000000}"/>
          </ac:spMkLst>
        </pc:spChg>
        <pc:picChg chg="mod">
          <ac:chgData name="Peters, Daniella M." userId="87fb469b-cd7a-4b12-a1ae-bba5f0610088" providerId="ADAL" clId="{A30FD8AC-E2BE-4AE7-B51C-0D4ED4CE4DB1}" dt="2022-07-25T18:39:41.439" v="573" actId="1038"/>
          <ac:picMkLst>
            <pc:docMk/>
            <pc:sldMk cId="0" sldId="262"/>
            <ac:picMk id="115" creationId="{00000000-0000-0000-0000-000000000000}"/>
          </ac:picMkLst>
        </pc:picChg>
      </pc:sldChg>
      <pc:sldChg chg="addSp delSp modSp mod">
        <pc:chgData name="Peters, Daniella M." userId="87fb469b-cd7a-4b12-a1ae-bba5f0610088" providerId="ADAL" clId="{A30FD8AC-E2BE-4AE7-B51C-0D4ED4CE4DB1}" dt="2022-07-25T18:39:39.221" v="572" actId="1038"/>
        <pc:sldMkLst>
          <pc:docMk/>
          <pc:sldMk cId="0" sldId="263"/>
        </pc:sldMkLst>
        <pc:spChg chg="mod">
          <ac:chgData name="Peters, Daniella M." userId="87fb469b-cd7a-4b12-a1ae-bba5f0610088" providerId="ADAL" clId="{A30FD8AC-E2BE-4AE7-B51C-0D4ED4CE4DB1}" dt="2022-07-25T18:35:09.876" v="459" actId="1036"/>
          <ac:spMkLst>
            <pc:docMk/>
            <pc:sldMk cId="0" sldId="263"/>
            <ac:spMk id="120" creationId="{00000000-0000-0000-0000-000000000000}"/>
          </ac:spMkLst>
        </pc:spChg>
        <pc:spChg chg="mod">
          <ac:chgData name="Peters, Daniella M." userId="87fb469b-cd7a-4b12-a1ae-bba5f0610088" providerId="ADAL" clId="{A30FD8AC-E2BE-4AE7-B51C-0D4ED4CE4DB1}" dt="2022-07-25T18:39:14.604" v="571" actId="20577"/>
          <ac:spMkLst>
            <pc:docMk/>
            <pc:sldMk cId="0" sldId="263"/>
            <ac:spMk id="121" creationId="{00000000-0000-0000-0000-000000000000}"/>
          </ac:spMkLst>
        </pc:spChg>
        <pc:picChg chg="add mod">
          <ac:chgData name="Peters, Daniella M." userId="87fb469b-cd7a-4b12-a1ae-bba5f0610088" providerId="ADAL" clId="{A30FD8AC-E2BE-4AE7-B51C-0D4ED4CE4DB1}" dt="2022-07-25T18:39:39.221" v="572" actId="1038"/>
          <ac:picMkLst>
            <pc:docMk/>
            <pc:sldMk cId="0" sldId="263"/>
            <ac:picMk id="5" creationId="{C4B2ED61-3658-7AC6-39DA-F148F15885A6}"/>
          </ac:picMkLst>
        </pc:picChg>
        <pc:picChg chg="del mod">
          <ac:chgData name="Peters, Daniella M." userId="87fb469b-cd7a-4b12-a1ae-bba5f0610088" providerId="ADAL" clId="{A30FD8AC-E2BE-4AE7-B51C-0D4ED4CE4DB1}" dt="2022-07-25T18:36:25.357" v="530" actId="478"/>
          <ac:picMkLst>
            <pc:docMk/>
            <pc:sldMk cId="0" sldId="263"/>
            <ac:picMk id="122" creationId="{00000000-0000-0000-0000-000000000000}"/>
          </ac:picMkLst>
        </pc:picChg>
      </pc:sldChg>
      <pc:sldChg chg="modSp mod modNotesTx">
        <pc:chgData name="Peters, Daniella M." userId="87fb469b-cd7a-4b12-a1ae-bba5f0610088" providerId="ADAL" clId="{A30FD8AC-E2BE-4AE7-B51C-0D4ED4CE4DB1}" dt="2022-07-25T18:44:28.791" v="648" actId="1037"/>
        <pc:sldMkLst>
          <pc:docMk/>
          <pc:sldMk cId="0" sldId="264"/>
        </pc:sldMkLst>
        <pc:spChg chg="mod">
          <ac:chgData name="Peters, Daniella M." userId="87fb469b-cd7a-4b12-a1ae-bba5f0610088" providerId="ADAL" clId="{A30FD8AC-E2BE-4AE7-B51C-0D4ED4CE4DB1}" dt="2022-07-25T18:44:10.439" v="643" actId="120"/>
          <ac:spMkLst>
            <pc:docMk/>
            <pc:sldMk cId="0" sldId="264"/>
            <ac:spMk id="127" creationId="{00000000-0000-0000-0000-000000000000}"/>
          </ac:spMkLst>
        </pc:spChg>
        <pc:picChg chg="mod">
          <ac:chgData name="Peters, Daniella M." userId="87fb469b-cd7a-4b12-a1ae-bba5f0610088" providerId="ADAL" clId="{A30FD8AC-E2BE-4AE7-B51C-0D4ED4CE4DB1}" dt="2022-07-25T18:44:28.791" v="648" actId="1037"/>
          <ac:picMkLst>
            <pc:docMk/>
            <pc:sldMk cId="0" sldId="264"/>
            <ac:picMk id="128" creationId="{00000000-0000-0000-0000-000000000000}"/>
          </ac:picMkLst>
        </pc:picChg>
      </pc:sldChg>
      <pc:sldChg chg="modSp mod">
        <pc:chgData name="Peters, Daniella M." userId="87fb469b-cd7a-4b12-a1ae-bba5f0610088" providerId="ADAL" clId="{A30FD8AC-E2BE-4AE7-B51C-0D4ED4CE4DB1}" dt="2022-07-25T19:09:40.586" v="975" actId="20577"/>
        <pc:sldMkLst>
          <pc:docMk/>
          <pc:sldMk cId="0" sldId="265"/>
        </pc:sldMkLst>
        <pc:spChg chg="mod">
          <ac:chgData name="Peters, Daniella M." userId="87fb469b-cd7a-4b12-a1ae-bba5f0610088" providerId="ADAL" clId="{A30FD8AC-E2BE-4AE7-B51C-0D4ED4CE4DB1}" dt="2022-07-25T19:09:40.586" v="975" actId="20577"/>
          <ac:spMkLst>
            <pc:docMk/>
            <pc:sldMk cId="0" sldId="265"/>
            <ac:spMk id="134" creationId="{00000000-0000-0000-0000-000000000000}"/>
          </ac:spMkLst>
        </pc:spChg>
        <pc:picChg chg="mod">
          <ac:chgData name="Peters, Daniella M." userId="87fb469b-cd7a-4b12-a1ae-bba5f0610088" providerId="ADAL" clId="{A30FD8AC-E2BE-4AE7-B51C-0D4ED4CE4DB1}" dt="2022-07-25T19:04:59.812" v="902" actId="1076"/>
          <ac:picMkLst>
            <pc:docMk/>
            <pc:sldMk cId="0" sldId="265"/>
            <ac:picMk id="135" creationId="{00000000-0000-0000-0000-000000000000}"/>
          </ac:picMkLst>
        </pc:picChg>
      </pc:sldChg>
      <pc:sldChg chg="modSp mod modNotes">
        <pc:chgData name="Peters, Daniella M." userId="87fb469b-cd7a-4b12-a1ae-bba5f0610088" providerId="ADAL" clId="{A30FD8AC-E2BE-4AE7-B51C-0D4ED4CE4DB1}" dt="2022-07-25T18:58:13.349" v="807" actId="12"/>
        <pc:sldMkLst>
          <pc:docMk/>
          <pc:sldMk cId="0" sldId="266"/>
        </pc:sldMkLst>
        <pc:spChg chg="mod">
          <ac:chgData name="Peters, Daniella M." userId="87fb469b-cd7a-4b12-a1ae-bba5f0610088" providerId="ADAL" clId="{A30FD8AC-E2BE-4AE7-B51C-0D4ED4CE4DB1}" dt="2022-07-25T18:50:35.870" v="777" actId="1035"/>
          <ac:spMkLst>
            <pc:docMk/>
            <pc:sldMk cId="0" sldId="266"/>
            <ac:spMk id="140" creationId="{00000000-0000-0000-0000-000000000000}"/>
          </ac:spMkLst>
        </pc:spChg>
        <pc:spChg chg="mod">
          <ac:chgData name="Peters, Daniella M." userId="87fb469b-cd7a-4b12-a1ae-bba5f0610088" providerId="ADAL" clId="{A30FD8AC-E2BE-4AE7-B51C-0D4ED4CE4DB1}" dt="2022-07-25T18:58:13.349" v="807" actId="12"/>
          <ac:spMkLst>
            <pc:docMk/>
            <pc:sldMk cId="0" sldId="266"/>
            <ac:spMk id="141" creationId="{00000000-0000-0000-0000-000000000000}"/>
          </ac:spMkLst>
        </pc:spChg>
        <pc:picChg chg="mod">
          <ac:chgData name="Peters, Daniella M." userId="87fb469b-cd7a-4b12-a1ae-bba5f0610088" providerId="ADAL" clId="{A30FD8AC-E2BE-4AE7-B51C-0D4ED4CE4DB1}" dt="2022-07-25T18:55:39.510" v="796" actId="1076"/>
          <ac:picMkLst>
            <pc:docMk/>
            <pc:sldMk cId="0" sldId="266"/>
            <ac:picMk id="142" creationId="{00000000-0000-0000-0000-000000000000}"/>
          </ac:picMkLst>
        </pc:picChg>
      </pc:sldChg>
      <pc:sldChg chg="modSp mod">
        <pc:chgData name="Peters, Daniella M." userId="87fb469b-cd7a-4b12-a1ae-bba5f0610088" providerId="ADAL" clId="{A30FD8AC-E2BE-4AE7-B51C-0D4ED4CE4DB1}" dt="2022-07-25T18:57:12.803" v="806" actId="948"/>
        <pc:sldMkLst>
          <pc:docMk/>
          <pc:sldMk cId="0" sldId="267"/>
        </pc:sldMkLst>
        <pc:spChg chg="mod">
          <ac:chgData name="Peters, Daniella M." userId="87fb469b-cd7a-4b12-a1ae-bba5f0610088" providerId="ADAL" clId="{A30FD8AC-E2BE-4AE7-B51C-0D4ED4CE4DB1}" dt="2022-07-25T18:47:03.725" v="714" actId="1036"/>
          <ac:spMkLst>
            <pc:docMk/>
            <pc:sldMk cId="0" sldId="267"/>
            <ac:spMk id="147" creationId="{00000000-0000-0000-0000-000000000000}"/>
          </ac:spMkLst>
        </pc:spChg>
        <pc:spChg chg="mod">
          <ac:chgData name="Peters, Daniella M." userId="87fb469b-cd7a-4b12-a1ae-bba5f0610088" providerId="ADAL" clId="{A30FD8AC-E2BE-4AE7-B51C-0D4ED4CE4DB1}" dt="2022-07-25T18:57:12.803" v="806" actId="948"/>
          <ac:spMkLst>
            <pc:docMk/>
            <pc:sldMk cId="0" sldId="267"/>
            <ac:spMk id="148" creationId="{00000000-0000-0000-0000-000000000000}"/>
          </ac:spMkLst>
        </pc:spChg>
        <pc:picChg chg="mod">
          <ac:chgData name="Peters, Daniella M." userId="87fb469b-cd7a-4b12-a1ae-bba5f0610088" providerId="ADAL" clId="{A30FD8AC-E2BE-4AE7-B51C-0D4ED4CE4DB1}" dt="2022-07-25T18:46:17.962" v="694" actId="1035"/>
          <ac:picMkLst>
            <pc:docMk/>
            <pc:sldMk cId="0" sldId="267"/>
            <ac:picMk id="149" creationId="{00000000-0000-0000-0000-000000000000}"/>
          </ac:picMkLst>
        </pc:picChg>
      </pc:sldChg>
      <pc:sldChg chg="modSp add mod">
        <pc:chgData name="Peters, Daniella M." userId="87fb469b-cd7a-4b12-a1ae-bba5f0610088" providerId="ADAL" clId="{A30FD8AC-E2BE-4AE7-B51C-0D4ED4CE4DB1}" dt="2022-07-25T18:23:25.091" v="120" actId="1036"/>
        <pc:sldMkLst>
          <pc:docMk/>
          <pc:sldMk cId="0" sldId="268"/>
        </pc:sldMkLst>
        <pc:spChg chg="mod">
          <ac:chgData name="Peters, Daniella M." userId="87fb469b-cd7a-4b12-a1ae-bba5f0610088" providerId="ADAL" clId="{A30FD8AC-E2BE-4AE7-B51C-0D4ED4CE4DB1}" dt="2022-07-25T18:23:25.091" v="120" actId="1036"/>
          <ac:spMkLst>
            <pc:docMk/>
            <pc:sldMk cId="0" sldId="268"/>
            <ac:spMk id="106" creationId="{00000000-0000-0000-0000-000000000000}"/>
          </ac:spMkLst>
        </pc:spChg>
        <pc:spChg chg="mod">
          <ac:chgData name="Peters, Daniella M." userId="87fb469b-cd7a-4b12-a1ae-bba5f0610088" providerId="ADAL" clId="{A30FD8AC-E2BE-4AE7-B51C-0D4ED4CE4DB1}" dt="2022-07-25T18:23:25.091" v="120" actId="1036"/>
          <ac:spMkLst>
            <pc:docMk/>
            <pc:sldMk cId="0" sldId="268"/>
            <ac:spMk id="10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a664e5dd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13a664e5dd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ba005a3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the image on the slide to play the video, or paste this link into your web browser: https://www.youtube.com/watch?v=pbP3qazvJy0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(2022). Histotechnologist </a:t>
            </a:r>
            <a:r>
              <a:rPr lang="en-US" dirty="0" err="1"/>
              <a:t>Terese</a:t>
            </a:r>
            <a:r>
              <a:rPr lang="en-US" dirty="0"/>
              <a:t> LaRose ICAP [Video].</a:t>
            </a:r>
            <a:r>
              <a:rPr lang="en-US" i="0" dirty="0"/>
              <a:t> YouTube</a:t>
            </a:r>
            <a:r>
              <a:rPr lang="en-US" dirty="0"/>
              <a:t>. https://www.youtube.com/watch?v=pbP3qazvJy0</a:t>
            </a:r>
            <a:endParaRPr dirty="0"/>
          </a:p>
        </p:txBody>
      </p:sp>
      <p:sp>
        <p:nvSpPr>
          <p:cNvPr id="99" name="Google Shape;99;g13ba005a3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3a664e5dd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the image on the slide to play the video, or paste this link into your web browser: https://www.youtube.com/watch?v=t3g26p9Mh_k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Amoeba Sisters. (2017). How cells become specialized [Video]. </a:t>
            </a:r>
            <a:r>
              <a:rPr lang="en-US" i="0" dirty="0"/>
              <a:t>YouTube</a:t>
            </a:r>
            <a:r>
              <a:rPr lang="en-US" dirty="0"/>
              <a:t>. https://www.youtube.com/watch?v=t3g26p9Mh_k</a:t>
            </a:r>
            <a:endParaRPr dirty="0"/>
          </a:p>
        </p:txBody>
      </p:sp>
      <p:sp>
        <p:nvSpPr>
          <p:cNvPr id="105" name="Google Shape;105;g13a664e5dd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c0f0c17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g13c0f0c17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a664e5dd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latin typeface="Roboto"/>
                <a:ea typeface="Roboto"/>
                <a:cs typeface="Roboto"/>
                <a:sym typeface="Roboto"/>
              </a:rPr>
              <a:t>The following option contains sensitive content, and the URL might be restricted for certain school districts. Please advise any squeamish students to turn away before the 10-second mark.  </a:t>
            </a:r>
            <a:r>
              <a:rPr lang="en-US" dirty="0"/>
              <a:t>Click the image on the slide to play the video, or paste this link into your web browser: </a:t>
            </a:r>
            <a:r>
              <a:rPr lang="en-US" sz="1100" dirty="0"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https://www.youtube.com/watch?v=pMua1d5BE4g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050" dirty="0"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dirty="0"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Medical Cortex</a:t>
            </a:r>
            <a:r>
              <a:rPr lang="en-US" dirty="0"/>
              <a:t>. (2017). Ovarian teratoma [Video]. </a:t>
            </a:r>
            <a:r>
              <a:rPr lang="en-US" i="0" dirty="0"/>
              <a:t>YouTube</a:t>
            </a:r>
            <a:r>
              <a:rPr lang="en-US" dirty="0"/>
              <a:t>. </a:t>
            </a:r>
            <a:r>
              <a:rPr lang="en-US" sz="1050" dirty="0"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https://www.youtube.com/watch?v=pMua1d5BE4g</a:t>
            </a:r>
            <a:endParaRPr dirty="0"/>
          </a:p>
        </p:txBody>
      </p:sp>
      <p:sp>
        <p:nvSpPr>
          <p:cNvPr id="125" name="Google Shape;125;g13a664e5dd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3" name="Google Shape;5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13ba005a341_0_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g13ba005a341_0_8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bP3qazvJy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3g26p9Mh_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Mua1d5BE4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a664e5dd0_0_10"/>
          <p:cNvSpPr txBox="1">
            <a:spLocks noGrp="1"/>
          </p:cNvSpPr>
          <p:nvPr>
            <p:ph type="title"/>
          </p:nvPr>
        </p:nvSpPr>
        <p:spPr>
          <a:xfrm>
            <a:off x="457200" y="29050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Specialized Cells Presentations</a:t>
            </a:r>
            <a:endParaRPr/>
          </a:p>
        </p:txBody>
      </p:sp>
      <p:sp>
        <p:nvSpPr>
          <p:cNvPr id="134" name="Google Shape;134;g13a664e5dd0_0_10"/>
          <p:cNvSpPr txBox="1">
            <a:spLocks noGrp="1"/>
          </p:cNvSpPr>
          <p:nvPr>
            <p:ph type="body" idx="1"/>
          </p:nvPr>
        </p:nvSpPr>
        <p:spPr>
          <a:xfrm>
            <a:off x="457200" y="1359443"/>
            <a:ext cx="4324350" cy="3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AutoNum type="arabicPeriod"/>
            </a:pPr>
            <a:r>
              <a:rPr lang="en-US" sz="2000" dirty="0"/>
              <a:t>With your partner, research the</a:t>
            </a:r>
            <a:br>
              <a:rPr lang="en-US" sz="2000" dirty="0"/>
            </a:br>
            <a:r>
              <a:rPr lang="en-US" sz="2000" dirty="0"/>
              <a:t>effects of a disease from the cellular level to the organism level for an organism of your choosing. </a:t>
            </a:r>
            <a:endParaRPr sz="2000" dirty="0"/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AutoNum type="arabicPeriod"/>
            </a:pPr>
            <a:r>
              <a:rPr lang="en-US" sz="2000" dirty="0"/>
              <a:t>Create a model/poster that represents each of those levels. </a:t>
            </a:r>
            <a:endParaRPr sz="2000" dirty="0"/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AutoNum type="arabicPeriod"/>
            </a:pPr>
            <a:r>
              <a:rPr lang="en-US" sz="2000" dirty="0"/>
              <a:t>Write a 1-page report explaining </a:t>
            </a:r>
            <a:br>
              <a:rPr lang="en-US" sz="2000" dirty="0"/>
            </a:br>
            <a:r>
              <a:rPr lang="en-US" sz="2000" dirty="0"/>
              <a:t>the differences between the </a:t>
            </a:r>
            <a:br>
              <a:rPr lang="en-US" sz="2000" dirty="0"/>
            </a:br>
            <a:r>
              <a:rPr lang="en-US" sz="2000" dirty="0"/>
              <a:t>healthy vs. the diseased/disordered version of each level. </a:t>
            </a:r>
            <a:endParaRPr sz="2000" dirty="0"/>
          </a:p>
        </p:txBody>
      </p:sp>
      <p:pic>
        <p:nvPicPr>
          <p:cNvPr id="135" name="Google Shape;135;g13a664e5dd0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00" y="1451130"/>
            <a:ext cx="3984427" cy="224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457200" y="29945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 dirty="0"/>
              <a:t>Presentation Day</a:t>
            </a:r>
            <a:endParaRPr dirty="0"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457200" y="1327147"/>
            <a:ext cx="5772728" cy="343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Each group member must present a portion of the project. 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Be sure to point out each level on your model and discuss how it functions normally and how it functions when diseased. 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As an audience member, you may write down any lingering questions you have to ask the presenter/teacher at the end.</a:t>
            </a:r>
            <a:endParaRPr dirty="0"/>
          </a:p>
        </p:txBody>
      </p:sp>
      <p:pic>
        <p:nvPicPr>
          <p:cNvPr id="142" name="Google Shape;142;p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200000">
            <a:off x="6199330" y="1322384"/>
            <a:ext cx="2487472" cy="242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457200" y="29647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Exit Ticket</a:t>
            </a:r>
            <a:endParaRPr dirty="0"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457200" y="1352548"/>
            <a:ext cx="4652962" cy="356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sz="2800" dirty="0"/>
              <a:t>Write 3–5 sentences answering this question: </a:t>
            </a:r>
          </a:p>
          <a:p>
            <a:pPr marL="27432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sz="2800" i="1" dirty="0"/>
              <a:t>How do different cells affect specific systems within a multicellular organism?</a:t>
            </a:r>
            <a:endParaRPr sz="2800" i="1" dirty="0"/>
          </a:p>
        </p:txBody>
      </p:sp>
      <p:pic>
        <p:nvPicPr>
          <p:cNvPr id="149" name="Google Shape;149;p21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4721" y="1731167"/>
            <a:ext cx="3132079" cy="1614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>
            <a:spLocks noGrp="1"/>
          </p:cNvSpPr>
          <p:nvPr>
            <p:ph type="ctrTitle"/>
          </p:nvPr>
        </p:nvSpPr>
        <p:spPr>
          <a:xfrm>
            <a:off x="533400" y="1310221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Woman Crush Wednesday: </a:t>
            </a:r>
            <a:r>
              <a:rPr lang="en-US" dirty="0" err="1"/>
              <a:t>Terese</a:t>
            </a:r>
            <a:r>
              <a:rPr lang="en-US" dirty="0"/>
              <a:t> LaRose</a:t>
            </a:r>
            <a:endParaRPr dirty="0"/>
          </a:p>
        </p:txBody>
      </p:sp>
      <p:sp>
        <p:nvSpPr>
          <p:cNvPr id="83" name="Google Shape;83;p2"/>
          <p:cNvSpPr txBox="1">
            <a:spLocks noGrp="1"/>
          </p:cNvSpPr>
          <p:nvPr>
            <p:ph type="subTitle" idx="1"/>
          </p:nvPr>
        </p:nvSpPr>
        <p:spPr>
          <a:xfrm>
            <a:off x="533400" y="2745253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Hierarchical Organization of Multicellular Organisms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89" name="Google Shape;89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781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have female scientists shaped science today? </a:t>
            </a:r>
            <a:endParaRPr dirty="0"/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do different cells affect specific systems within a multicellular organism?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600189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1641134"/>
            <a:ext cx="7627811" cy="272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Research and identify the different types of specialized cells.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Create a model that illustrates how parts within a system interact and how systems interact with one another to perform specific functions in multicellular organisms.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ba005a341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 err="1"/>
              <a:t>Terese</a:t>
            </a:r>
            <a:r>
              <a:rPr lang="en-US" dirty="0"/>
              <a:t> LaRose: Histotechnologist</a:t>
            </a:r>
            <a:endParaRPr dirty="0"/>
          </a:p>
        </p:txBody>
      </p:sp>
      <p:pic>
        <p:nvPicPr>
          <p:cNvPr id="102" name="Google Shape;102;g13ba005a341_0_0">
            <a:hlinkClick r:id="rId3"/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7510" y="1282533"/>
            <a:ext cx="6108630" cy="3451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a664e5dd0_0_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sz="3400" dirty="0"/>
              <a:t>Amoeba Sisters: How Cells Become Specialized</a:t>
            </a:r>
            <a:endParaRPr sz="3400" dirty="0"/>
          </a:p>
        </p:txBody>
      </p:sp>
      <p:pic>
        <p:nvPicPr>
          <p:cNvPr id="108" name="Google Shape;108;g13a664e5dd0_0_2">
            <a:hlinkClick r:id="rId3"/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3993" y="1282538"/>
            <a:ext cx="6196013" cy="3500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>
            <a:off x="457200" y="30421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 dirty="0"/>
              <a:t>Specialized Cells Speed Dating</a:t>
            </a:r>
            <a:endParaRPr dirty="0"/>
          </a:p>
        </p:txBody>
      </p:sp>
      <p:sp>
        <p:nvSpPr>
          <p:cNvPr id="114" name="Google Shape;114;p6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4738688" cy="345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Choose one of the seven specialized cells in your group.</a:t>
            </a:r>
            <a:endParaRPr sz="2600"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Research and fill out the Specialized Cells Speed Dating Profile for your cell.</a:t>
            </a:r>
            <a:endParaRPr sz="2600" dirty="0"/>
          </a:p>
        </p:txBody>
      </p:sp>
      <p:pic>
        <p:nvPicPr>
          <p:cNvPr id="115" name="Google Shape;11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1044" y="919850"/>
            <a:ext cx="3568502" cy="3568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c0f0c17b0_0_0"/>
          <p:cNvSpPr txBox="1">
            <a:spLocks noGrp="1"/>
          </p:cNvSpPr>
          <p:nvPr>
            <p:ph type="title"/>
          </p:nvPr>
        </p:nvSpPr>
        <p:spPr>
          <a:xfrm>
            <a:off x="457200" y="30421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 dirty="0"/>
              <a:t>Specialized Cells Speed Dating</a:t>
            </a:r>
            <a:endParaRPr dirty="0"/>
          </a:p>
        </p:txBody>
      </p:sp>
      <p:sp>
        <p:nvSpPr>
          <p:cNvPr id="121" name="Google Shape;121;g13c0f0c17b0_0_0"/>
          <p:cNvSpPr txBox="1">
            <a:spLocks noGrp="1"/>
          </p:cNvSpPr>
          <p:nvPr>
            <p:ph type="body" idx="1"/>
          </p:nvPr>
        </p:nvSpPr>
        <p:spPr>
          <a:xfrm>
            <a:off x="457200" y="1344821"/>
            <a:ext cx="4953000" cy="3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Ready to participate in Speed Dating? </a:t>
            </a:r>
            <a:endParaRPr b="1" dirty="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220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Take 30 seconds to tell your partner about your cell. </a:t>
            </a:r>
            <a:endParaRPr sz="2200" dirty="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Char char="•"/>
            </a:pPr>
            <a:r>
              <a:rPr lang="en-US" sz="2200" dirty="0"/>
              <a:t>Take 30 seconds</a:t>
            </a:r>
            <a:r>
              <a:rPr lang="en-US" sz="2200" dirty="0">
                <a:solidFill>
                  <a:srgbClr val="000000"/>
                </a:solidFill>
              </a:rPr>
              <a:t> to collect details about your partner’s cell and record them on your note catcher. </a:t>
            </a:r>
            <a:endParaRPr sz="2200" dirty="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If you come across the same cell, 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add new details to your note catcher. </a:t>
            </a:r>
            <a:endParaRPr sz="2200" dirty="0"/>
          </a:p>
        </p:txBody>
      </p:sp>
      <p:pic>
        <p:nvPicPr>
          <p:cNvPr id="5" name="Google Shape;115;p6">
            <a:extLst>
              <a:ext uri="{FF2B5EF4-FFF2-40B4-BE49-F238E27FC236}">
                <a16:creationId xmlns:a16="http://schemas.microsoft.com/office/drawing/2014/main" id="{C4B2ED61-3658-7AC6-39DA-F148F15885A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1044" y="919850"/>
            <a:ext cx="3568502" cy="3568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a664e5dd0_0_7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Ovarian Teratoma</a:t>
            </a:r>
            <a:endParaRPr dirty="0"/>
          </a:p>
        </p:txBody>
      </p:sp>
      <p:pic>
        <p:nvPicPr>
          <p:cNvPr id="128" name="Google Shape;128;g13a664e5dd0_0_72">
            <a:hlinkClick r:id="rId3"/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7806" y="1267741"/>
            <a:ext cx="6138862" cy="356851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531</Words>
  <Application>Microsoft Office PowerPoint</Application>
  <PresentationFormat>On-screen Show (16:9)</PresentationFormat>
  <Paragraphs>39</Paragraphs>
  <Slides>12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Roboto</vt:lpstr>
      <vt:lpstr>Constantia</vt:lpstr>
      <vt:lpstr>Calibri</vt:lpstr>
      <vt:lpstr>Georgia</vt:lpstr>
      <vt:lpstr>Noto Sans Symbols</vt:lpstr>
      <vt:lpstr>LEARN theme</vt:lpstr>
      <vt:lpstr>LEARN theme</vt:lpstr>
      <vt:lpstr>PowerPoint Presentation</vt:lpstr>
      <vt:lpstr>Woman Crush Wednesday: Terese LaRose</vt:lpstr>
      <vt:lpstr>Essential Questions</vt:lpstr>
      <vt:lpstr>Learning Objectives</vt:lpstr>
      <vt:lpstr>Terese LaRose: Histotechnologist</vt:lpstr>
      <vt:lpstr>Amoeba Sisters: How Cells Become Specialized</vt:lpstr>
      <vt:lpstr>Specialized Cells Speed Dating</vt:lpstr>
      <vt:lpstr>Specialized Cells Speed Dating</vt:lpstr>
      <vt:lpstr>Ovarian Teratoma</vt:lpstr>
      <vt:lpstr>Specialized Cells Presentations</vt:lpstr>
      <vt:lpstr>Presentation Day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WCW: Terese LaRose</dc:title>
  <dc:creator>K20 Center</dc:creator>
  <cp:lastModifiedBy>Daniella Peters</cp:lastModifiedBy>
  <cp:revision>1</cp:revision>
  <dcterms:modified xsi:type="dcterms:W3CDTF">2022-08-10T17:04:31Z</dcterms:modified>
</cp:coreProperties>
</file>