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  <p:sldMasterId id="2147483667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7E309-FD05-4EF3-93CF-086733F49B93}" v="1" dt="2021-11-12T17:18:57.009"/>
  </p1510:revLst>
</p1510:revInfo>
</file>

<file path=ppt/tableStyles.xml><?xml version="1.0" encoding="utf-8"?>
<a:tblStyleLst xmlns:a="http://schemas.openxmlformats.org/drawingml/2006/main" def="{B8AD5E33-4BC3-4CEB-8322-16EBBAF03E32}">
  <a:tblStyle styleId="{B8AD5E33-4BC3-4CEB-8322-16EBBAF03E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44"/>
  </p:normalViewPr>
  <p:slideViewPr>
    <p:cSldViewPr snapToGrid="0">
      <p:cViewPr varScale="1">
        <p:scale>
          <a:sx n="118" d="100"/>
          <a:sy n="118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107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arediseases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arediseases.org/for-patients-and-families/information-resources/rare-disease-information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facebookbrand.com/instagram/assets/instagram?audience=instagram-landin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k20center.ou.edu/tech-tool/1075" TargetMode="External"/><Relationship Id="rId4" Type="http://schemas.openxmlformats.org/officeDocument/2006/relationships/hyperlink" Target="https://www.tiktok.com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ftb.org/9/animation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dbb16b6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Image and audio source:  https://www.genome.gov/genetics-glossary/Sex-Linked#:~:text=And%20in%20humans%20this%20is,and%20also%20Fragile%20X%20syndrome.</a:t>
            </a:r>
            <a:endParaRPr dirty="0"/>
          </a:p>
        </p:txBody>
      </p:sp>
      <p:sp>
        <p:nvSpPr>
          <p:cNvPr id="141" name="Google Shape;141;g77dbb16b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9b2e807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779b2e807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Flipgrid. (2021). Downloads + Media. [image]. https://blog.flipgrid.com/downloads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Flipgrid. Tech Tools. </a:t>
            </a:r>
            <a:r>
              <a:rPr lang="en-US" dirty="0">
                <a:hlinkClick r:id="rId3"/>
              </a:rPr>
              <a:t>https://learn.k20center.ou.edu/tech-tool/1075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b31678e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b31678e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May be a good site to recommend to teachers to share with students.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https://rarediseases.org/</a:t>
            </a:r>
            <a:r>
              <a:rPr lang="en-US"/>
              <a:t> </a:t>
            </a:r>
            <a:br>
              <a:rPr lang="en-US"/>
            </a:br>
            <a:r>
              <a:rPr lang="en-US"/>
              <a:t>Rare disease database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https://rarediseases.org/for-patients-and-families/information-resources/rare-disease-information/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957890eb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957890eb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f381afb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f381afb9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a8ffa823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a8ffa823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Facebook. (2021). Facebook brand resources: Instagram. [image]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https://en.facebookbrand.com/instagram/assets/instagram?audience=instagram-landing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Facebook. (2021). Brand resources: Facebook app. [image]. https://en.facebookbrand.com/facebookapp/assets/f-logo/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TikTok</a:t>
            </a:r>
            <a:r>
              <a:rPr lang="en-US" dirty="0"/>
              <a:t>. (2021). </a:t>
            </a:r>
            <a:r>
              <a:rPr lang="en-US" dirty="0" err="1"/>
              <a:t>TikTok</a:t>
            </a:r>
            <a:r>
              <a:rPr lang="en-US" dirty="0"/>
              <a:t> logo. [image]. </a:t>
            </a:r>
            <a:r>
              <a:rPr lang="en-US" u="sng" dirty="0">
                <a:solidFill>
                  <a:srgbClr val="5D94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https://www.tiktok.com/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Twitter. (2021). Brand toolkit. [image]. https://about.twitter.com/en/who-we-are/brand-toolkit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Flipgrid. Tech Tools. </a:t>
            </a:r>
            <a:r>
              <a:rPr lang="en-US" dirty="0">
                <a:hlinkClick r:id="rId5"/>
              </a:rPr>
              <a:t>https://learn.k20center.ou.edu/tech-tool/1075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936cb92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936cb92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 Bell Ringers and Exit Tickets. Strategies. https://learn.k20center.ou.edu/strategy/125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/>
              <a:t>Image source:  https://twitter.com/gwisci/status/1017520573256216576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f79bdee6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8f79bdee6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039035f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8039035f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7dbb16b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77dbb16b6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Book: </a:t>
            </a:r>
            <a:r>
              <a:rPr lang="en-US" sz="1100" b="0" i="0" u="none" strike="noStrike" cap="none" dirty="0" err="1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Ignotofsky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, R. (2016). Women in science: 50 fearless pioneers who changed the world. </a:t>
            </a:r>
            <a:r>
              <a:rPr lang="en-US" sz="1100" i="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Berkeley, CA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: Ten Speed</a:t>
            </a:r>
            <a:r>
              <a:rPr lang="en-US" sz="1100" i="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 Press</a:t>
            </a:r>
            <a:r>
              <a:rPr lang="en-US" sz="1100" b="0" i="0" u="none" strike="noStrike" cap="none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0" i="0" u="none" strike="noStrike" cap="none" dirty="0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/>
              <a:t>Image source: </a:t>
            </a:r>
            <a:r>
              <a:rPr lang="en-US" dirty="0"/>
              <a:t>https://www.amazon.com/Women-Science-Fearless-Pioneers-Changed/dp/1607749769/ref=sr_1_1?dchild=1&amp;keywords=Women+in+Science%3A+50+Fearless+Pioneers+Who+Changed+the+World&amp;qid=1621348020&amp;sr=8-1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Image source: Britannica. (2021, Jul 3). Nettie Stevens. {Digital Image]. https://www.britannica.com/biography/Nettie-Stevens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Image source: </a:t>
            </a:r>
            <a:r>
              <a:rPr lang="en-US" b="0" dirty="0" err="1"/>
              <a:t>Igntofosky</a:t>
            </a:r>
            <a:r>
              <a:rPr lang="en-US" b="0" dirty="0"/>
              <a:t>, R. (2016).</a:t>
            </a:r>
            <a:r>
              <a:rPr lang="en-US" b="0" dirty="0">
                <a:solidFill>
                  <a:srgbClr val="659298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b="0" dirty="0"/>
              <a:t>Women in Science: 50 Fearless Pioneers Who Changed the World. New York: Potter/</a:t>
            </a:r>
            <a:r>
              <a:rPr lang="en-US" b="0" dirty="0" err="1"/>
              <a:t>TenSpeed</a:t>
            </a:r>
            <a:r>
              <a:rPr lang="en-US" b="0" dirty="0"/>
              <a:t>/Harmony..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K20 Center. (2021, Nov 12). Woman crush Wednesday: Nettie Stevens. [Video]. https://www.youtube.com/watch?v=GA6BsBEMjtE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50" b="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DNA Learning Center. (2011). </a:t>
            </a:r>
            <a:r>
              <a:rPr lang="en-US" i="1" dirty="0"/>
              <a:t>Specialized chromosomes determine gender</a:t>
            </a:r>
            <a:r>
              <a:rPr lang="en-US" dirty="0"/>
              <a:t>. DNA Learning Center. </a:t>
            </a:r>
            <a:r>
              <a:rPr lang="en-US" dirty="0">
                <a:hlinkClick r:id="rId3"/>
              </a:rPr>
              <a:t>http://www.dnaftb.org/9/animation.html</a:t>
            </a:r>
            <a:endParaRPr lang="en-US" dirty="0"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5f15de8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85f15de8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http://www.dnaftb.org/9/problem.html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79b2e80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779b2e80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Audio </a:t>
            </a:r>
            <a:r>
              <a:rPr lang="en-US" dirty="0"/>
              <a:t>source:  https://www.genome.gov/genetics-glossary/Sex-Linked#:~:text=And%20in%20humans%20this%20is,and%20also%20Fragile%20X%20syndrome.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6" name="Google Shape;6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drive.google.com/file/d/1idRAuHvnWh4EwH4uXsHtLTrd7_7LgYsO/view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A6BsBEMjtE?feature=oembed" TargetMode="External"/><Relationship Id="rId6" Type="http://schemas.openxmlformats.org/officeDocument/2006/relationships/hyperlink" Target="https://youtu.be/GA6BsBEMjtE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ftb.org/9/animatio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ftb.org/9/problem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171449" y="611125"/>
            <a:ext cx="8687999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Sex-Linked Disorders                                                                                                               in Humans</a:t>
            </a:r>
            <a:endParaRPr dirty="0"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322" y="1003017"/>
            <a:ext cx="2544809" cy="3529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450" y="1003017"/>
            <a:ext cx="2336410" cy="352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0" title="sex_linked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875" y="2908350"/>
            <a:ext cx="1326125" cy="122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7" name="Google Shape;147;p30"/>
          <p:cNvSpPr txBox="1"/>
          <p:nvPr/>
        </p:nvSpPr>
        <p:spPr>
          <a:xfrm>
            <a:off x="364850" y="2101250"/>
            <a:ext cx="209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Click the button below to learn more: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Your Turn</a:t>
            </a:r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Goal: Create a Padlet video on a human sex-linked genetic disorder.</a:t>
            </a:r>
            <a:br>
              <a:rPr lang="en-US" dirty="0"/>
            </a:b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Select a topic from the choice board on the following slide.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colorful origami bird&#10;&#10;Description automatically generated">
            <a:extLst>
              <a:ext uri="{FF2B5EF4-FFF2-40B4-BE49-F238E27FC236}">
                <a16:creationId xmlns:a16="http://schemas.microsoft.com/office/drawing/2014/main" id="{84DE50A7-31C8-C1A3-083F-0BB79D2D2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826308"/>
            <a:ext cx="31750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>
            <a:spLocks noGrp="1"/>
          </p:cNvSpPr>
          <p:nvPr>
            <p:ph type="title"/>
          </p:nvPr>
        </p:nvSpPr>
        <p:spPr>
          <a:xfrm>
            <a:off x="292675" y="3882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Choice Board</a:t>
            </a:r>
            <a:endParaRPr/>
          </a:p>
        </p:txBody>
      </p:sp>
      <p:sp>
        <p:nvSpPr>
          <p:cNvPr id="160" name="Google Shape;160;p32"/>
          <p:cNvSpPr/>
          <p:nvPr/>
        </p:nvSpPr>
        <p:spPr>
          <a:xfrm>
            <a:off x="387314" y="3685500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828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Duchenne Muscular Dystrophy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2"/>
          <p:cNvSpPr/>
          <p:nvPr/>
        </p:nvSpPr>
        <p:spPr>
          <a:xfrm>
            <a:off x="387314" y="895904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Hemophilia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2"/>
          <p:cNvSpPr/>
          <p:nvPr/>
        </p:nvSpPr>
        <p:spPr>
          <a:xfrm>
            <a:off x="5649284" y="895904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Turner Syndrome</a:t>
            </a:r>
            <a:b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or Trisomy X or</a:t>
            </a:r>
            <a:br>
              <a:rPr lang="en-US" b="1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Klinefelter Syndrome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2"/>
          <p:cNvSpPr/>
          <p:nvPr/>
        </p:nvSpPr>
        <p:spPr>
          <a:xfrm>
            <a:off x="5649284" y="2286366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Rett Syndrome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2"/>
          <p:cNvSpPr/>
          <p:nvPr/>
        </p:nvSpPr>
        <p:spPr>
          <a:xfrm>
            <a:off x="3050246" y="2286207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66153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D2D2D"/>
                </a:solidFill>
                <a:latin typeface="Calibri"/>
                <a:ea typeface="Calibri"/>
                <a:cs typeface="Calibri"/>
                <a:sym typeface="Calibri"/>
              </a:rPr>
              <a:t>Amelogenesis Imperfecta (AI) </a:t>
            </a:r>
            <a:endParaRPr b="1" dirty="0">
              <a:solidFill>
                <a:srgbClr val="2D2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2"/>
          <p:cNvSpPr/>
          <p:nvPr/>
        </p:nvSpPr>
        <p:spPr>
          <a:xfrm>
            <a:off x="3050246" y="3685500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Ocular Albinism</a:t>
            </a: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2"/>
          <p:cNvSpPr/>
          <p:nvPr/>
        </p:nvSpPr>
        <p:spPr>
          <a:xfrm>
            <a:off x="3018299" y="895904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828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Fragile X Syndrome</a:t>
            </a:r>
            <a:r>
              <a:rPr lang="en-US" dirty="0">
                <a:solidFill>
                  <a:srgbClr val="28282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387314" y="2286207"/>
            <a:ext cx="2395800" cy="1278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BED7D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Red-green Color Blindness</a:t>
            </a:r>
            <a:endParaRPr sz="13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33"/>
          <p:cNvGraphicFramePr/>
          <p:nvPr/>
        </p:nvGraphicFramePr>
        <p:xfrm>
          <a:off x="824375" y="752200"/>
          <a:ext cx="7239000" cy="3169680"/>
        </p:xfrm>
        <a:graphic>
          <a:graphicData uri="http://schemas.openxmlformats.org/drawingml/2006/table">
            <a:tbl>
              <a:tblPr>
                <a:noFill/>
                <a:tableStyleId>{B8AD5E33-4BC3-4CEB-8322-16EBBAF03E32}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Checklist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Flipgrid Checklist</a:t>
                      </a:r>
                      <a:endParaRPr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of disorder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your own words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Genetic cause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Split time evenly among group members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inherits it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3-4 minutes in length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 of the population it affects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Cite sources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Treatment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Survival Rate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3" name="Google Shape;173;p33"/>
          <p:cNvSpPr/>
          <p:nvPr/>
        </p:nvSpPr>
        <p:spPr>
          <a:xfrm>
            <a:off x="5089794" y="2855307"/>
            <a:ext cx="2564264" cy="1657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[insert Padlet link or QR code here]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Watch at least two of your classmates’ Padlet video presentations.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Bell Ringer</a:t>
            </a:r>
            <a:endParaRPr/>
          </a:p>
        </p:txBody>
      </p:sp>
      <p:sp>
        <p:nvSpPr>
          <p:cNvPr id="180" name="Google Shape;180;p34"/>
          <p:cNvSpPr/>
          <p:nvPr/>
        </p:nvSpPr>
        <p:spPr>
          <a:xfrm>
            <a:off x="4347500" y="2287350"/>
            <a:ext cx="2791800" cy="220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[insert Padlet link or QR code here]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448056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Help Nettie Go Viral!</a:t>
            </a:r>
            <a:endParaRPr dirty="0"/>
          </a:p>
        </p:txBody>
      </p:sp>
      <p:sp>
        <p:nvSpPr>
          <p:cNvPr id="186" name="Google Shape;186;p3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930521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Nettie may have been overlooked back in her </a:t>
            </a:r>
            <a:br>
              <a:rPr lang="en-US" sz="2400" dirty="0"/>
            </a:br>
            <a:r>
              <a:rPr lang="en-US" sz="2400" dirty="0"/>
              <a:t>day, but now that you’ve seen the work she has </a:t>
            </a:r>
            <a:br>
              <a:rPr lang="en-US" sz="2400" dirty="0"/>
            </a:br>
            <a:r>
              <a:rPr lang="en-US" sz="2400" dirty="0"/>
              <a:t>done and the impact it has made, it’s your turn to use social media to help her 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go viral!</a:t>
            </a:r>
            <a:endParaRPr sz="2400" dirty="0"/>
          </a:p>
        </p:txBody>
      </p:sp>
      <p:pic>
        <p:nvPicPr>
          <p:cNvPr id="188" name="Google Shape;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47688">
            <a:off x="1790810" y="3455483"/>
            <a:ext cx="879858" cy="96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47060">
            <a:off x="5961968" y="3291021"/>
            <a:ext cx="1215013" cy="101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 rotWithShape="1">
          <a:blip r:embed="rId5">
            <a:alphaModFix/>
          </a:blip>
          <a:srcRect l="23319" t="28589" r="27689" b="30841"/>
          <a:stretch/>
        </p:blipFill>
        <p:spPr>
          <a:xfrm>
            <a:off x="3701743" y="3357198"/>
            <a:ext cx="1160871" cy="1063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That’s a Wrap</a:t>
            </a:r>
            <a:endParaRPr/>
          </a:p>
        </p:txBody>
      </p:sp>
      <p:sp>
        <p:nvSpPr>
          <p:cNvPr id="196" name="Google Shape;196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did Nettie’s work help you better understand</a:t>
            </a:r>
            <a:br>
              <a:rPr lang="en-US"/>
            </a:br>
            <a:r>
              <a:rPr lang="en-US"/>
              <a:t>the disorder you researched?</a:t>
            </a:r>
            <a:br>
              <a:rPr lang="en-US"/>
            </a:br>
            <a:br>
              <a:rPr lang="en-US"/>
            </a:br>
            <a:endParaRPr sz="20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ctrTitle"/>
          </p:nvPr>
        </p:nvSpPr>
        <p:spPr>
          <a:xfrm>
            <a:off x="534925" y="223875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Woman Crush Wednesday: Nettie Stevens </a:t>
            </a:r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ubTitle" idx="1"/>
          </p:nvPr>
        </p:nvSpPr>
        <p:spPr>
          <a:xfrm>
            <a:off x="644700" y="165535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Grades 9-10 Science</a:t>
            </a:r>
            <a:endParaRPr sz="2400"/>
          </a:p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i="1"/>
          </a:p>
        </p:txBody>
      </p:sp>
      <p:pic>
        <p:nvPicPr>
          <p:cNvPr id="89" name="Google Shape;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250" y="2095500"/>
            <a:ext cx="504825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530352" y="428077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7900139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 sz="2400"/>
              <a:t>What role do sex chromosomes play in human genetics and heredity?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 sz="2400"/>
              <a:t>How have women in history shaped science today?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5303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0" y="1571303"/>
            <a:ext cx="8322600" cy="28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Explain how sex chromosomes affect heredity.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-US"/>
              <a:t>Determine the contributions of Nettie Stevens to science.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4656950" y="528075"/>
            <a:ext cx="4029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000"/>
              <a:t>What is a Pioneer?  </a:t>
            </a:r>
            <a:endParaRPr sz="300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4656850" y="1428750"/>
            <a:ext cx="4303500" cy="207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-US" dirty="0"/>
              <a:t>Can you think of any pioneers?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What makes that person a pioneer?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dirty="0"/>
              <a:t>List the characteristics someone needs in order to be a pioneer.</a:t>
            </a:r>
            <a:endParaRPr dirty="0"/>
          </a:p>
        </p:txBody>
      </p:sp>
      <p:sp>
        <p:nvSpPr>
          <p:cNvPr id="108" name="Google Shape;108;p25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1" u="none" strike="noStrike" cap="none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4794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/>
        </p:nvSpPr>
        <p:spPr>
          <a:xfrm>
            <a:off x="4311475" y="4687850"/>
            <a:ext cx="4494900" cy="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400" b="0" i="1" u="none" strike="noStrike" cap="none">
              <a:solidFill>
                <a:srgbClr val="65929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2604" y="97642"/>
            <a:ext cx="4052185" cy="47832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5FE42A-2567-47B5-ABB1-FC84D2D657F1}"/>
              </a:ext>
            </a:extLst>
          </p:cNvPr>
          <p:cNvSpPr txBox="1"/>
          <p:nvPr/>
        </p:nvSpPr>
        <p:spPr>
          <a:xfrm>
            <a:off x="580171" y="380046"/>
            <a:ext cx="31058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Nettie Stevens</a:t>
            </a:r>
          </a:p>
        </p:txBody>
      </p:sp>
      <p:pic>
        <p:nvPicPr>
          <p:cNvPr id="2" name="Online Media 1" descr="WCW - Nettie Stevens">
            <a:hlinkClick r:id="" action="ppaction://media"/>
            <a:extLst>
              <a:ext uri="{FF2B5EF4-FFF2-40B4-BE49-F238E27FC236}">
                <a16:creationId xmlns:a16="http://schemas.microsoft.com/office/drawing/2014/main" id="{19F89567-3665-2348-81D6-CDFFB0C7EDB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7163" y="1909859"/>
            <a:ext cx="3360736" cy="1898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A8C84D-CF29-784A-8BB1-76A385B937B2}"/>
              </a:ext>
            </a:extLst>
          </p:cNvPr>
          <p:cNvSpPr txBox="1"/>
          <p:nvPr/>
        </p:nvSpPr>
        <p:spPr>
          <a:xfrm>
            <a:off x="873026" y="3808675"/>
            <a:ext cx="1858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Nettie Stevens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Discovery of Sex Chromosomes</a:t>
            </a:r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59744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</p:txBody>
      </p:sp>
      <p:pic>
        <p:nvPicPr>
          <p:cNvPr id="123" name="Google Shape;123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r="3222"/>
          <a:stretch/>
        </p:blipFill>
        <p:spPr>
          <a:xfrm>
            <a:off x="1121688" y="1509363"/>
            <a:ext cx="6568731" cy="297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401050" y="336500"/>
            <a:ext cx="859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You’re the Scientist: Find the Babies’ Genders</a:t>
            </a:r>
            <a:endParaRPr dirty="0"/>
          </a:p>
        </p:txBody>
      </p:sp>
      <p:sp>
        <p:nvSpPr>
          <p:cNvPr id="132" name="Google Shape;132;p28"/>
          <p:cNvSpPr txBox="1"/>
          <p:nvPr/>
        </p:nvSpPr>
        <p:spPr>
          <a:xfrm>
            <a:off x="552987" y="1225369"/>
            <a:ext cx="4227118" cy="8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spcBef>
                <a:spcPts val="420"/>
              </a:spcBef>
              <a:buClr>
                <a:schemeClr val="accent4"/>
              </a:buClr>
              <a:buSzPts val="2100"/>
              <a:buChar char="•"/>
            </a:pPr>
            <a:r>
              <a:rPr lang="en-US" sz="2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Follow the steps in this link to </a:t>
            </a: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Test Your Genetics Knowledge</a:t>
            </a:r>
            <a:endParaRPr lang="en-US"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text, vector graphic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727249C-7E80-3B41-A76E-ADF0DFD21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33"/>
          <a:stretch/>
        </p:blipFill>
        <p:spPr>
          <a:xfrm>
            <a:off x="5377473" y="1155569"/>
            <a:ext cx="1740214" cy="34712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422516" y="268014"/>
            <a:ext cx="5871079" cy="50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Sex Linked Traits &amp; Inheritance</a:t>
            </a:r>
            <a:endParaRPr sz="3400" dirty="0"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512589" y="808262"/>
            <a:ext cx="7395394" cy="382049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a sex-linked trait?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■"/>
            </a:pPr>
            <a:r>
              <a:rPr lang="en-US" dirty="0"/>
              <a:t>Traits that are influenced by genes from X chromosomes</a:t>
            </a:r>
            <a:br>
              <a:rPr lang="en-US" dirty="0"/>
            </a:b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do X chromosomes result in certain traits? 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■"/>
            </a:pPr>
            <a:r>
              <a:rPr lang="en-US" dirty="0"/>
              <a:t>X chromosomes are larger and have more genes than Y chromosomes.</a:t>
            </a:r>
            <a:br>
              <a:rPr lang="en-US" dirty="0"/>
            </a:b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are sex-linked disorders passed on?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■"/>
            </a:pPr>
            <a:r>
              <a:rPr lang="en-US" dirty="0"/>
              <a:t>Males are usually affected since they inherit one </a:t>
            </a:r>
            <a:br>
              <a:rPr lang="en-US" dirty="0"/>
            </a:br>
            <a:r>
              <a:rPr lang="en-US" dirty="0"/>
              <a:t>      X chromosome (which may be mutated) from their mothers.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■"/>
            </a:pPr>
            <a:r>
              <a:rPr lang="en-US" dirty="0"/>
              <a:t>Females are the carriers, and the mutation is masked</a:t>
            </a:r>
            <a:br>
              <a:rPr lang="en-US" dirty="0"/>
            </a:br>
            <a:r>
              <a:rPr lang="en-US" dirty="0"/>
              <a:t>      because they have second (unmutated) X chromosome.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088B15-7B15-4687-B7F8-342059B259C2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d06b737b-b789-4524-96b5-d3d460658ae2"/>
    <ds:schemaRef ds:uri="966e68ee-ec3c-4f12-bd4f-fedbbec8de0b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10A0221-E5EF-4F81-AD49-52FCE35DD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6B881B-7977-4AB0-8D51-5F780EE885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966</Words>
  <Application>Microsoft Office PowerPoint</Application>
  <PresentationFormat>On-screen Show (16:9)</PresentationFormat>
  <Paragraphs>87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Constantia</vt:lpstr>
      <vt:lpstr>Arial</vt:lpstr>
      <vt:lpstr>Georgia</vt:lpstr>
      <vt:lpstr>Calibri</vt:lpstr>
      <vt:lpstr>LEARN theme</vt:lpstr>
      <vt:lpstr>LEARN theme</vt:lpstr>
      <vt:lpstr>PowerPoint Presentation</vt:lpstr>
      <vt:lpstr>Woman Crush Wednesday: Nettie Stevens </vt:lpstr>
      <vt:lpstr>Essential Questions</vt:lpstr>
      <vt:lpstr>Lesson Objectives</vt:lpstr>
      <vt:lpstr>What is a Pioneer?  </vt:lpstr>
      <vt:lpstr>PowerPoint Presentation</vt:lpstr>
      <vt:lpstr>Discovery of Sex Chromosomes</vt:lpstr>
      <vt:lpstr>You’re the Scientist: Find the Babies’ Genders</vt:lpstr>
      <vt:lpstr>Sex Linked Traits &amp; Inheritance</vt:lpstr>
      <vt:lpstr>Sex-Linked Disorders                                                                                                               in Humans</vt:lpstr>
      <vt:lpstr>Your Turn</vt:lpstr>
      <vt:lpstr>Choice Board</vt:lpstr>
      <vt:lpstr>PowerPoint Presentation</vt:lpstr>
      <vt:lpstr>Bell Ringer</vt:lpstr>
      <vt:lpstr>Help Nettie Go Viral!</vt:lpstr>
      <vt:lpstr>That’s a Wrap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Woman Crush Wednesday</dc:title>
  <dc:subject>Nettie Stevens</dc:subject>
  <dc:creator>profe</dc:creator>
  <cp:lastModifiedBy>Bracken, Pam</cp:lastModifiedBy>
  <cp:revision>13</cp:revision>
  <dcterms:modified xsi:type="dcterms:W3CDTF">2024-09-06T14:36:28Z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