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AHfR9YxSRvkjehqYw0AoCLd3V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 snapToObjects="1">
      <p:cViewPr varScale="1">
        <p:scale>
          <a:sx n="106" d="100"/>
          <a:sy n="106" d="100"/>
        </p:scale>
        <p:origin x="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62846571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b62846571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https://learn.k20center.ou.edu/strategy/118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604fce3e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b604fce3e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d3ae47fd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d3ae47fd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910b978b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910b978b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604fce3e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b604fce3e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https://learn.k20center.ou.edu/strategy/147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62846571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b62846571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https://learn.k20center.ou.edu/strategy/179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62846571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b62846571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62846571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b62846571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https://learn.k20center.ou.edu/strategy/58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62846571a_0_54"/>
          <p:cNvSpPr txBox="1">
            <a:spLocks noGrp="1"/>
          </p:cNvSpPr>
          <p:nvPr>
            <p:ph type="title"/>
          </p:nvPr>
        </p:nvSpPr>
        <p:spPr>
          <a:xfrm>
            <a:off x="457200" y="138500"/>
            <a:ext cx="526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Gallery Walk</a:t>
            </a:r>
            <a:endParaRPr b="1"/>
          </a:p>
        </p:txBody>
      </p:sp>
      <p:sp>
        <p:nvSpPr>
          <p:cNvPr id="131" name="Google Shape;131;gb62846571a_0_5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1549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Walk through the classroom and spend some time learning from other groups’ charts.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Use sticky notes to ask questions, give suggestions, or to add anything that may be missing from their posters.</a:t>
            </a:r>
            <a:endParaRPr sz="2400" dirty="0"/>
          </a:p>
        </p:txBody>
      </p:sp>
      <p:pic>
        <p:nvPicPr>
          <p:cNvPr id="132" name="Google Shape;132;gb62846571a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9925" y="1395125"/>
            <a:ext cx="285750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4925" y="10371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4400" b="1"/>
              <a:t>Observe and Report</a:t>
            </a:r>
            <a:endParaRPr sz="4400" b="1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/>
              <a:t>The Foundations of Sociology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604fce3ec_0_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b="1"/>
              <a:t>Essential Question</a:t>
            </a:r>
            <a:endParaRPr b="1"/>
          </a:p>
        </p:txBody>
      </p:sp>
      <p:sp>
        <p:nvSpPr>
          <p:cNvPr id="86" name="Google Shape;86;gb604fce3ec_0_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3425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/>
              <a:t>How do sociologists gather data and conduct research?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d3ae47fdb_0_1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Lesson Objectives</a:t>
            </a:r>
            <a:endParaRPr b="1"/>
          </a:p>
        </p:txBody>
      </p:sp>
      <p:sp>
        <p:nvSpPr>
          <p:cNvPr id="92" name="Google Shape;92;ged3ae47fdb_0_1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/>
              <a:t>Students will evaluate different types of sociological research methods.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910b978b7_0_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Discussion Question</a:t>
            </a:r>
            <a:endParaRPr b="1"/>
          </a:p>
        </p:txBody>
      </p:sp>
      <p:sp>
        <p:nvSpPr>
          <p:cNvPr id="98" name="Google Shape;98;ge910b978b7_0_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 we know what we know about other groups of people?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604fce3ec_0_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Card Sort</a:t>
            </a:r>
            <a:endParaRPr b="1"/>
          </a:p>
        </p:txBody>
      </p:sp>
      <p:sp>
        <p:nvSpPr>
          <p:cNvPr id="104" name="Google Shape;104;gb604fce3ec_0_2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6812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 your groups, work to match the terms with the correct scenarios.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200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200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05" name="Google Shape;105;gb604fce3ec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200" y="1233066"/>
            <a:ext cx="25050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62846571a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Jigsaw</a:t>
            </a:r>
            <a:endParaRPr b="1"/>
          </a:p>
        </p:txBody>
      </p:sp>
      <p:sp>
        <p:nvSpPr>
          <p:cNvPr id="111" name="Google Shape;111;gb62846571a_0_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6652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Read your assigned page from the Jigsaw Readings.</a:t>
            </a:r>
            <a:endParaRPr/>
          </a:p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 your group, summarize your reading and take notes on your Note Catcher.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Be prepared to share out.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12" name="Google Shape;112;gb62846571a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4200" y="957024"/>
            <a:ext cx="2742600" cy="276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62846571a_0_19"/>
          <p:cNvSpPr txBox="1">
            <a:spLocks noGrp="1"/>
          </p:cNvSpPr>
          <p:nvPr>
            <p:ph type="body" idx="1"/>
          </p:nvPr>
        </p:nvSpPr>
        <p:spPr>
          <a:xfrm>
            <a:off x="528025" y="1657788"/>
            <a:ext cx="74031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Consider the following questions as you read and take notes.</a:t>
            </a:r>
            <a:endParaRPr sz="2200"/>
          </a:p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How is this method used to conduct research?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are the pros and cons of this research method?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400" i="1"/>
          </a:p>
        </p:txBody>
      </p:sp>
      <p:sp>
        <p:nvSpPr>
          <p:cNvPr id="118" name="Google Shape;118;gb62846571a_0_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Jigsaw Guiding Questions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62846571a_0_49"/>
          <p:cNvSpPr txBox="1">
            <a:spLocks noGrp="1"/>
          </p:cNvSpPr>
          <p:nvPr>
            <p:ph type="title"/>
          </p:nvPr>
        </p:nvSpPr>
        <p:spPr>
          <a:xfrm>
            <a:off x="390700" y="1087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Anchor Chart </a:t>
            </a:r>
            <a:endParaRPr b="1"/>
          </a:p>
        </p:txBody>
      </p:sp>
      <p:sp>
        <p:nvSpPr>
          <p:cNvPr id="124" name="Google Shape;124;gb62846571a_0_49"/>
          <p:cNvSpPr txBox="1">
            <a:spLocks noGrp="1"/>
          </p:cNvSpPr>
          <p:nvPr>
            <p:ph type="body" idx="1"/>
          </p:nvPr>
        </p:nvSpPr>
        <p:spPr>
          <a:xfrm>
            <a:off x="255700" y="1119175"/>
            <a:ext cx="6039900" cy="27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 your groups, create an anchor chart including all the research methods.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Each anchor chart should include the following: </a:t>
            </a:r>
            <a:endParaRPr sz="2400"/>
          </a:p>
          <a:p>
            <a:pPr marL="914400" lvl="1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seven research methods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Graphic representations (pictures or drawings that represent the method)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 description/definition of the method 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 situation in which each research method would work best.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25" name="Google Shape;125;gb62846571a_0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8375" y="792675"/>
            <a:ext cx="2052400" cy="22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274</Words>
  <Application>Microsoft Office PowerPoint</Application>
  <PresentationFormat>On-screen Show (16:9)</PresentationFormat>
  <Paragraphs>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Arial</vt:lpstr>
      <vt:lpstr>Georgia</vt:lpstr>
      <vt:lpstr>Noto Sans Symbols</vt:lpstr>
      <vt:lpstr>Constantia</vt:lpstr>
      <vt:lpstr>LEARN theme</vt:lpstr>
      <vt:lpstr>LEARN theme</vt:lpstr>
      <vt:lpstr>PowerPoint Presentation</vt:lpstr>
      <vt:lpstr>Observe and Report</vt:lpstr>
      <vt:lpstr>Essential Question</vt:lpstr>
      <vt:lpstr>Lesson Objectives</vt:lpstr>
      <vt:lpstr>Discussion Question</vt:lpstr>
      <vt:lpstr>Card Sort</vt:lpstr>
      <vt:lpstr>Jigsaw</vt:lpstr>
      <vt:lpstr>Jigsaw Guiding Questions</vt:lpstr>
      <vt:lpstr>Anchor Chart </vt:lpstr>
      <vt:lpstr>Gallery Walk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2</cp:revision>
  <dcterms:modified xsi:type="dcterms:W3CDTF">2021-09-04T15:48:00Z</dcterms:modified>
</cp:coreProperties>
</file>