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5" r:id="rId2"/>
    <p:sldMasterId id="2147483692" r:id="rId3"/>
  </p:sldMasterIdLst>
  <p:notesMasterIdLst>
    <p:notesMasterId r:id="rId5"/>
  </p:notesMasterIdLst>
  <p:sldIdLst>
    <p:sldId id="256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B1883C-886F-4164-9E16-0952C8152114}" v="3" dt="2021-04-14T17:03:30.536"/>
  </p1510:revLst>
</p1510:revInfo>
</file>

<file path=ppt/tableStyles.xml><?xml version="1.0" encoding="utf-8"?>
<a:tblStyleLst xmlns:a="http://schemas.openxmlformats.org/drawingml/2006/main" def="{8FA017F4-CE9E-46C0-90D6-43A8FB1DE876}">
  <a:tblStyle styleId="{8FA017F4-CE9E-46C0-90D6-43A8FB1DE8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s, Daniella M." userId="87fb469b-cd7a-4b12-a1ae-bba5f0610088" providerId="ADAL" clId="{4CB1883C-886F-4164-9E16-0952C8152114}"/>
    <pc:docChg chg="undo custSel modSld">
      <pc:chgData name="Peters, Daniella M." userId="87fb469b-cd7a-4b12-a1ae-bba5f0610088" providerId="ADAL" clId="{4CB1883C-886F-4164-9E16-0952C8152114}" dt="2021-04-14T17:06:06.920" v="19" actId="14734"/>
      <pc:docMkLst>
        <pc:docMk/>
      </pc:docMkLst>
      <pc:sldChg chg="modSp mod">
        <pc:chgData name="Peters, Daniella M." userId="87fb469b-cd7a-4b12-a1ae-bba5f0610088" providerId="ADAL" clId="{4CB1883C-886F-4164-9E16-0952C8152114}" dt="2021-04-14T17:06:06.920" v="19" actId="14734"/>
        <pc:sldMkLst>
          <pc:docMk/>
          <pc:sldMk cId="0" sldId="256"/>
        </pc:sldMkLst>
        <pc:spChg chg="mod">
          <ac:chgData name="Peters, Daniella M." userId="87fb469b-cd7a-4b12-a1ae-bba5f0610088" providerId="ADAL" clId="{4CB1883C-886F-4164-9E16-0952C8152114}" dt="2021-04-14T16:59:51.763" v="9" actId="14100"/>
          <ac:spMkLst>
            <pc:docMk/>
            <pc:sldMk cId="0" sldId="256"/>
            <ac:spMk id="110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9:32.260" v="8" actId="14100"/>
          <ac:spMkLst>
            <pc:docMk/>
            <pc:sldMk cId="0" sldId="256"/>
            <ac:spMk id="111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2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4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7:01:52.239" v="12" actId="1076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6:57:59.299" v="7" actId="1036"/>
          <ac:spMkLst>
            <pc:docMk/>
            <pc:sldMk cId="0" sldId="256"/>
            <ac:spMk id="118" creationId="{00000000-0000-0000-0000-000000000000}"/>
          </ac:spMkLst>
        </pc:spChg>
        <pc:spChg chg="mod">
          <ac:chgData name="Peters, Daniella M." userId="87fb469b-cd7a-4b12-a1ae-bba5f0610088" providerId="ADAL" clId="{4CB1883C-886F-4164-9E16-0952C8152114}" dt="2021-04-14T17:02:12.582" v="14" actId="1037"/>
          <ac:spMkLst>
            <pc:docMk/>
            <pc:sldMk cId="0" sldId="256"/>
            <ac:spMk id="119" creationId="{00000000-0000-0000-0000-000000000000}"/>
          </ac:spMkLst>
        </pc:spChg>
        <pc:graphicFrameChg chg="mod modGraphic">
          <ac:chgData name="Peters, Daniella M." userId="87fb469b-cd7a-4b12-a1ae-bba5f0610088" providerId="ADAL" clId="{4CB1883C-886F-4164-9E16-0952C8152114}" dt="2021-04-14T17:06:06.920" v="19" actId="14734"/>
          <ac:graphicFrameMkLst>
            <pc:docMk/>
            <pc:sldMk cId="0" sldId="256"/>
            <ac:graphicFrameMk id="109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48d0214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c48d0214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02347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195181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22461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836881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44744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09241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816874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139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352530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0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863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929126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747972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17472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116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1817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2473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385317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VM9YxmULu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www.khanacademy.org/science/ap-biology/natural-selection/natural-selection-ap/a/darwin-evolution-natural-selection" TargetMode="External"/><Relationship Id="rId5" Type="http://schemas.openxmlformats.org/officeDocument/2006/relationships/hyperlink" Target="https://www.youtube.com/watch?v=W0TM4LQmoZY&amp;list=PLwL0Myd7Dk1FuT0I6icE7octRIgJqMBhS&amp;index=4" TargetMode="External"/><Relationship Id="rId4" Type="http://schemas.openxmlformats.org/officeDocument/2006/relationships/hyperlink" Target="https://flexbooks.ck12.org/cbook/ck-12-middle-school-life-science-2.0/section/4.3/primary/lesson/natural-selection-ms-l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Google Shape;109;p28"/>
          <p:cNvGraphicFramePr/>
          <p:nvPr>
            <p:extLst>
              <p:ext uri="{D42A27DB-BD31-4B8C-83A1-F6EECF244321}">
                <p14:modId xmlns:p14="http://schemas.microsoft.com/office/powerpoint/2010/main" val="3459693665"/>
              </p:ext>
            </p:extLst>
          </p:nvPr>
        </p:nvGraphicFramePr>
        <p:xfrm>
          <a:off x="908061" y="1908275"/>
          <a:ext cx="6968450" cy="2793825"/>
        </p:xfrm>
        <a:graphic>
          <a:graphicData uri="http://schemas.openxmlformats.org/drawingml/2006/table">
            <a:tbl>
              <a:tblPr>
                <a:noFill/>
                <a:tableStyleId>{8FA017F4-CE9E-46C0-90D6-43A8FB1DE876}</a:tableStyleId>
              </a:tblPr>
              <a:tblGrid>
                <a:gridCol w="71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2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solidFill>
                          <a:srgbClr val="EA9999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800" b="1" i="0" u="none" baseline="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Incorporación de la genética</a:t>
                      </a:r>
                      <a:endParaRPr sz="20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800" b="1" i="0" u="none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Selección y deriva genética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600" b="1" i="0" u="none" baseline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Fila 1</a:t>
                      </a:r>
                      <a:endParaRPr sz="1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6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600" b="1" i="0" u="none" baseline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Fila 2</a:t>
                      </a:r>
                      <a:endParaRPr sz="1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0" name="Google Shape;110;p28"/>
          <p:cNvSpPr txBox="1"/>
          <p:nvPr/>
        </p:nvSpPr>
        <p:spPr>
          <a:xfrm>
            <a:off x="839300" y="321275"/>
            <a:ext cx="7518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b="0" i="0" u="none" baseline="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Tabla de elección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111" name="Google Shape;111;p28"/>
          <p:cNvSpPr txBox="1"/>
          <p:nvPr/>
        </p:nvSpPr>
        <p:spPr>
          <a:xfrm>
            <a:off x="889000" y="902325"/>
            <a:ext cx="75184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600" b="0" i="0" u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Selecciona la fila 1 o 2. </a:t>
            </a:r>
            <a:r>
              <a:rPr lang="es" sz="2600" b="0" i="0" u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Mira el video y lee el artículo que encuentres en esa fila.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8"/>
          <p:cNvSpPr/>
          <p:nvPr/>
        </p:nvSpPr>
        <p:spPr>
          <a:xfrm>
            <a:off x="2056875" y="2568905"/>
            <a:ext cx="2293200" cy="8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8"/>
          <p:cNvSpPr txBox="1"/>
          <p:nvPr/>
        </p:nvSpPr>
        <p:spPr>
          <a:xfrm>
            <a:off x="2057025" y="2664175"/>
            <a:ext cx="229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i="0" u="sng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Hermanas ameba 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i="0" u="sng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Video sobre la selección natural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8"/>
          <p:cNvSpPr/>
          <p:nvPr/>
        </p:nvSpPr>
        <p:spPr>
          <a:xfrm>
            <a:off x="2056875" y="3736555"/>
            <a:ext cx="2293200" cy="8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8"/>
          <p:cNvSpPr txBox="1"/>
          <p:nvPr/>
        </p:nvSpPr>
        <p:spPr>
          <a:xfrm>
            <a:off x="2016232" y="3831805"/>
            <a:ext cx="237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i="0" u="sng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La selección natural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i="0" u="sng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Artículo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8"/>
          <p:cNvSpPr/>
          <p:nvPr/>
        </p:nvSpPr>
        <p:spPr>
          <a:xfrm>
            <a:off x="5167925" y="2562702"/>
            <a:ext cx="2293200" cy="8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8"/>
          <p:cNvSpPr/>
          <p:nvPr/>
        </p:nvSpPr>
        <p:spPr>
          <a:xfrm>
            <a:off x="5167925" y="3736551"/>
            <a:ext cx="2293200" cy="8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8"/>
          <p:cNvSpPr txBox="1"/>
          <p:nvPr/>
        </p:nvSpPr>
        <p:spPr>
          <a:xfrm>
            <a:off x="5127282" y="3831788"/>
            <a:ext cx="237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i="0" u="sng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Hermanas ameba </a:t>
            </a:r>
            <a:br>
              <a:rPr lang="es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</a:br>
            <a:r>
              <a:rPr lang="es" b="1" i="0" u="sng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Video sobre la deriva genética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8"/>
          <p:cNvSpPr txBox="1"/>
          <p:nvPr/>
        </p:nvSpPr>
        <p:spPr>
          <a:xfrm>
            <a:off x="5172914" y="2562702"/>
            <a:ext cx="2293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i="0" u="sng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Darwin, la evolución, </a:t>
            </a:r>
            <a:endParaRPr dirty="0">
              <a:hlinkClick r:id="rId6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i="0" u="sng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y la selección natural</a:t>
            </a:r>
            <a:endParaRPr b="1" dirty="0">
              <a:latin typeface="Calibri"/>
              <a:ea typeface="Calibri"/>
              <a:cs typeface="Calibri"/>
              <a:sym typeface="Calibri"/>
              <a:hlinkClick r:id="rId6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i="0" u="sng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Artículo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3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65</Words>
  <Application>Microsoft Macintosh PowerPoint</Application>
  <PresentationFormat>On-screen Show (16:9)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Courier New</vt:lpstr>
      <vt:lpstr>Aptos Display</vt:lpstr>
      <vt:lpstr>Calibri</vt:lpstr>
      <vt:lpstr>System Font Regular</vt:lpstr>
      <vt:lpstr>Arial</vt:lpstr>
      <vt:lpstr>Wingdings</vt:lpstr>
      <vt:lpstr>Simple Light</vt:lpstr>
      <vt:lpstr>Custom Design</vt:lpstr>
      <vt:lpstr>1_Custom Design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Only the Strong Survive</dc:title>
  <dc:subject/>
  <dc:creator>K20 Center</dc:creator>
  <cp:keywords/>
  <dc:description/>
  <cp:lastModifiedBy>Gracia, Ann M.</cp:lastModifiedBy>
  <cp:revision>2</cp:revision>
  <dcterms:modified xsi:type="dcterms:W3CDTF">2026-07-13T16:25:08Z</dcterms:modified>
  <cp:category/>
</cp:coreProperties>
</file>