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nstantia" panose="02030602050306030303" pitchFamily="18" charset="0"/>
      <p:regular r:id="rId9"/>
      <p:bold r:id="rId10"/>
      <p:italic r:id="rId11"/>
      <p:boldItalic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1883C-886F-4164-9E16-0952C8152114}" v="3" dt="2021-04-14T17:03:30.536"/>
  </p1510:revLst>
</p1510:revInfo>
</file>

<file path=ppt/tableStyles.xml><?xml version="1.0" encoding="utf-8"?>
<a:tblStyleLst xmlns:a="http://schemas.openxmlformats.org/drawingml/2006/main" def="{8FA017F4-CE9E-46C0-90D6-43A8FB1DE876}">
  <a:tblStyle styleId="{8FA017F4-CE9E-46C0-90D6-43A8FB1DE8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4CB1883C-886F-4164-9E16-0952C8152114}"/>
    <pc:docChg chg="undo custSel modSld">
      <pc:chgData name="Peters, Daniella M." userId="87fb469b-cd7a-4b12-a1ae-bba5f0610088" providerId="ADAL" clId="{4CB1883C-886F-4164-9E16-0952C8152114}" dt="2021-04-14T17:06:06.920" v="19" actId="14734"/>
      <pc:docMkLst>
        <pc:docMk/>
      </pc:docMkLst>
      <pc:sldChg chg="modSp mod">
        <pc:chgData name="Peters, Daniella M." userId="87fb469b-cd7a-4b12-a1ae-bba5f0610088" providerId="ADAL" clId="{4CB1883C-886F-4164-9E16-0952C8152114}" dt="2021-04-14T17:06:06.920" v="19" actId="14734"/>
        <pc:sldMkLst>
          <pc:docMk/>
          <pc:sldMk cId="0" sldId="256"/>
        </pc:sldMkLst>
        <pc:spChg chg="mod">
          <ac:chgData name="Peters, Daniella M." userId="87fb469b-cd7a-4b12-a1ae-bba5f0610088" providerId="ADAL" clId="{4CB1883C-886F-4164-9E16-0952C8152114}" dt="2021-04-14T16:59:51.763" v="9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9:32.260" v="8" actId="14100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7:01:52.239" v="12" actId="1076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7:02:12.582" v="14" actId="1037"/>
          <ac:spMkLst>
            <pc:docMk/>
            <pc:sldMk cId="0" sldId="256"/>
            <ac:spMk id="119" creationId="{00000000-0000-0000-0000-000000000000}"/>
          </ac:spMkLst>
        </pc:spChg>
        <pc:graphicFrameChg chg="mod modGraphic">
          <ac:chgData name="Peters, Daniella M." userId="87fb469b-cd7a-4b12-a1ae-bba5f0610088" providerId="ADAL" clId="{4CB1883C-886F-4164-9E16-0952C8152114}" dt="2021-04-14T17:06:06.920" v="19" actId="14734"/>
          <ac:graphicFrameMkLst>
            <pc:docMk/>
            <pc:sldMk cId="0" sldId="256"/>
            <ac:graphicFrameMk id="109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48d021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48d021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91" name="Google Shape;9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M9YxmULu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khanacademy.org/science/ap-biology/natural-selection/natural-selection-ap/a/darwin-evolution-natural-selection" TargetMode="External"/><Relationship Id="rId5" Type="http://schemas.openxmlformats.org/officeDocument/2006/relationships/hyperlink" Target="https://www.youtube.com/watch?v=W0TM4LQmoZY&amp;list=PLwL0Myd7Dk1FuT0I6icE7octRIgJqMBhS&amp;index=4" TargetMode="External"/><Relationship Id="rId4" Type="http://schemas.openxmlformats.org/officeDocument/2006/relationships/hyperlink" Target="https://flexbooks.ck12.org/cbook/ck-12-middle-school-life-science-2.0/section/4.3/primary/lesson/natural-selection-ms-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28"/>
          <p:cNvGraphicFramePr/>
          <p:nvPr>
            <p:extLst>
              <p:ext uri="{D42A27DB-BD31-4B8C-83A1-F6EECF244321}">
                <p14:modId xmlns:p14="http://schemas.microsoft.com/office/powerpoint/2010/main" val="2438250161"/>
              </p:ext>
            </p:extLst>
          </p:nvPr>
        </p:nvGraphicFramePr>
        <p:xfrm>
          <a:off x="908061" y="1908275"/>
          <a:ext cx="6968450" cy="2793825"/>
        </p:xfrm>
        <a:graphic>
          <a:graphicData uri="http://schemas.openxmlformats.org/drawingml/2006/table">
            <a:tbl>
              <a:tblPr>
                <a:noFill/>
                <a:tableStyleId>{8FA017F4-CE9E-46C0-90D6-43A8FB1DE876}</a:tableStyleId>
              </a:tblPr>
              <a:tblGrid>
                <a:gridCol w="71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A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Genetics Incorporation</a:t>
                      </a:r>
                      <a:endParaRPr sz="2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Selection and Genetic Drift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 1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 2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Google Shape;110;p28"/>
          <p:cNvSpPr txBox="1"/>
          <p:nvPr/>
        </p:nvSpPr>
        <p:spPr>
          <a:xfrm>
            <a:off x="839300" y="321275"/>
            <a:ext cx="751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Choice Board</a:t>
            </a:r>
            <a:endParaRPr/>
          </a:p>
        </p:txBody>
      </p:sp>
      <p:sp>
        <p:nvSpPr>
          <p:cNvPr id="111" name="Google Shape;111;p28"/>
          <p:cNvSpPr txBox="1"/>
          <p:nvPr/>
        </p:nvSpPr>
        <p:spPr>
          <a:xfrm>
            <a:off x="889000" y="902325"/>
            <a:ext cx="7518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row 1 or 2. Watch the video and read the article you find in that row.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2056875" y="2568905"/>
            <a:ext cx="2293200" cy="8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8"/>
          <p:cNvSpPr txBox="1"/>
          <p:nvPr/>
        </p:nvSpPr>
        <p:spPr>
          <a:xfrm>
            <a:off x="2057025" y="2664175"/>
            <a:ext cx="229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Amoeba Sisters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Natural Selection Video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8"/>
          <p:cNvSpPr/>
          <p:nvPr/>
        </p:nvSpPr>
        <p:spPr>
          <a:xfrm>
            <a:off x="2056875" y="3736555"/>
            <a:ext cx="2293200" cy="8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8"/>
          <p:cNvSpPr txBox="1"/>
          <p:nvPr/>
        </p:nvSpPr>
        <p:spPr>
          <a:xfrm>
            <a:off x="2016232" y="3831805"/>
            <a:ext cx="23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Natural Selection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Article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8"/>
          <p:cNvSpPr/>
          <p:nvPr/>
        </p:nvSpPr>
        <p:spPr>
          <a:xfrm>
            <a:off x="5167925" y="2562702"/>
            <a:ext cx="2293200" cy="8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8"/>
          <p:cNvSpPr/>
          <p:nvPr/>
        </p:nvSpPr>
        <p:spPr>
          <a:xfrm>
            <a:off x="5167925" y="3736551"/>
            <a:ext cx="2293200" cy="8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/>
          <p:nvPr/>
        </p:nvSpPr>
        <p:spPr>
          <a:xfrm>
            <a:off x="5127282" y="3831788"/>
            <a:ext cx="23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Amoeba Sisters </a:t>
            </a:r>
            <a:br>
              <a:rPr lang="en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</a:br>
            <a:r>
              <a:rPr lang="en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Genetic Drift Video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5172914" y="2562702"/>
            <a:ext cx="229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Darwin, Evolution, </a:t>
            </a:r>
            <a:endParaRPr dirty="0">
              <a:hlinkClick r:id="rId6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&amp; Natural Selection</a:t>
            </a:r>
            <a:endParaRPr b="1" dirty="0"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Article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On-screen Show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Constantia</vt:lpstr>
      <vt:lpstr>Noto Sans Symbols</vt:lpstr>
      <vt:lpstr>Calibri</vt:lpstr>
      <vt:lpstr>Georgia</vt:lpstr>
      <vt:lpstr>Simple Light</vt:lpstr>
      <vt:lpstr>LEARN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Only the Strong Survive</dc:title>
  <dc:creator>k20center@ou.edu</dc:creator>
  <cp:lastModifiedBy>Daniella Peters</cp:lastModifiedBy>
  <cp:revision>1</cp:revision>
  <dcterms:modified xsi:type="dcterms:W3CDTF">2021-04-14T17:06:16Z</dcterms:modified>
</cp:coreProperties>
</file>