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2DEF0-0E9B-4E2D-8D4E-7351322FF35E}" v="2" dt="2021-04-14T17:13:38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9" d="100"/>
          <a:sy n="169" d="100"/>
        </p:scale>
        <p:origin x="192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97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bc03e0515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bc03e0515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" name="Google Shape;5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56025" y="425375"/>
            <a:ext cx="4016425" cy="39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/>
        </p:nvSpPr>
        <p:spPr>
          <a:xfrm>
            <a:off x="218399" y="200275"/>
            <a:ext cx="4016425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Examina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datos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la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tabla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construye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gráfica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Usa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puntos dados para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trazar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los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años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del studio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eje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x y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número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polillas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capturadas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el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eje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y.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Debes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tener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líneas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en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tu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gráfica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una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para las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polillas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claras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y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otra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 para las </a:t>
            </a:r>
            <a:r>
              <a:rPr lang="en" sz="1600" dirty="0" err="1">
                <a:latin typeface="Calibri"/>
                <a:ea typeface="Calibri"/>
                <a:cs typeface="Calibri"/>
                <a:sym typeface="Calibri"/>
              </a:rPr>
              <a:t>oscuras</a:t>
            </a:r>
            <a:r>
              <a:rPr lang="en" sz="16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4511050" y="4501525"/>
            <a:ext cx="40164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2"/>
          </p:nvPr>
        </p:nvSpPr>
        <p:spPr>
          <a:xfrm>
            <a:off x="3113700" y="1992100"/>
            <a:ext cx="13620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150" y="1830175"/>
            <a:ext cx="2313543" cy="308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3500" tIns="93500" rIns="93500" bIns="93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259050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2581475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282545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282101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06040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05596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29535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29091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53982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52903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78112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77033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0160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00528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2446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23388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4732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462488"/>
            <a:ext cx="199375" cy="1993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4511050" y="4501525"/>
            <a:ext cx="40164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2"/>
          </p:nvPr>
        </p:nvSpPr>
        <p:spPr>
          <a:xfrm>
            <a:off x="3113700" y="1992100"/>
            <a:ext cx="13620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Only the Strong Survive</dc:title>
  <dc:creator>k20center@ou.edu</dc:creator>
  <cp:lastModifiedBy>Halstied, Laura E.</cp:lastModifiedBy>
  <cp:revision>3</cp:revision>
  <dcterms:modified xsi:type="dcterms:W3CDTF">2026-06-09T15:41:38Z</dcterms:modified>
</cp:coreProperties>
</file>