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E2DEF0-0E9B-4E2D-8D4E-7351322FF35E}" v="2" dt="2021-04-14T17:13:38.1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11"/>
    <p:restoredTop sz="94694"/>
  </p:normalViewPr>
  <p:slideViewPr>
    <p:cSldViewPr snapToGrid="0">
      <p:cViewPr varScale="1">
        <p:scale>
          <a:sx n="172" d="100"/>
          <a:sy n="172" d="100"/>
        </p:scale>
        <p:origin x="464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s, Daniella M." userId="87fb469b-cd7a-4b12-a1ae-bba5f0610088" providerId="ADAL" clId="{2EE2DEF0-0E9B-4E2D-8D4E-7351322FF35E}"/>
    <pc:docChg chg="custSel modSld">
      <pc:chgData name="Peters, Daniella M." userId="87fb469b-cd7a-4b12-a1ae-bba5f0610088" providerId="ADAL" clId="{2EE2DEF0-0E9B-4E2D-8D4E-7351322FF35E}" dt="2021-04-14T17:13:33.512" v="19" actId="27636"/>
      <pc:docMkLst>
        <pc:docMk/>
      </pc:docMkLst>
      <pc:sldChg chg="modSp mod">
        <pc:chgData name="Peters, Daniella M." userId="87fb469b-cd7a-4b12-a1ae-bba5f0610088" providerId="ADAL" clId="{2EE2DEF0-0E9B-4E2D-8D4E-7351322FF35E}" dt="2021-04-14T17:13:33.512" v="19" actId="27636"/>
        <pc:sldMkLst>
          <pc:docMk/>
          <pc:sldMk cId="0" sldId="256"/>
        </pc:sldMkLst>
        <pc:spChg chg="mod">
          <ac:chgData name="Peters, Daniella M." userId="87fb469b-cd7a-4b12-a1ae-bba5f0610088" providerId="ADAL" clId="{2EE2DEF0-0E9B-4E2D-8D4E-7351322FF35E}" dt="2021-04-14T17:13:33.511" v="18" actId="27636"/>
          <ac:spMkLst>
            <pc:docMk/>
            <pc:sldMk cId="0" sldId="256"/>
            <ac:spMk id="79" creationId="{00000000-0000-0000-0000-000000000000}"/>
          </ac:spMkLst>
        </pc:spChg>
        <pc:spChg chg="mod">
          <ac:chgData name="Peters, Daniella M." userId="87fb469b-cd7a-4b12-a1ae-bba5f0610088" providerId="ADAL" clId="{2EE2DEF0-0E9B-4E2D-8D4E-7351322FF35E}" dt="2021-04-14T17:13:33.512" v="19" actId="27636"/>
          <ac:spMkLst>
            <pc:docMk/>
            <pc:sldMk cId="0" sldId="256"/>
            <ac:spMk id="80" creationId="{00000000-0000-0000-0000-000000000000}"/>
          </ac:spMkLst>
        </pc:spChg>
        <pc:picChg chg="mod">
          <ac:chgData name="Peters, Daniella M." userId="87fb469b-cd7a-4b12-a1ae-bba5f0610088" providerId="ADAL" clId="{2EE2DEF0-0E9B-4E2D-8D4E-7351322FF35E}" dt="2021-04-14T17:11:55.368" v="0" actId="1036"/>
          <ac:picMkLst>
            <pc:docMk/>
            <pc:sldMk cId="0" sldId="256"/>
            <ac:picMk id="62" creationId="{00000000-0000-0000-0000-000000000000}"/>
          </ac:picMkLst>
        </pc:picChg>
        <pc:picChg chg="mod">
          <ac:chgData name="Peters, Daniella M." userId="87fb469b-cd7a-4b12-a1ae-bba5f0610088" providerId="ADAL" clId="{2EE2DEF0-0E9B-4E2D-8D4E-7351322FF35E}" dt="2021-04-14T17:12:18.050" v="4" actId="1035"/>
          <ac:picMkLst>
            <pc:docMk/>
            <pc:sldMk cId="0" sldId="256"/>
            <ac:picMk id="63" creationId="{00000000-0000-0000-0000-000000000000}"/>
          </ac:picMkLst>
        </pc:picChg>
        <pc:picChg chg="mod">
          <ac:chgData name="Peters, Daniella M." userId="87fb469b-cd7a-4b12-a1ae-bba5f0610088" providerId="ADAL" clId="{2EE2DEF0-0E9B-4E2D-8D4E-7351322FF35E}" dt="2021-04-14T17:12:16.799" v="3" actId="1035"/>
          <ac:picMkLst>
            <pc:docMk/>
            <pc:sldMk cId="0" sldId="256"/>
            <ac:picMk id="64" creationId="{00000000-0000-0000-0000-000000000000}"/>
          </ac:picMkLst>
        </pc:picChg>
        <pc:picChg chg="mod">
          <ac:chgData name="Peters, Daniella M." userId="87fb469b-cd7a-4b12-a1ae-bba5f0610088" providerId="ADAL" clId="{2EE2DEF0-0E9B-4E2D-8D4E-7351322FF35E}" dt="2021-04-14T17:12:21.677" v="5" actId="1035"/>
          <ac:picMkLst>
            <pc:docMk/>
            <pc:sldMk cId="0" sldId="256"/>
            <ac:picMk id="65" creationId="{00000000-0000-0000-0000-000000000000}"/>
          </ac:picMkLst>
        </pc:picChg>
        <pc:picChg chg="mod">
          <ac:chgData name="Peters, Daniella M." userId="87fb469b-cd7a-4b12-a1ae-bba5f0610088" providerId="ADAL" clId="{2EE2DEF0-0E9B-4E2D-8D4E-7351322FF35E}" dt="2021-04-14T17:12:24.334" v="6" actId="1035"/>
          <ac:picMkLst>
            <pc:docMk/>
            <pc:sldMk cId="0" sldId="256"/>
            <ac:picMk id="66" creationId="{00000000-0000-0000-0000-000000000000}"/>
          </ac:picMkLst>
        </pc:picChg>
        <pc:picChg chg="mod">
          <ac:chgData name="Peters, Daniella M." userId="87fb469b-cd7a-4b12-a1ae-bba5f0610088" providerId="ADAL" clId="{2EE2DEF0-0E9B-4E2D-8D4E-7351322FF35E}" dt="2021-04-14T17:12:52.990" v="15" actId="1036"/>
          <ac:picMkLst>
            <pc:docMk/>
            <pc:sldMk cId="0" sldId="256"/>
            <ac:picMk id="69" creationId="{00000000-0000-0000-0000-000000000000}"/>
          </ac:picMkLst>
        </pc:picChg>
        <pc:picChg chg="mod">
          <ac:chgData name="Peters, Daniella M." userId="87fb469b-cd7a-4b12-a1ae-bba5f0610088" providerId="ADAL" clId="{2EE2DEF0-0E9B-4E2D-8D4E-7351322FF35E}" dt="2021-04-14T17:13:00.112" v="16" actId="1035"/>
          <ac:picMkLst>
            <pc:docMk/>
            <pc:sldMk cId="0" sldId="256"/>
            <ac:picMk id="71" creationId="{00000000-0000-0000-0000-000000000000}"/>
          </ac:picMkLst>
        </pc:picChg>
        <pc:picChg chg="mod">
          <ac:chgData name="Peters, Daniella M." userId="87fb469b-cd7a-4b12-a1ae-bba5f0610088" providerId="ADAL" clId="{2EE2DEF0-0E9B-4E2D-8D4E-7351322FF35E}" dt="2021-04-14T17:13:00.708" v="17" actId="1035"/>
          <ac:picMkLst>
            <pc:docMk/>
            <pc:sldMk cId="0" sldId="256"/>
            <ac:picMk id="72" creationId="{00000000-0000-0000-0000-000000000000}"/>
          </ac:picMkLst>
        </pc:picChg>
        <pc:picChg chg="mod">
          <ac:chgData name="Peters, Daniella M." userId="87fb469b-cd7a-4b12-a1ae-bba5f0610088" providerId="ADAL" clId="{2EE2DEF0-0E9B-4E2D-8D4E-7351322FF35E}" dt="2021-04-14T17:12:47.867" v="13" actId="1036"/>
          <ac:picMkLst>
            <pc:docMk/>
            <pc:sldMk cId="0" sldId="256"/>
            <ac:picMk id="73" creationId="{00000000-0000-0000-0000-000000000000}"/>
          </ac:picMkLst>
        </pc:picChg>
        <pc:picChg chg="mod">
          <ac:chgData name="Peters, Daniella M." userId="87fb469b-cd7a-4b12-a1ae-bba5f0610088" providerId="ADAL" clId="{2EE2DEF0-0E9B-4E2D-8D4E-7351322FF35E}" dt="2021-04-14T17:12:44.204" v="12" actId="1036"/>
          <ac:picMkLst>
            <pc:docMk/>
            <pc:sldMk cId="0" sldId="256"/>
            <ac:picMk id="75" creationId="{00000000-0000-0000-0000-000000000000}"/>
          </ac:picMkLst>
        </pc:picChg>
        <pc:picChg chg="mod">
          <ac:chgData name="Peters, Daniella M." userId="87fb469b-cd7a-4b12-a1ae-bba5f0610088" providerId="ADAL" clId="{2EE2DEF0-0E9B-4E2D-8D4E-7351322FF35E}" dt="2021-04-14T17:12:41.800" v="9" actId="1036"/>
          <ac:picMkLst>
            <pc:docMk/>
            <pc:sldMk cId="0" sldId="256"/>
            <ac:picMk id="77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297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bc03e05155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bc03e05155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3500" tIns="93500" rIns="93500" bIns="935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3500" tIns="93500" rIns="93500" bIns="935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3500" tIns="93500" rIns="93500" bIns="93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3500" tIns="93500" rIns="93500" bIns="935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3500" tIns="93500" rIns="93500" bIns="93500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3500" tIns="93500" rIns="93500" bIns="93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3500" tIns="93500" rIns="93500" bIns="93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_1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3500" tIns="93500" rIns="93500" bIns="93500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2" name="Google Shape;52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456025" y="425375"/>
            <a:ext cx="4016425" cy="3980075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3"/>
          <p:cNvSpPr txBox="1"/>
          <p:nvPr/>
        </p:nvSpPr>
        <p:spPr>
          <a:xfrm>
            <a:off x="218399" y="200275"/>
            <a:ext cx="4016425" cy="16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Examina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los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datos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 la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tabla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construye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una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gráfica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Usa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los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 puntos dados para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trazar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los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años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 del studio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el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eje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 x y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el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número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polillas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capturadas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el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eje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 y.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Debes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tener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 dos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líneas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tu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gráfica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una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 para las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polillas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claras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otra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 para las </a:t>
            </a:r>
            <a:r>
              <a:rPr lang="en" sz="1600" dirty="0" err="1">
                <a:latin typeface="Calibri"/>
                <a:ea typeface="Calibri"/>
                <a:cs typeface="Calibri"/>
                <a:sym typeface="Calibri"/>
              </a:rPr>
              <a:t>oscuras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.</a:t>
            </a:r>
            <a:endParaRPr sz="16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4511050" y="4501525"/>
            <a:ext cx="4016400" cy="295200"/>
          </a:xfrm>
          <a:prstGeom prst="rect">
            <a:avLst/>
          </a:prstGeom>
        </p:spPr>
        <p:txBody>
          <a:bodyPr spcFirstLastPara="1" wrap="square" lIns="93500" tIns="93500" rIns="93500" bIns="935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2"/>
          </p:nvPr>
        </p:nvSpPr>
        <p:spPr>
          <a:xfrm>
            <a:off x="3113700" y="1992100"/>
            <a:ext cx="1362000" cy="295200"/>
          </a:xfrm>
          <a:prstGeom prst="rect">
            <a:avLst/>
          </a:prstGeom>
        </p:spPr>
        <p:txBody>
          <a:bodyPr spcFirstLastPara="1" wrap="square" lIns="93500" tIns="93500" rIns="93500" bIns="9350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7150" y="1830175"/>
            <a:ext cx="2313543" cy="3084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3500" tIns="93500" rIns="93500" bIns="935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3500" tIns="93500" rIns="93500" bIns="93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3500" tIns="93500" rIns="93500" bIns="935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3500" tIns="93500" rIns="93500" bIns="9350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3500" tIns="93500" rIns="93500" bIns="93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3500" tIns="93500" rIns="93500" bIns="935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3500" tIns="93500" rIns="93500" bIns="93500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3500" tIns="93500" rIns="93500" bIns="93500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3500" tIns="93500" rIns="93500" bIns="93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3500" tIns="93500" rIns="93500" bIns="935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3500" tIns="93500" rIns="93500" bIns="93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3500" tIns="93500" rIns="93500" bIns="9350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3500" tIns="93500" rIns="93500" bIns="93500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3500" tIns="93500" rIns="93500" bIns="93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3500" tIns="93500" rIns="93500" bIns="9350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3500" tIns="93500" rIns="93500" bIns="93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3500" tIns="93500" rIns="93500" bIns="935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3500" tIns="93500" rIns="93500" bIns="935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1pPr>
            <a:lvl2pPr lvl="1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2pPr>
            <a:lvl3pPr lvl="2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3pPr>
            <a:lvl4pPr lvl="3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4pPr>
            <a:lvl5pPr lvl="4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5pPr>
            <a:lvl6pPr lvl="5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6pPr>
            <a:lvl7pPr lvl="6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7pPr>
            <a:lvl8pPr lvl="7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8pPr>
            <a:lvl9pPr lvl="8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3500" tIns="93500" rIns="93500" bIns="935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3500" tIns="93500" rIns="93500" bIns="93500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3500" tIns="93500" rIns="93500" bIns="93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3500" tIns="93500" rIns="93500" bIns="9350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3500" tIns="93500" rIns="93500" bIns="935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500" tIns="93500" rIns="93500" bIns="935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500" tIns="93500" rIns="93500" bIns="93500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500" tIns="93500" rIns="93500" bIns="93500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3650" y="2590500"/>
            <a:ext cx="190500" cy="19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49463" y="2581475"/>
            <a:ext cx="199375" cy="19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3650" y="2825450"/>
            <a:ext cx="190500" cy="19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49463" y="2821013"/>
            <a:ext cx="199375" cy="19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3650" y="3060400"/>
            <a:ext cx="190500" cy="19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49463" y="3055963"/>
            <a:ext cx="199375" cy="19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3650" y="3295350"/>
            <a:ext cx="190500" cy="19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49463" y="3290913"/>
            <a:ext cx="199375" cy="19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3650" y="3539825"/>
            <a:ext cx="190500" cy="19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49463" y="3529038"/>
            <a:ext cx="199375" cy="19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3650" y="3781125"/>
            <a:ext cx="190500" cy="19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49463" y="3770338"/>
            <a:ext cx="199375" cy="19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3650" y="4016075"/>
            <a:ext cx="190500" cy="19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49463" y="4005288"/>
            <a:ext cx="199375" cy="19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3650" y="4244675"/>
            <a:ext cx="190500" cy="19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49463" y="4233888"/>
            <a:ext cx="199375" cy="19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3650" y="4473275"/>
            <a:ext cx="190500" cy="19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49463" y="4462488"/>
            <a:ext cx="199375" cy="199375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4"/>
          <p:cNvSpPr txBox="1">
            <a:spLocks noGrp="1"/>
          </p:cNvSpPr>
          <p:nvPr>
            <p:ph type="subTitle" idx="1"/>
          </p:nvPr>
        </p:nvSpPr>
        <p:spPr>
          <a:xfrm>
            <a:off x="4511050" y="4501525"/>
            <a:ext cx="4016400" cy="295200"/>
          </a:xfrm>
          <a:prstGeom prst="rect">
            <a:avLst/>
          </a:prstGeom>
        </p:spPr>
        <p:txBody>
          <a:bodyPr spcFirstLastPara="1" wrap="square" lIns="93500" tIns="93500" rIns="93500" bIns="93500" anchor="t" anchorCtr="0">
            <a:normAutofit fontScale="2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subTitle" idx="2"/>
          </p:nvPr>
        </p:nvSpPr>
        <p:spPr>
          <a:xfrm>
            <a:off x="3113700" y="1992100"/>
            <a:ext cx="1362000" cy="295200"/>
          </a:xfrm>
          <a:prstGeom prst="rect">
            <a:avLst/>
          </a:prstGeom>
        </p:spPr>
        <p:txBody>
          <a:bodyPr spcFirstLastPara="1" wrap="square" lIns="93500" tIns="93500" rIns="93500" bIns="93500" anchor="t" anchorCtr="0">
            <a:normAutofit fontScale="2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Macintosh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Only the Strong Survive</dc:title>
  <dc:creator>k20center@ou.edu</dc:creator>
  <cp:lastModifiedBy>Lopez, Araceli</cp:lastModifiedBy>
  <cp:revision>2</cp:revision>
  <dcterms:modified xsi:type="dcterms:W3CDTF">2022-05-18T19:48:58Z</dcterms:modified>
</cp:coreProperties>
</file>