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E2DEF0-0E9B-4E2D-8D4E-7351322FF35E}" v="2" dt="2021-04-14T17:13:38.1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43"/>
  </p:normalViewPr>
  <p:slideViewPr>
    <p:cSldViewPr snapToGrid="0">
      <p:cViewPr varScale="1">
        <p:scale>
          <a:sx n="153" d="100"/>
          <a:sy n="153" d="100"/>
        </p:scale>
        <p:origin x="632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297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bc03e0515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bc03e0515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3500" tIns="93500" rIns="93500" bIns="935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3500" tIns="93500" rIns="93500" bIns="935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200"/>
              <a:buNone/>
              <a:defRPr sz="12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2" name="Google Shape;52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456025" y="425375"/>
            <a:ext cx="4016425" cy="3980075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 txBox="1"/>
          <p:nvPr/>
        </p:nvSpPr>
        <p:spPr>
          <a:xfrm>
            <a:off x="218400" y="200275"/>
            <a:ext cx="38088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Examine the data in the table and construct a graph. Use the provided dots to plot the years of the study on the x-axis and the number of moths captured on the y-axis. You should have two lines on your graph: one for light moths and one for dark moths.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4511050" y="4501525"/>
            <a:ext cx="4016400" cy="2952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2"/>
          </p:nvPr>
        </p:nvSpPr>
        <p:spPr>
          <a:xfrm>
            <a:off x="3113700" y="1992100"/>
            <a:ext cx="1362000" cy="2952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150" y="1830175"/>
            <a:ext cx="2313543" cy="3084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3500" tIns="93500" rIns="93500" bIns="935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1pPr>
            <a:lvl2pPr lvl="1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2pPr>
            <a:lvl3pPr lvl="2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3pPr>
            <a:lvl4pPr lvl="3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4pPr>
            <a:lvl5pPr lvl="4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5pPr>
            <a:lvl6pPr lvl="5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6pPr>
            <a:lvl7pPr lvl="6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7pPr>
            <a:lvl8pPr lvl="7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8pPr>
            <a:lvl9pPr lvl="8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3500" tIns="93500" rIns="93500" bIns="93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3500" tIns="93500" rIns="93500" bIns="935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3500" tIns="93500" rIns="93500" bIns="935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00" tIns="93500" rIns="93500" bIns="935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00" tIns="93500" rIns="93500" bIns="93500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00" tIns="93500" rIns="93500" bIns="93500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2590500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2581475"/>
            <a:ext cx="199375" cy="19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2825450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2821013"/>
            <a:ext cx="199375" cy="19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3060400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3055963"/>
            <a:ext cx="199375" cy="19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3295350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3290913"/>
            <a:ext cx="199375" cy="19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3539825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3529038"/>
            <a:ext cx="199375" cy="19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3781125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3770338"/>
            <a:ext cx="199375" cy="19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4016075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4005288"/>
            <a:ext cx="199375" cy="19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4244675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4233888"/>
            <a:ext cx="199375" cy="19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650" y="4473275"/>
            <a:ext cx="190500" cy="1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9463" y="4462488"/>
            <a:ext cx="199375" cy="19937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4"/>
          <p:cNvSpPr txBox="1">
            <a:spLocks noGrp="1"/>
          </p:cNvSpPr>
          <p:nvPr>
            <p:ph type="subTitle" idx="1"/>
          </p:nvPr>
        </p:nvSpPr>
        <p:spPr>
          <a:xfrm>
            <a:off x="4511050" y="4501525"/>
            <a:ext cx="4016400" cy="2952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ubTitle" idx="2"/>
          </p:nvPr>
        </p:nvSpPr>
        <p:spPr>
          <a:xfrm>
            <a:off x="3113700" y="1992100"/>
            <a:ext cx="1362000" cy="295200"/>
          </a:xfrm>
          <a:prstGeom prst="rect">
            <a:avLst/>
          </a:prstGeom>
        </p:spPr>
        <p:txBody>
          <a:bodyPr spcFirstLastPara="1" wrap="square" lIns="93500" tIns="93500" rIns="93500" bIns="93500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Only the Strong Survive</dc:title>
  <dc:creator>k20center@ou.edu</dc:creator>
  <cp:lastModifiedBy>Wilson, Izzy</cp:lastModifiedBy>
  <cp:revision>2</cp:revision>
  <dcterms:modified xsi:type="dcterms:W3CDTF">2026-07-13T15:36:55Z</dcterms:modified>
</cp:coreProperties>
</file>