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2DEF0-0E9B-4E2D-8D4E-7351322FF35E}" v="2" dt="2021-04-14T17:13:38.1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2EE2DEF0-0E9B-4E2D-8D4E-7351322FF35E}"/>
    <pc:docChg chg="custSel modSld">
      <pc:chgData name="Peters, Daniella M." userId="87fb469b-cd7a-4b12-a1ae-bba5f0610088" providerId="ADAL" clId="{2EE2DEF0-0E9B-4E2D-8D4E-7351322FF35E}" dt="2021-04-14T17:13:33.512" v="19" actId="27636"/>
      <pc:docMkLst>
        <pc:docMk/>
      </pc:docMkLst>
      <pc:sldChg chg="modSp mod">
        <pc:chgData name="Peters, Daniella M." userId="87fb469b-cd7a-4b12-a1ae-bba5f0610088" providerId="ADAL" clId="{2EE2DEF0-0E9B-4E2D-8D4E-7351322FF35E}" dt="2021-04-14T17:13:33.512" v="19" actId="27636"/>
        <pc:sldMkLst>
          <pc:docMk/>
          <pc:sldMk cId="0" sldId="256"/>
        </pc:sldMkLst>
        <pc:spChg chg="mod">
          <ac:chgData name="Peters, Daniella M." userId="87fb469b-cd7a-4b12-a1ae-bba5f0610088" providerId="ADAL" clId="{2EE2DEF0-0E9B-4E2D-8D4E-7351322FF35E}" dt="2021-04-14T17:13:33.511" v="18" actId="27636"/>
          <ac:spMkLst>
            <pc:docMk/>
            <pc:sldMk cId="0" sldId="256"/>
            <ac:spMk id="79" creationId="{00000000-0000-0000-0000-000000000000}"/>
          </ac:spMkLst>
        </pc:spChg>
        <pc:spChg chg="mod">
          <ac:chgData name="Peters, Daniella M." userId="87fb469b-cd7a-4b12-a1ae-bba5f0610088" providerId="ADAL" clId="{2EE2DEF0-0E9B-4E2D-8D4E-7351322FF35E}" dt="2021-04-14T17:13:33.512" v="19" actId="27636"/>
          <ac:spMkLst>
            <pc:docMk/>
            <pc:sldMk cId="0" sldId="256"/>
            <ac:spMk id="80" creationId="{00000000-0000-0000-0000-000000000000}"/>
          </ac:spMkLst>
        </pc:spChg>
        <pc:picChg chg="mod">
          <ac:chgData name="Peters, Daniella M." userId="87fb469b-cd7a-4b12-a1ae-bba5f0610088" providerId="ADAL" clId="{2EE2DEF0-0E9B-4E2D-8D4E-7351322FF35E}" dt="2021-04-14T17:11:55.368" v="0" actId="1036"/>
          <ac:picMkLst>
            <pc:docMk/>
            <pc:sldMk cId="0" sldId="256"/>
            <ac:picMk id="62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2:18.050" v="4" actId="1035"/>
          <ac:picMkLst>
            <pc:docMk/>
            <pc:sldMk cId="0" sldId="256"/>
            <ac:picMk id="63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2:16.799" v="3" actId="1035"/>
          <ac:picMkLst>
            <pc:docMk/>
            <pc:sldMk cId="0" sldId="256"/>
            <ac:picMk id="64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2:21.677" v="5" actId="1035"/>
          <ac:picMkLst>
            <pc:docMk/>
            <pc:sldMk cId="0" sldId="256"/>
            <ac:picMk id="65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2:24.334" v="6" actId="1035"/>
          <ac:picMkLst>
            <pc:docMk/>
            <pc:sldMk cId="0" sldId="256"/>
            <ac:picMk id="66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2:52.990" v="15" actId="1036"/>
          <ac:picMkLst>
            <pc:docMk/>
            <pc:sldMk cId="0" sldId="256"/>
            <ac:picMk id="69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3:00.112" v="16" actId="1035"/>
          <ac:picMkLst>
            <pc:docMk/>
            <pc:sldMk cId="0" sldId="256"/>
            <ac:picMk id="71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3:00.708" v="17" actId="1035"/>
          <ac:picMkLst>
            <pc:docMk/>
            <pc:sldMk cId="0" sldId="256"/>
            <ac:picMk id="72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2:47.867" v="13" actId="1036"/>
          <ac:picMkLst>
            <pc:docMk/>
            <pc:sldMk cId="0" sldId="256"/>
            <ac:picMk id="73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2:44.204" v="12" actId="1036"/>
          <ac:picMkLst>
            <pc:docMk/>
            <pc:sldMk cId="0" sldId="256"/>
            <ac:picMk id="75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2:41.800" v="9" actId="1036"/>
          <ac:picMkLst>
            <pc:docMk/>
            <pc:sldMk cId="0" sldId="256"/>
            <ac:picMk id="7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297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bc03e05155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bc03e05155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3500" tIns="93500" rIns="93500" bIns="935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3500" tIns="93500" rIns="93500" bIns="935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_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2" name="Google Shape;52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456025" y="425375"/>
            <a:ext cx="4016425" cy="3980075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/>
          <p:nvPr/>
        </p:nvSpPr>
        <p:spPr>
          <a:xfrm>
            <a:off x="218400" y="200275"/>
            <a:ext cx="3808800" cy="16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alibri"/>
                <a:ea typeface="Calibri"/>
                <a:cs typeface="Calibri"/>
                <a:sym typeface="Calibri"/>
              </a:rPr>
              <a:t>Examine the data in the table and construct a graph. Use the provided dots to plot the years of the study on the x-axis and the number of moths captured on the y-axis. You should have two lines on your graph: one for light moths and one for dark moths.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4511050" y="4501525"/>
            <a:ext cx="4016400" cy="2952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2"/>
          </p:nvPr>
        </p:nvSpPr>
        <p:spPr>
          <a:xfrm>
            <a:off x="3113700" y="1992100"/>
            <a:ext cx="1362000" cy="2952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7150" y="1830175"/>
            <a:ext cx="2313543" cy="3084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3500" tIns="93500" rIns="93500" bIns="935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3500" tIns="93500" rIns="93500" bIns="935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3500" tIns="93500" rIns="93500" bIns="935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1pPr>
            <a:lvl2pPr lvl="1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500" tIns="93500" rIns="93500" bIns="935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500" tIns="93500" rIns="93500" bIns="93500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500" tIns="93500" rIns="93500" bIns="93500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2590500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2581475"/>
            <a:ext cx="199375" cy="19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2825450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2821013"/>
            <a:ext cx="199375" cy="19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3060400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3055963"/>
            <a:ext cx="199375" cy="19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3295350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3290913"/>
            <a:ext cx="199375" cy="19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3539825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3529038"/>
            <a:ext cx="199375" cy="19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3781125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3770338"/>
            <a:ext cx="199375" cy="19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4016075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4005288"/>
            <a:ext cx="199375" cy="19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4244675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4233888"/>
            <a:ext cx="199375" cy="19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4473275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4462488"/>
            <a:ext cx="199375" cy="19937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4"/>
          <p:cNvSpPr txBox="1">
            <a:spLocks noGrp="1"/>
          </p:cNvSpPr>
          <p:nvPr>
            <p:ph type="subTitle" idx="1"/>
          </p:nvPr>
        </p:nvSpPr>
        <p:spPr>
          <a:xfrm>
            <a:off x="4511050" y="4501525"/>
            <a:ext cx="4016400" cy="2952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subTitle" idx="2"/>
          </p:nvPr>
        </p:nvSpPr>
        <p:spPr>
          <a:xfrm>
            <a:off x="3113700" y="1992100"/>
            <a:ext cx="1362000" cy="2952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Only the Strong Survive</dc:title>
  <dc:creator>k20center@ou.edu</dc:creator>
  <cp:lastModifiedBy>Daniella Peters</cp:lastModifiedBy>
  <cp:revision>1</cp:revision>
  <dcterms:modified xsi:type="dcterms:W3CDTF">2021-04-14T17:13:54Z</dcterms:modified>
</cp:coreProperties>
</file>