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18"/>
  </p:notesMasterIdLst>
  <p:sldIdLst>
    <p:sldId id="256" r:id="rId3"/>
    <p:sldId id="257" r:id="rId4"/>
    <p:sldId id="258" r:id="rId5"/>
    <p:sldId id="259" r:id="rId6"/>
    <p:sldId id="260" r:id="rId7"/>
    <p:sldId id="266" r:id="rId8"/>
    <p:sldId id="268" r:id="rId9"/>
    <p:sldId id="267" r:id="rId10"/>
    <p:sldId id="269" r:id="rId11"/>
    <p:sldId id="270" r:id="rId12"/>
    <p:sldId id="271" r:id="rId13"/>
    <p:sldId id="272" r:id="rId14"/>
    <p:sldId id="277" r:id="rId15"/>
    <p:sldId id="274" r:id="rId16"/>
    <p:sldId id="273"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62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89E9DF-F71F-430F-8EA5-8F6B1A98305D}" v="25" dt="2021-04-30T19:59:37.327"/>
  </p1510:revLst>
</p1510:revInfo>
</file>

<file path=ppt/tableStyles.xml><?xml version="1.0" encoding="utf-8"?>
<a:tblStyleLst xmlns:a="http://schemas.openxmlformats.org/drawingml/2006/main" def="{4FE1FFAE-C277-41DE-B313-73A80C984298}">
  <a:tblStyle styleId="{4FE1FFAE-C277-41DE-B313-73A80C98429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675" autoAdjust="0"/>
  </p:normalViewPr>
  <p:slideViewPr>
    <p:cSldViewPr snapToGrid="0">
      <p:cViewPr varScale="1">
        <p:scale>
          <a:sx n="100" d="100"/>
          <a:sy n="100" d="100"/>
        </p:scale>
        <p:origin x="2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niella M." userId="87fb469b-cd7a-4b12-a1ae-bba5f0610088" providerId="ADAL" clId="{D089E9DF-F71F-430F-8EA5-8F6B1A98305D}"/>
    <pc:docChg chg="undo redo custSel addSld delSld modSld sldOrd">
      <pc:chgData name="Peters, Daniella M." userId="87fb469b-cd7a-4b12-a1ae-bba5f0610088" providerId="ADAL" clId="{D089E9DF-F71F-430F-8EA5-8F6B1A98305D}" dt="2021-05-04T22:31:53.988" v="3281" actId="20577"/>
      <pc:docMkLst>
        <pc:docMk/>
      </pc:docMkLst>
      <pc:sldChg chg="modSp mod">
        <pc:chgData name="Peters, Daniella M." userId="87fb469b-cd7a-4b12-a1ae-bba5f0610088" providerId="ADAL" clId="{D089E9DF-F71F-430F-8EA5-8F6B1A98305D}" dt="2021-04-30T20:28:24.021" v="3254" actId="20577"/>
        <pc:sldMkLst>
          <pc:docMk/>
          <pc:sldMk cId="0" sldId="257"/>
        </pc:sldMkLst>
        <pc:spChg chg="mod">
          <ac:chgData name="Peters, Daniella M." userId="87fb469b-cd7a-4b12-a1ae-bba5f0610088" providerId="ADAL" clId="{D089E9DF-F71F-430F-8EA5-8F6B1A98305D}" dt="2021-04-30T20:28:24.021" v="3254" actId="20577"/>
          <ac:spMkLst>
            <pc:docMk/>
            <pc:sldMk cId="0" sldId="257"/>
            <ac:spMk id="95" creationId="{00000000-0000-0000-0000-000000000000}"/>
          </ac:spMkLst>
        </pc:spChg>
      </pc:sldChg>
      <pc:sldChg chg="modSp mod">
        <pc:chgData name="Peters, Daniella M." userId="87fb469b-cd7a-4b12-a1ae-bba5f0610088" providerId="ADAL" clId="{D089E9DF-F71F-430F-8EA5-8F6B1A98305D}" dt="2021-04-14T17:51:21.772" v="219" actId="948"/>
        <pc:sldMkLst>
          <pc:docMk/>
          <pc:sldMk cId="0" sldId="258"/>
        </pc:sldMkLst>
        <pc:spChg chg="mod">
          <ac:chgData name="Peters, Daniella M." userId="87fb469b-cd7a-4b12-a1ae-bba5f0610088" providerId="ADAL" clId="{D089E9DF-F71F-430F-8EA5-8F6B1A98305D}" dt="2021-04-14T17:51:21.772" v="219" actId="948"/>
          <ac:spMkLst>
            <pc:docMk/>
            <pc:sldMk cId="0" sldId="258"/>
            <ac:spMk id="101" creationId="{00000000-0000-0000-0000-000000000000}"/>
          </ac:spMkLst>
        </pc:spChg>
      </pc:sldChg>
      <pc:sldChg chg="modSp mod">
        <pc:chgData name="Peters, Daniella M." userId="87fb469b-cd7a-4b12-a1ae-bba5f0610088" providerId="ADAL" clId="{D089E9DF-F71F-430F-8EA5-8F6B1A98305D}" dt="2021-04-30T20:26:49.910" v="3237" actId="20577"/>
        <pc:sldMkLst>
          <pc:docMk/>
          <pc:sldMk cId="0" sldId="259"/>
        </pc:sldMkLst>
        <pc:spChg chg="mod">
          <ac:chgData name="Peters, Daniella M." userId="87fb469b-cd7a-4b12-a1ae-bba5f0610088" providerId="ADAL" clId="{D089E9DF-F71F-430F-8EA5-8F6B1A98305D}" dt="2021-04-30T20:26:37.053" v="3228" actId="1035"/>
          <ac:spMkLst>
            <pc:docMk/>
            <pc:sldMk cId="0" sldId="259"/>
            <ac:spMk id="106" creationId="{00000000-0000-0000-0000-000000000000}"/>
          </ac:spMkLst>
        </pc:spChg>
        <pc:spChg chg="mod">
          <ac:chgData name="Peters, Daniella M." userId="87fb469b-cd7a-4b12-a1ae-bba5f0610088" providerId="ADAL" clId="{D089E9DF-F71F-430F-8EA5-8F6B1A98305D}" dt="2021-04-30T20:26:49.910" v="3237" actId="20577"/>
          <ac:spMkLst>
            <pc:docMk/>
            <pc:sldMk cId="0" sldId="259"/>
            <ac:spMk id="107" creationId="{00000000-0000-0000-0000-000000000000}"/>
          </ac:spMkLst>
        </pc:spChg>
      </pc:sldChg>
      <pc:sldChg chg="addSp modSp mod modAnim modNotesTx">
        <pc:chgData name="Peters, Daniella M." userId="87fb469b-cd7a-4b12-a1ae-bba5f0610088" providerId="ADAL" clId="{D089E9DF-F71F-430F-8EA5-8F6B1A98305D}" dt="2021-04-14T19:03:08.301" v="935" actId="20577"/>
        <pc:sldMkLst>
          <pc:docMk/>
          <pc:sldMk cId="0" sldId="260"/>
        </pc:sldMkLst>
        <pc:spChg chg="mod">
          <ac:chgData name="Peters, Daniella M." userId="87fb469b-cd7a-4b12-a1ae-bba5f0610088" providerId="ADAL" clId="{D089E9DF-F71F-430F-8EA5-8F6B1A98305D}" dt="2021-04-14T17:57:57.793" v="271" actId="20577"/>
          <ac:spMkLst>
            <pc:docMk/>
            <pc:sldMk cId="0" sldId="260"/>
            <ac:spMk id="113" creationId="{00000000-0000-0000-0000-000000000000}"/>
          </ac:spMkLst>
        </pc:spChg>
        <pc:picChg chg="add mod">
          <ac:chgData name="Peters, Daniella M." userId="87fb469b-cd7a-4b12-a1ae-bba5f0610088" providerId="ADAL" clId="{D089E9DF-F71F-430F-8EA5-8F6B1A98305D}" dt="2021-04-14T17:59:02.151" v="280"/>
          <ac:picMkLst>
            <pc:docMk/>
            <pc:sldMk cId="0" sldId="260"/>
            <ac:picMk id="2" creationId="{DB109378-19DF-4638-BF90-7FA6DB641B0B}"/>
          </ac:picMkLst>
        </pc:picChg>
        <pc:picChg chg="add mod">
          <ac:chgData name="Peters, Daniella M." userId="87fb469b-cd7a-4b12-a1ae-bba5f0610088" providerId="ADAL" clId="{D089E9DF-F71F-430F-8EA5-8F6B1A98305D}" dt="2021-04-14T17:59:46.039" v="286" actId="1076"/>
          <ac:picMkLst>
            <pc:docMk/>
            <pc:sldMk cId="0" sldId="260"/>
            <ac:picMk id="5" creationId="{6DC9A120-A1DE-45CC-B501-A7302810FCFE}"/>
          </ac:picMkLst>
        </pc:picChg>
      </pc:sldChg>
      <pc:sldChg chg="del">
        <pc:chgData name="Peters, Daniella M." userId="87fb469b-cd7a-4b12-a1ae-bba5f0610088" providerId="ADAL" clId="{D089E9DF-F71F-430F-8EA5-8F6B1A98305D}" dt="2021-04-14T19:05:32.091" v="981" actId="2696"/>
        <pc:sldMkLst>
          <pc:docMk/>
          <pc:sldMk cId="0" sldId="261"/>
        </pc:sldMkLst>
      </pc:sldChg>
      <pc:sldChg chg="del">
        <pc:chgData name="Peters, Daniella M." userId="87fb469b-cd7a-4b12-a1ae-bba5f0610088" providerId="ADAL" clId="{D089E9DF-F71F-430F-8EA5-8F6B1A98305D}" dt="2021-04-14T21:28:26.773" v="1950" actId="2696"/>
        <pc:sldMkLst>
          <pc:docMk/>
          <pc:sldMk cId="0" sldId="262"/>
        </pc:sldMkLst>
      </pc:sldChg>
      <pc:sldChg chg="del">
        <pc:chgData name="Peters, Daniella M." userId="87fb469b-cd7a-4b12-a1ae-bba5f0610088" providerId="ADAL" clId="{D089E9DF-F71F-430F-8EA5-8F6B1A98305D}" dt="2021-04-14T22:15:55.577" v="2656" actId="2696"/>
        <pc:sldMkLst>
          <pc:docMk/>
          <pc:sldMk cId="0" sldId="263"/>
        </pc:sldMkLst>
      </pc:sldChg>
      <pc:sldChg chg="del">
        <pc:chgData name="Peters, Daniella M." userId="87fb469b-cd7a-4b12-a1ae-bba5f0610088" providerId="ADAL" clId="{D089E9DF-F71F-430F-8EA5-8F6B1A98305D}" dt="2021-04-14T19:05:40.266" v="983" actId="2696"/>
        <pc:sldMkLst>
          <pc:docMk/>
          <pc:sldMk cId="0" sldId="264"/>
        </pc:sldMkLst>
      </pc:sldChg>
      <pc:sldChg chg="del">
        <pc:chgData name="Peters, Daniella M." userId="87fb469b-cd7a-4b12-a1ae-bba5f0610088" providerId="ADAL" clId="{D089E9DF-F71F-430F-8EA5-8F6B1A98305D}" dt="2021-04-14T19:05:36.640" v="982" actId="2696"/>
        <pc:sldMkLst>
          <pc:docMk/>
          <pc:sldMk cId="0" sldId="265"/>
        </pc:sldMkLst>
      </pc:sldChg>
      <pc:sldChg chg="addSp modSp add mod modNotesTx">
        <pc:chgData name="Peters, Daniella M." userId="87fb469b-cd7a-4b12-a1ae-bba5f0610088" providerId="ADAL" clId="{D089E9DF-F71F-430F-8EA5-8F6B1A98305D}" dt="2021-04-30T22:11:56.027" v="3256" actId="20577"/>
        <pc:sldMkLst>
          <pc:docMk/>
          <pc:sldMk cId="1735756788" sldId="266"/>
        </pc:sldMkLst>
        <pc:spChg chg="mod">
          <ac:chgData name="Peters, Daniella M." userId="87fb469b-cd7a-4b12-a1ae-bba5f0610088" providerId="ADAL" clId="{D089E9DF-F71F-430F-8EA5-8F6B1A98305D}" dt="2021-04-30T22:11:56.027" v="3256" actId="20577"/>
          <ac:spMkLst>
            <pc:docMk/>
            <pc:sldMk cId="1735756788" sldId="266"/>
            <ac:spMk id="112" creationId="{00000000-0000-0000-0000-000000000000}"/>
          </ac:spMkLst>
        </pc:spChg>
        <pc:spChg chg="mod">
          <ac:chgData name="Peters, Daniella M." userId="87fb469b-cd7a-4b12-a1ae-bba5f0610088" providerId="ADAL" clId="{D089E9DF-F71F-430F-8EA5-8F6B1A98305D}" dt="2021-04-14T18:09:36.511" v="333" actId="20577"/>
          <ac:spMkLst>
            <pc:docMk/>
            <pc:sldMk cId="1735756788" sldId="266"/>
            <ac:spMk id="113" creationId="{00000000-0000-0000-0000-000000000000}"/>
          </ac:spMkLst>
        </pc:spChg>
        <pc:picChg chg="add mod">
          <ac:chgData name="Peters, Daniella M." userId="87fb469b-cd7a-4b12-a1ae-bba5f0610088" providerId="ADAL" clId="{D089E9DF-F71F-430F-8EA5-8F6B1A98305D}" dt="2021-04-14T18:10:49.955" v="345" actId="1076"/>
          <ac:picMkLst>
            <pc:docMk/>
            <pc:sldMk cId="1735756788" sldId="266"/>
            <ac:picMk id="4" creationId="{63D912EE-7A53-498F-B4C3-180AB14E4D5C}"/>
          </ac:picMkLst>
        </pc:picChg>
      </pc:sldChg>
      <pc:sldChg chg="modSp add mod modNotesTx">
        <pc:chgData name="Peters, Daniella M." userId="87fb469b-cd7a-4b12-a1ae-bba5f0610088" providerId="ADAL" clId="{D089E9DF-F71F-430F-8EA5-8F6B1A98305D}" dt="2021-04-14T22:28:56.329" v="2973" actId="20577"/>
        <pc:sldMkLst>
          <pc:docMk/>
          <pc:sldMk cId="833223730" sldId="267"/>
        </pc:sldMkLst>
        <pc:spChg chg="mod">
          <ac:chgData name="Peters, Daniella M." userId="87fb469b-cd7a-4b12-a1ae-bba5f0610088" providerId="ADAL" clId="{D089E9DF-F71F-430F-8EA5-8F6B1A98305D}" dt="2021-04-14T18:49:28.230" v="766" actId="20577"/>
          <ac:spMkLst>
            <pc:docMk/>
            <pc:sldMk cId="833223730" sldId="267"/>
            <ac:spMk id="112" creationId="{00000000-0000-0000-0000-000000000000}"/>
          </ac:spMkLst>
        </pc:spChg>
        <pc:spChg chg="mod">
          <ac:chgData name="Peters, Daniella M." userId="87fb469b-cd7a-4b12-a1ae-bba5f0610088" providerId="ADAL" clId="{D089E9DF-F71F-430F-8EA5-8F6B1A98305D}" dt="2021-04-14T22:28:56.329" v="2973" actId="20577"/>
          <ac:spMkLst>
            <pc:docMk/>
            <pc:sldMk cId="833223730" sldId="267"/>
            <ac:spMk id="113" creationId="{00000000-0000-0000-0000-000000000000}"/>
          </ac:spMkLst>
        </pc:spChg>
      </pc:sldChg>
      <pc:sldChg chg="modSp add mod">
        <pc:chgData name="Peters, Daniella M." userId="87fb469b-cd7a-4b12-a1ae-bba5f0610088" providerId="ADAL" clId="{D089E9DF-F71F-430F-8EA5-8F6B1A98305D}" dt="2021-04-14T18:21:45.712" v="530" actId="20577"/>
        <pc:sldMkLst>
          <pc:docMk/>
          <pc:sldMk cId="4164058775" sldId="268"/>
        </pc:sldMkLst>
        <pc:spChg chg="mod">
          <ac:chgData name="Peters, Daniella M." userId="87fb469b-cd7a-4b12-a1ae-bba5f0610088" providerId="ADAL" clId="{D089E9DF-F71F-430F-8EA5-8F6B1A98305D}" dt="2021-04-14T18:21:45.712" v="530" actId="20577"/>
          <ac:spMkLst>
            <pc:docMk/>
            <pc:sldMk cId="4164058775" sldId="268"/>
            <ac:spMk id="112" creationId="{00000000-0000-0000-0000-000000000000}"/>
          </ac:spMkLst>
        </pc:spChg>
        <pc:spChg chg="mod">
          <ac:chgData name="Peters, Daniella M." userId="87fb469b-cd7a-4b12-a1ae-bba5f0610088" providerId="ADAL" clId="{D089E9DF-F71F-430F-8EA5-8F6B1A98305D}" dt="2021-04-14T18:09:43.445" v="336" actId="20577"/>
          <ac:spMkLst>
            <pc:docMk/>
            <pc:sldMk cId="4164058775" sldId="268"/>
            <ac:spMk id="113" creationId="{00000000-0000-0000-0000-000000000000}"/>
          </ac:spMkLst>
        </pc:spChg>
      </pc:sldChg>
      <pc:sldChg chg="addSp modSp add mod modNotesTx">
        <pc:chgData name="Peters, Daniella M." userId="87fb469b-cd7a-4b12-a1ae-bba5f0610088" providerId="ADAL" clId="{D089E9DF-F71F-430F-8EA5-8F6B1A98305D}" dt="2021-04-14T19:04:26.639" v="953" actId="20577"/>
        <pc:sldMkLst>
          <pc:docMk/>
          <pc:sldMk cId="2051105551" sldId="269"/>
        </pc:sldMkLst>
        <pc:spChg chg="mod">
          <ac:chgData name="Peters, Daniella M." userId="87fb469b-cd7a-4b12-a1ae-bba5f0610088" providerId="ADAL" clId="{D089E9DF-F71F-430F-8EA5-8F6B1A98305D}" dt="2021-04-14T18:55:25.516" v="792" actId="313"/>
          <ac:spMkLst>
            <pc:docMk/>
            <pc:sldMk cId="2051105551" sldId="269"/>
            <ac:spMk id="113" creationId="{00000000-0000-0000-0000-000000000000}"/>
          </ac:spMkLst>
        </pc:spChg>
        <pc:picChg chg="add mod">
          <ac:chgData name="Peters, Daniella M." userId="87fb469b-cd7a-4b12-a1ae-bba5f0610088" providerId="ADAL" clId="{D089E9DF-F71F-430F-8EA5-8F6B1A98305D}" dt="2021-04-14T18:56:20.752" v="801" actId="1076"/>
          <ac:picMkLst>
            <pc:docMk/>
            <pc:sldMk cId="2051105551" sldId="269"/>
            <ac:picMk id="4" creationId="{DFE2C69E-69C6-4C06-83CC-14F88844FF64}"/>
          </ac:picMkLst>
        </pc:picChg>
      </pc:sldChg>
      <pc:sldChg chg="addSp modSp add mod modNotesTx">
        <pc:chgData name="Peters, Daniella M." userId="87fb469b-cd7a-4b12-a1ae-bba5f0610088" providerId="ADAL" clId="{D089E9DF-F71F-430F-8EA5-8F6B1A98305D}" dt="2021-04-14T22:26:48.768" v="2888"/>
        <pc:sldMkLst>
          <pc:docMk/>
          <pc:sldMk cId="461621424" sldId="270"/>
        </pc:sldMkLst>
        <pc:spChg chg="mod">
          <ac:chgData name="Peters, Daniella M." userId="87fb469b-cd7a-4b12-a1ae-bba5f0610088" providerId="ADAL" clId="{D089E9DF-F71F-430F-8EA5-8F6B1A98305D}" dt="2021-04-14T20:24:27.637" v="1356" actId="20577"/>
          <ac:spMkLst>
            <pc:docMk/>
            <pc:sldMk cId="461621424" sldId="270"/>
            <ac:spMk id="112" creationId="{00000000-0000-0000-0000-000000000000}"/>
          </ac:spMkLst>
        </pc:spChg>
        <pc:spChg chg="mod">
          <ac:chgData name="Peters, Daniella M." userId="87fb469b-cd7a-4b12-a1ae-bba5f0610088" providerId="ADAL" clId="{D089E9DF-F71F-430F-8EA5-8F6B1A98305D}" dt="2021-04-14T21:27:18.491" v="1933" actId="20577"/>
          <ac:spMkLst>
            <pc:docMk/>
            <pc:sldMk cId="461621424" sldId="270"/>
            <ac:spMk id="113" creationId="{00000000-0000-0000-0000-000000000000}"/>
          </ac:spMkLst>
        </pc:spChg>
        <pc:picChg chg="add mod">
          <ac:chgData name="Peters, Daniella M." userId="87fb469b-cd7a-4b12-a1ae-bba5f0610088" providerId="ADAL" clId="{D089E9DF-F71F-430F-8EA5-8F6B1A98305D}" dt="2021-04-14T19:11:19.160" v="1193" actId="1076"/>
          <ac:picMkLst>
            <pc:docMk/>
            <pc:sldMk cId="461621424" sldId="270"/>
            <ac:picMk id="4" creationId="{9CC67804-9035-45D0-9C32-5817AA4C494C}"/>
          </ac:picMkLst>
        </pc:picChg>
      </pc:sldChg>
      <pc:sldChg chg="addSp delSp modSp add mod modNotesTx">
        <pc:chgData name="Peters, Daniella M." userId="87fb469b-cd7a-4b12-a1ae-bba5f0610088" providerId="ADAL" clId="{D089E9DF-F71F-430F-8EA5-8F6B1A98305D}" dt="2021-05-03T19:34:14.734" v="3261" actId="20577"/>
        <pc:sldMkLst>
          <pc:docMk/>
          <pc:sldMk cId="188490980" sldId="271"/>
        </pc:sldMkLst>
        <pc:spChg chg="mod">
          <ac:chgData name="Peters, Daniella M." userId="87fb469b-cd7a-4b12-a1ae-bba5f0610088" providerId="ADAL" clId="{D089E9DF-F71F-430F-8EA5-8F6B1A98305D}" dt="2021-05-03T19:34:14.734" v="3261" actId="20577"/>
          <ac:spMkLst>
            <pc:docMk/>
            <pc:sldMk cId="188490980" sldId="271"/>
            <ac:spMk id="112" creationId="{00000000-0000-0000-0000-000000000000}"/>
          </ac:spMkLst>
        </pc:spChg>
        <pc:spChg chg="mod">
          <ac:chgData name="Peters, Daniella M." userId="87fb469b-cd7a-4b12-a1ae-bba5f0610088" providerId="ADAL" clId="{D089E9DF-F71F-430F-8EA5-8F6B1A98305D}" dt="2021-04-15T21:59:17.252" v="3005" actId="20577"/>
          <ac:spMkLst>
            <pc:docMk/>
            <pc:sldMk cId="188490980" sldId="271"/>
            <ac:spMk id="113" creationId="{00000000-0000-0000-0000-000000000000}"/>
          </ac:spMkLst>
        </pc:spChg>
        <pc:picChg chg="add del mod">
          <ac:chgData name="Peters, Daniella M." userId="87fb469b-cd7a-4b12-a1ae-bba5f0610088" providerId="ADAL" clId="{D089E9DF-F71F-430F-8EA5-8F6B1A98305D}" dt="2021-04-14T20:26:31.850" v="1365" actId="478"/>
          <ac:picMkLst>
            <pc:docMk/>
            <pc:sldMk cId="188490980" sldId="271"/>
            <ac:picMk id="3" creationId="{5A23633B-F874-4106-999C-33F48FD34C77}"/>
          </ac:picMkLst>
        </pc:picChg>
        <pc:picChg chg="add mod">
          <ac:chgData name="Peters, Daniella M." userId="87fb469b-cd7a-4b12-a1ae-bba5f0610088" providerId="ADAL" clId="{D089E9DF-F71F-430F-8EA5-8F6B1A98305D}" dt="2021-04-30T19:59:43.571" v="3089" actId="1076"/>
          <ac:picMkLst>
            <pc:docMk/>
            <pc:sldMk cId="188490980" sldId="271"/>
            <ac:picMk id="4" creationId="{14F7E7DB-F803-45B4-AD37-ABE08E471A56}"/>
          </ac:picMkLst>
        </pc:picChg>
        <pc:picChg chg="add del mod">
          <ac:chgData name="Peters, Daniella M." userId="87fb469b-cd7a-4b12-a1ae-bba5f0610088" providerId="ADAL" clId="{D089E9DF-F71F-430F-8EA5-8F6B1A98305D}" dt="2021-04-14T20:26:31.850" v="1365" actId="478"/>
          <ac:picMkLst>
            <pc:docMk/>
            <pc:sldMk cId="188490980" sldId="271"/>
            <ac:picMk id="5" creationId="{EB8BED6B-7953-46DD-A8D3-F69881D81009}"/>
          </ac:picMkLst>
        </pc:picChg>
        <pc:picChg chg="add del mod">
          <ac:chgData name="Peters, Daniella M." userId="87fb469b-cd7a-4b12-a1ae-bba5f0610088" providerId="ADAL" clId="{D089E9DF-F71F-430F-8EA5-8F6B1A98305D}" dt="2021-04-14T20:26:31.850" v="1365" actId="478"/>
          <ac:picMkLst>
            <pc:docMk/>
            <pc:sldMk cId="188490980" sldId="271"/>
            <ac:picMk id="7" creationId="{DFAFCD39-6724-43A5-A255-DF0938B1BA58}"/>
          </ac:picMkLst>
        </pc:picChg>
        <pc:picChg chg="add del mod">
          <ac:chgData name="Peters, Daniella M." userId="87fb469b-cd7a-4b12-a1ae-bba5f0610088" providerId="ADAL" clId="{D089E9DF-F71F-430F-8EA5-8F6B1A98305D}" dt="2021-04-15T21:59:33.403" v="3007" actId="478"/>
          <ac:picMkLst>
            <pc:docMk/>
            <pc:sldMk cId="188490980" sldId="271"/>
            <ac:picMk id="9" creationId="{74061D72-8FDE-4C8F-8A4E-6F54653B3B68}"/>
          </ac:picMkLst>
        </pc:picChg>
        <pc:picChg chg="add del mod">
          <ac:chgData name="Peters, Daniella M." userId="87fb469b-cd7a-4b12-a1ae-bba5f0610088" providerId="ADAL" clId="{D089E9DF-F71F-430F-8EA5-8F6B1A98305D}" dt="2021-04-15T21:59:32.849" v="3006" actId="478"/>
          <ac:picMkLst>
            <pc:docMk/>
            <pc:sldMk cId="188490980" sldId="271"/>
            <ac:picMk id="11" creationId="{62FFE346-41FE-45C4-A6AA-64144C7A0EDA}"/>
          </ac:picMkLst>
        </pc:picChg>
      </pc:sldChg>
      <pc:sldChg chg="addSp modSp add mod modNotesTx">
        <pc:chgData name="Peters, Daniella M." userId="87fb469b-cd7a-4b12-a1ae-bba5f0610088" providerId="ADAL" clId="{D089E9DF-F71F-430F-8EA5-8F6B1A98305D}" dt="2021-04-14T21:25:41.241" v="1894" actId="20577"/>
        <pc:sldMkLst>
          <pc:docMk/>
          <pc:sldMk cId="192685628" sldId="272"/>
        </pc:sldMkLst>
        <pc:spChg chg="mod">
          <ac:chgData name="Peters, Daniella M." userId="87fb469b-cd7a-4b12-a1ae-bba5f0610088" providerId="ADAL" clId="{D089E9DF-F71F-430F-8EA5-8F6B1A98305D}" dt="2021-04-14T21:12:47.607" v="1708" actId="207"/>
          <ac:spMkLst>
            <pc:docMk/>
            <pc:sldMk cId="192685628" sldId="272"/>
            <ac:spMk id="112" creationId="{00000000-0000-0000-0000-000000000000}"/>
          </ac:spMkLst>
        </pc:spChg>
        <pc:spChg chg="mod">
          <ac:chgData name="Peters, Daniella M." userId="87fb469b-cd7a-4b12-a1ae-bba5f0610088" providerId="ADAL" clId="{D089E9DF-F71F-430F-8EA5-8F6B1A98305D}" dt="2021-04-14T20:33:33.015" v="1441" actId="20577"/>
          <ac:spMkLst>
            <pc:docMk/>
            <pc:sldMk cId="192685628" sldId="272"/>
            <ac:spMk id="113" creationId="{00000000-0000-0000-0000-000000000000}"/>
          </ac:spMkLst>
        </pc:spChg>
        <pc:picChg chg="add mod">
          <ac:chgData name="Peters, Daniella M." userId="87fb469b-cd7a-4b12-a1ae-bba5f0610088" providerId="ADAL" clId="{D089E9DF-F71F-430F-8EA5-8F6B1A98305D}" dt="2021-04-14T20:53:30.533" v="1704" actId="1076"/>
          <ac:picMkLst>
            <pc:docMk/>
            <pc:sldMk cId="192685628" sldId="272"/>
            <ac:picMk id="4" creationId="{EA0CB19E-0FD8-4DFB-9BF9-95B63F2EC800}"/>
          </ac:picMkLst>
        </pc:picChg>
      </pc:sldChg>
      <pc:sldChg chg="modSp add mod modNotesTx">
        <pc:chgData name="Peters, Daniella M." userId="87fb469b-cd7a-4b12-a1ae-bba5f0610088" providerId="ADAL" clId="{D089E9DF-F71F-430F-8EA5-8F6B1A98305D}" dt="2021-04-14T22:24:30.481" v="2825" actId="115"/>
        <pc:sldMkLst>
          <pc:docMk/>
          <pc:sldMk cId="2636207431" sldId="273"/>
        </pc:sldMkLst>
        <pc:spChg chg="mod">
          <ac:chgData name="Peters, Daniella M." userId="87fb469b-cd7a-4b12-a1ae-bba5f0610088" providerId="ADAL" clId="{D089E9DF-F71F-430F-8EA5-8F6B1A98305D}" dt="2021-04-14T22:18:07.922" v="2729" actId="20577"/>
          <ac:spMkLst>
            <pc:docMk/>
            <pc:sldMk cId="2636207431" sldId="273"/>
            <ac:spMk id="112" creationId="{00000000-0000-0000-0000-000000000000}"/>
          </ac:spMkLst>
        </pc:spChg>
        <pc:spChg chg="mod">
          <ac:chgData name="Peters, Daniella M." userId="87fb469b-cd7a-4b12-a1ae-bba5f0610088" providerId="ADAL" clId="{D089E9DF-F71F-430F-8EA5-8F6B1A98305D}" dt="2021-04-14T22:21:20.125" v="2733" actId="313"/>
          <ac:spMkLst>
            <pc:docMk/>
            <pc:sldMk cId="2636207431" sldId="273"/>
            <ac:spMk id="113" creationId="{00000000-0000-0000-0000-000000000000}"/>
          </ac:spMkLst>
        </pc:spChg>
      </pc:sldChg>
      <pc:sldChg chg="addSp modSp add mod modNotesTx">
        <pc:chgData name="Peters, Daniella M." userId="87fb469b-cd7a-4b12-a1ae-bba5f0610088" providerId="ADAL" clId="{D089E9DF-F71F-430F-8EA5-8F6B1A98305D}" dt="2021-04-14T22:27:07.766" v="2889" actId="20577"/>
        <pc:sldMkLst>
          <pc:docMk/>
          <pc:sldMk cId="2511230840" sldId="274"/>
        </pc:sldMkLst>
        <pc:spChg chg="mod">
          <ac:chgData name="Peters, Daniella M." userId="87fb469b-cd7a-4b12-a1ae-bba5f0610088" providerId="ADAL" clId="{D089E9DF-F71F-430F-8EA5-8F6B1A98305D}" dt="2021-04-14T22:09:06.260" v="2562" actId="20577"/>
          <ac:spMkLst>
            <pc:docMk/>
            <pc:sldMk cId="2511230840" sldId="274"/>
            <ac:spMk id="112" creationId="{00000000-0000-0000-0000-000000000000}"/>
          </ac:spMkLst>
        </pc:spChg>
        <pc:spChg chg="mod">
          <ac:chgData name="Peters, Daniella M." userId="87fb469b-cd7a-4b12-a1ae-bba5f0610088" providerId="ADAL" clId="{D089E9DF-F71F-430F-8EA5-8F6B1A98305D}" dt="2021-04-14T21:50:13.502" v="2367" actId="20577"/>
          <ac:spMkLst>
            <pc:docMk/>
            <pc:sldMk cId="2511230840" sldId="274"/>
            <ac:spMk id="113" creationId="{00000000-0000-0000-0000-000000000000}"/>
          </ac:spMkLst>
        </pc:spChg>
        <pc:picChg chg="add mod">
          <ac:chgData name="Peters, Daniella M." userId="87fb469b-cd7a-4b12-a1ae-bba5f0610088" providerId="ADAL" clId="{D089E9DF-F71F-430F-8EA5-8F6B1A98305D}" dt="2021-04-14T21:55:00.428" v="2530" actId="1076"/>
          <ac:picMkLst>
            <pc:docMk/>
            <pc:sldMk cId="2511230840" sldId="274"/>
            <ac:picMk id="4" creationId="{F6B38773-6CB1-4316-AF08-B044855D76CB}"/>
          </ac:picMkLst>
        </pc:picChg>
      </pc:sldChg>
      <pc:sldChg chg="add del">
        <pc:chgData name="Peters, Daniella M." userId="87fb469b-cd7a-4b12-a1ae-bba5f0610088" providerId="ADAL" clId="{D089E9DF-F71F-430F-8EA5-8F6B1A98305D}" dt="2021-04-14T22:21:28.174" v="2734" actId="2696"/>
        <pc:sldMkLst>
          <pc:docMk/>
          <pc:sldMk cId="3317185588" sldId="275"/>
        </pc:sldMkLst>
      </pc:sldChg>
      <pc:sldChg chg="modSp add del mod ord modNotesTx">
        <pc:chgData name="Peters, Daniella M." userId="87fb469b-cd7a-4b12-a1ae-bba5f0610088" providerId="ADAL" clId="{D089E9DF-F71F-430F-8EA5-8F6B1A98305D}" dt="2021-04-30T20:24:34.310" v="3221" actId="2696"/>
        <pc:sldMkLst>
          <pc:docMk/>
          <pc:sldMk cId="641086386" sldId="276"/>
        </pc:sldMkLst>
        <pc:spChg chg="mod">
          <ac:chgData name="Peters, Daniella M." userId="87fb469b-cd7a-4b12-a1ae-bba5f0610088" providerId="ADAL" clId="{D089E9DF-F71F-430F-8EA5-8F6B1A98305D}" dt="2021-04-14T21:34:51.452" v="2156" actId="113"/>
          <ac:spMkLst>
            <pc:docMk/>
            <pc:sldMk cId="641086386" sldId="276"/>
            <ac:spMk id="112" creationId="{00000000-0000-0000-0000-000000000000}"/>
          </ac:spMkLst>
        </pc:spChg>
        <pc:spChg chg="mod">
          <ac:chgData name="Peters, Daniella M." userId="87fb469b-cd7a-4b12-a1ae-bba5f0610088" providerId="ADAL" clId="{D089E9DF-F71F-430F-8EA5-8F6B1A98305D}" dt="2021-04-14T21:28:06.740" v="1948" actId="20577"/>
          <ac:spMkLst>
            <pc:docMk/>
            <pc:sldMk cId="641086386" sldId="276"/>
            <ac:spMk id="113" creationId="{00000000-0000-0000-0000-000000000000}"/>
          </ac:spMkLst>
        </pc:spChg>
      </pc:sldChg>
      <pc:sldChg chg="modSp add mod modNotesTx">
        <pc:chgData name="Peters, Daniella M." userId="87fb469b-cd7a-4b12-a1ae-bba5f0610088" providerId="ADAL" clId="{D089E9DF-F71F-430F-8EA5-8F6B1A98305D}" dt="2021-05-04T22:31:53.988" v="3281" actId="20577"/>
        <pc:sldMkLst>
          <pc:docMk/>
          <pc:sldMk cId="1103517584" sldId="277"/>
        </pc:sldMkLst>
        <pc:spChg chg="mod">
          <ac:chgData name="Peters, Daniella M." userId="87fb469b-cd7a-4b12-a1ae-bba5f0610088" providerId="ADAL" clId="{D089E9DF-F71F-430F-8EA5-8F6B1A98305D}" dt="2021-05-04T22:31:32.050" v="3278" actId="20577"/>
          <ac:spMkLst>
            <pc:docMk/>
            <pc:sldMk cId="1103517584" sldId="277"/>
            <ac:spMk id="112" creationId="{00000000-0000-0000-0000-000000000000}"/>
          </ac:spMkLst>
        </pc:spChg>
      </pc:sldChg>
      <pc:sldMasterChg chg="delSldLayout">
        <pc:chgData name="Peters, Daniella M." userId="87fb469b-cd7a-4b12-a1ae-bba5f0610088" providerId="ADAL" clId="{D089E9DF-F71F-430F-8EA5-8F6B1A98305D}" dt="2021-04-14T22:15:55.577" v="2656" actId="2696"/>
        <pc:sldMasterMkLst>
          <pc:docMk/>
          <pc:sldMasterMk cId="0" sldId="2147483667"/>
        </pc:sldMasterMkLst>
        <pc:sldLayoutChg chg="del">
          <pc:chgData name="Peters, Daniella M." userId="87fb469b-cd7a-4b12-a1ae-bba5f0610088" providerId="ADAL" clId="{D089E9DF-F71F-430F-8EA5-8F6B1A98305D}" dt="2021-04-14T22:15:55.577" v="2656" actId="2696"/>
          <pc:sldLayoutMkLst>
            <pc:docMk/>
            <pc:sldMasterMk cId="0" sldId="2147483667"/>
            <pc:sldLayoutMk cId="0" sldId="2147483650"/>
          </pc:sldLayoutMkLst>
        </pc:sldLayoutChg>
        <pc:sldLayoutChg chg="del">
          <pc:chgData name="Peters, Daniella M." userId="87fb469b-cd7a-4b12-a1ae-bba5f0610088" providerId="ADAL" clId="{D089E9DF-F71F-430F-8EA5-8F6B1A98305D}" dt="2021-04-14T19:05:40.266" v="983" actId="2696"/>
          <pc:sldLayoutMkLst>
            <pc:docMk/>
            <pc:sldMasterMk cId="0" sldId="2147483667"/>
            <pc:sldLayoutMk cId="0" sldId="2147483651"/>
          </pc:sldLayoutMkLst>
        </pc:sldLayoutChg>
        <pc:sldLayoutChg chg="del">
          <pc:chgData name="Peters, Daniella M." userId="87fb469b-cd7a-4b12-a1ae-bba5f0610088" providerId="ADAL" clId="{D089E9DF-F71F-430F-8EA5-8F6B1A98305D}" dt="2021-04-14T19:05:36.640" v="982" actId="2696"/>
          <pc:sldLayoutMkLst>
            <pc:docMk/>
            <pc:sldMasterMk cId="0" sldId="2147483667"/>
            <pc:sldLayoutMk cId="0" sldId="214748365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arn.k20center.ou.edu/strategy/144"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entimeter.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Strategy: </a:t>
            </a:r>
          </a:p>
          <a:p>
            <a:pPr marL="0" lvl="0" indent="0" algn="l" rtl="0">
              <a:spcBef>
                <a:spcPts val="0"/>
              </a:spcBef>
              <a:spcAft>
                <a:spcPts val="0"/>
              </a:spcAft>
              <a:buNone/>
            </a:pPr>
            <a:r>
              <a:rPr lang="en-US" b="0" i="0" dirty="0">
                <a:solidFill>
                  <a:srgbClr val="292929"/>
                </a:solidFill>
                <a:effectLst/>
                <a:latin typeface="Open Sans"/>
              </a:rPr>
              <a:t>K20 Center. (n.d.). Mind Maps. Strategies. https://learn.k20center.ou.edu/strategy/1277</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7415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Pass out the </a:t>
            </a:r>
            <a:r>
              <a:rPr lang="en-US" u="none" dirty="0">
                <a:solidFill>
                  <a:schemeClr val="hlink"/>
                </a:solidFill>
              </a:rPr>
              <a:t>Bird Beak Lab, which is linked here: </a:t>
            </a:r>
            <a:r>
              <a:rPr lang="en-US" u="sng" dirty="0">
                <a:solidFill>
                  <a:schemeClr val="hlink"/>
                </a:solidFill>
              </a:rPr>
              <a:t>https://www.rcsdk12.org/cms/lib/NY01001156/Centricity/Domain/9785/This-Lab-is-for-the-Birds%20Beak%20Variability%20Lab.pdf</a:t>
            </a:r>
            <a:r>
              <a:rPr lang="en-US" u="none" dirty="0">
                <a:solidFill>
                  <a:schemeClr val="hlink"/>
                </a:solidFill>
              </a:rPr>
              <a:t> and</a:t>
            </a:r>
            <a:r>
              <a:rPr lang="en-US" u="none" dirty="0"/>
              <a:t> </a:t>
            </a:r>
            <a:r>
              <a:rPr lang="en-US" dirty="0"/>
              <a:t>go over the instructions with students. Be sure to keep track of time.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Image source: Gould, J. (n.d.). </a:t>
            </a:r>
            <a:r>
              <a:rPr lang="en-US" b="0" i="0" dirty="0">
                <a:solidFill>
                  <a:srgbClr val="202122"/>
                </a:solidFill>
                <a:effectLst/>
                <a:latin typeface="Arial" panose="020B0604020202020204" pitchFamily="34" charset="0"/>
              </a:rPr>
              <a:t>Darwin's finches or Galapagos finches [Illustration]. Wikimedia Commons. https://en.wikipedia.org/wiki/File:Darwin%27s_finches_by_Gould.jpg</a:t>
            </a: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5345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Sources: </a:t>
            </a:r>
          </a:p>
          <a:p>
            <a:pPr marL="0" lvl="0" indent="0" algn="l" rtl="0">
              <a:spcBef>
                <a:spcPts val="0"/>
              </a:spcBef>
              <a:spcAft>
                <a:spcPts val="0"/>
              </a:spcAft>
              <a:buNone/>
            </a:pPr>
            <a:r>
              <a:rPr lang="en-US" dirty="0"/>
              <a:t>     Khan Academy. (n.d.). Darwin, evolution, &amp; natural selection. Khan Academy. https://www.khanacademy.org/science/ap-biology/natural-selection/natural-selection-ap/a/darwin-evolution-natural-selection</a:t>
            </a:r>
          </a:p>
          <a:p>
            <a:pPr marL="0" lvl="0" indent="0" algn="l" rtl="0">
              <a:spcBef>
                <a:spcPts val="0"/>
              </a:spcBef>
              <a:spcAft>
                <a:spcPts val="0"/>
              </a:spcAft>
              <a:buNone/>
            </a:pPr>
            <a:r>
              <a:rPr lang="en-US" dirty="0"/>
              <a:t>     Amoeba Sisters. (2017, June 8). Genetic Drift [Video]. YouTube. https://www.youtube.com/watch?v=W0TM4LQmoZY&amp;list=PLwL0Myd7Dk1FuT0I6icE7octRIgJqMBhS&amp;index=7</a:t>
            </a: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7804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Strategy: </a:t>
            </a:r>
          </a:p>
          <a:p>
            <a:pPr marL="0" lvl="0" indent="0" algn="l" rtl="0">
              <a:spcBef>
                <a:spcPts val="0"/>
              </a:spcBef>
              <a:spcAft>
                <a:spcPts val="0"/>
              </a:spcAft>
              <a:buNone/>
            </a:pPr>
            <a:r>
              <a:rPr lang="en-US" b="0" i="0" dirty="0">
                <a:solidFill>
                  <a:srgbClr val="292929"/>
                </a:solidFill>
                <a:effectLst/>
                <a:latin typeface="Open Sans"/>
              </a:rPr>
              <a:t>K20 Center. (n.d.). Mind Maps. Strategies. </a:t>
            </a:r>
            <a:r>
              <a:rPr lang="en-US" b="0" i="0">
                <a:solidFill>
                  <a:srgbClr val="292929"/>
                </a:solidFill>
                <a:effectLst/>
                <a:latin typeface="Open Sans"/>
              </a:rPr>
              <a:t>https://learn.k20center.ou.edu/strategy/1277</a:t>
            </a:r>
            <a:endParaRPr lang="en-US"/>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7885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Before students begin, pass out butcher paper for each group.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Strategy: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K20 Center. (n.d.). Cognitive Comics. Strategies. https://learn.k20center.ou.edu/strategy/198</a:t>
            </a: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7305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Have students share out their summaries.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Strategies: </a:t>
            </a:r>
          </a:p>
          <a:p>
            <a:pPr marL="0" lvl="0" indent="0" algn="l" rtl="0">
              <a:spcBef>
                <a:spcPts val="0"/>
              </a:spcBef>
              <a:spcAft>
                <a:spcPts val="0"/>
              </a:spcAft>
              <a:buNone/>
            </a:pPr>
            <a:r>
              <a:rPr lang="en-US" dirty="0"/>
              <a:t>K20 Center. (n.d.). Gallery Walk / Carousel. Strategies. https://learn.k20center.ou.edu/strategy/118</a:t>
            </a:r>
          </a:p>
          <a:p>
            <a:pPr marL="0" lvl="0" indent="0" algn="l" rtl="0">
              <a:spcBef>
                <a:spcPts val="0"/>
              </a:spcBef>
              <a:spcAft>
                <a:spcPts val="0"/>
              </a:spcAft>
              <a:buNone/>
            </a:pPr>
            <a:r>
              <a:rPr lang="en-US" b="0" i="0" dirty="0">
                <a:solidFill>
                  <a:srgbClr val="292929"/>
                </a:solidFill>
                <a:effectLst/>
                <a:latin typeface="Open Sans"/>
              </a:rPr>
              <a:t>K20 Center. (n.d.). How I Know It. Strategies. </a:t>
            </a:r>
            <a:r>
              <a:rPr lang="en-US" b="0" i="0" u="none" dirty="0">
                <a:solidFill>
                  <a:srgbClr val="626262"/>
                </a:solidFill>
                <a:effectLst/>
                <a:latin typeface="Open Sans"/>
                <a:hlinkClick r:id="rId3">
                  <a:extLst>
                    <a:ext uri="{A12FA001-AC4F-418D-AE19-62706E023703}">
                      <ahyp:hlinkClr xmlns:ahyp="http://schemas.microsoft.com/office/drawing/2018/hyperlinkcolor" val="tx"/>
                    </a:ext>
                  </a:extLst>
                </a:hlinkClick>
              </a:rPr>
              <a:t>https://learn.k20center.ou.edu/strategy/144</a:t>
            </a:r>
            <a:endParaRPr u="none" dirty="0">
              <a:solidFill>
                <a:srgbClr val="626262"/>
              </a:solidFill>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8005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solidFill>
                  <a:srgbClr val="000000"/>
                </a:solidFill>
                <a:latin typeface="Calibri"/>
                <a:ea typeface="Calibri"/>
                <a:cs typeface="Calibri"/>
                <a:sym typeface="Calibri"/>
              </a:rPr>
              <a:t>Source: National Geographic. (2015, October 8). Watch Moose Fight in a Quiet Alaska Suburb | National Geographic [Video]. </a:t>
            </a:r>
            <a:r>
              <a:rPr lang="en-US" sz="1100" i="0" dirty="0">
                <a:solidFill>
                  <a:srgbClr val="000000"/>
                </a:solidFill>
                <a:latin typeface="Calibri"/>
                <a:ea typeface="Calibri"/>
                <a:cs typeface="Calibri"/>
                <a:sym typeface="Calibri"/>
              </a:rPr>
              <a:t>YouTube. </a:t>
            </a:r>
            <a:r>
              <a:rPr lang="en-US" sz="1100" dirty="0">
                <a:solidFill>
                  <a:srgbClr val="000000"/>
                </a:solidFill>
                <a:latin typeface="Calibri"/>
                <a:ea typeface="Calibri"/>
                <a:cs typeface="Calibri"/>
                <a:sym typeface="Calibri"/>
              </a:rPr>
              <a:t>https://www.youtube.com/watch?v=M26ug8MGYlY</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Have students write down their answers to the two questions, then have them share their thoughts out loud.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1" i="0" u="none" strike="noStrike" kern="0" cap="none" spc="0" normalizeH="0" baseline="0" noProof="0" dirty="0">
                <a:ln>
                  <a:noFill/>
                </a:ln>
                <a:solidFill>
                  <a:srgbClr val="000000"/>
                </a:solidFill>
                <a:effectLst/>
                <a:uLnTx/>
                <a:uFillTx/>
                <a:latin typeface="Arial"/>
                <a:cs typeface="Arial"/>
                <a:sym typeface="Arial"/>
              </a:rPr>
              <a:t>Optional:</a:t>
            </a:r>
            <a:r>
              <a:rPr kumimoji="0" lang="en-US" sz="1100" b="0" i="0" u="none" strike="noStrike" kern="0" cap="none" spc="0" normalizeH="0" baseline="0" noProof="0" dirty="0">
                <a:ln>
                  <a:noFill/>
                </a:ln>
                <a:solidFill>
                  <a:srgbClr val="000000"/>
                </a:solidFill>
                <a:effectLst/>
                <a:uLnTx/>
                <a:uFillTx/>
                <a:latin typeface="Arial"/>
                <a:cs typeface="Arial"/>
                <a:sym typeface="Arial"/>
              </a:rPr>
              <a:t> You can add the questions to </a:t>
            </a:r>
            <a:r>
              <a:rPr kumimoji="0" lang="en-US" sz="1100" b="0" i="0" u="sng" strike="noStrike" kern="0" cap="none" spc="0" normalizeH="0" baseline="0" noProof="0" dirty="0">
                <a:ln>
                  <a:noFill/>
                </a:ln>
                <a:solidFill>
                  <a:srgbClr val="2200CC"/>
                </a:solidFill>
                <a:effectLst/>
                <a:uLnTx/>
                <a:uFillTx/>
                <a:latin typeface="Arial"/>
                <a:cs typeface="Arial"/>
                <a:sym typeface="Arial"/>
                <a:hlinkClick r:id="rId3"/>
              </a:rPr>
              <a:t>Mentimeter</a:t>
            </a:r>
            <a:r>
              <a:rPr kumimoji="0" lang="en-US" sz="1100" b="0" i="0" u="none" strike="noStrike" kern="0" cap="none" spc="0" normalizeH="0" baseline="0" noProof="0" dirty="0">
                <a:ln>
                  <a:noFill/>
                </a:ln>
                <a:solidFill>
                  <a:srgbClr val="2200CC"/>
                </a:solidFill>
                <a:effectLst/>
                <a:uLnTx/>
                <a:uFillTx/>
                <a:latin typeface="Arial"/>
                <a:cs typeface="Arial"/>
                <a:sym typeface="Arial"/>
              </a:rPr>
              <a:t> (https://www.mentimeter.com/)</a:t>
            </a:r>
            <a:r>
              <a:rPr kumimoji="0" lang="en-US" sz="1100" b="0" i="0" u="none" strike="noStrike" kern="0" cap="none" spc="0" normalizeH="0" baseline="0" noProof="0" dirty="0">
                <a:ln>
                  <a:noFill/>
                </a:ln>
                <a:solidFill>
                  <a:srgbClr val="000000"/>
                </a:solidFill>
                <a:effectLst/>
                <a:uLnTx/>
                <a:uFillTx/>
                <a:latin typeface="Arial"/>
                <a:cs typeface="Arial"/>
                <a:sym typeface="Arial"/>
              </a:rPr>
              <a:t> and have students share their answers there. </a:t>
            </a: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797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6971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Strategy: </a:t>
            </a:r>
          </a:p>
          <a:p>
            <a:pPr marL="0" lvl="0" indent="0" algn="l" rtl="0">
              <a:spcBef>
                <a:spcPts val="0"/>
              </a:spcBef>
              <a:spcAft>
                <a:spcPts val="0"/>
              </a:spcAft>
              <a:buNone/>
            </a:pPr>
            <a:r>
              <a:rPr lang="en-US" dirty="0"/>
              <a:t>K20 Center. (n.d.). Chain Notes. Strategies. https://learn.k20center.ou.edu/strategy/52</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3891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Have students verbally share out their thoughts to the two questions that are posed in the video. After the video, ask students if their original opinion has changed (in response to: Do you believe one species can cause a different species’ genes to mutate into a different physical feature?). Why or why not?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Source: Nearpod Original. (n.d.). The Evolution of Dogs [Video]. Nearpod. https://nearpod.com/t/science/8th/the-evolution-of-dogs-L53964953</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5534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Arial"/>
              <a:buChar char="•"/>
              <a:defRPr sz="2600"/>
            </a:lvl1pPr>
            <a:lvl2pPr marL="914400" lvl="1" indent="-355600" algn="l">
              <a:spcBef>
                <a:spcPts val="400"/>
              </a:spcBef>
              <a:spcAft>
                <a:spcPts val="0"/>
              </a:spcAft>
              <a:buSzPts val="2000"/>
              <a:buFont typeface="Arial"/>
              <a:buChar char="•"/>
              <a:defRPr sz="2000"/>
            </a:lvl2pPr>
            <a:lvl3pPr marL="1371600" lvl="2" indent="-336550" algn="l">
              <a:spcBef>
                <a:spcPts val="340"/>
              </a:spcBef>
              <a:spcAft>
                <a:spcPts val="0"/>
              </a:spcAft>
              <a:buSzPts val="1700"/>
              <a:buFont typeface="Arial"/>
              <a:buChar char="•"/>
              <a:defRPr sz="1700"/>
            </a:lvl3pPr>
            <a:lvl4pPr marL="1828800" lvl="3" indent="-323850" algn="l">
              <a:spcBef>
                <a:spcPts val="300"/>
              </a:spcBef>
              <a:spcAft>
                <a:spcPts val="0"/>
              </a:spcAft>
              <a:buSzPts val="1500"/>
              <a:buFont typeface="Arial"/>
              <a:buChar char="•"/>
              <a:defRPr/>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r>
              <a:rPr lang="en-US"/>
              <a:t>Click to edit Master subtitle style</a:t>
            </a:r>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r>
              <a:rPr lang="en-US"/>
              <a:t>Click icon to add media</a:t>
            </a:r>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khanacademy.org/science/ap-biology/natural-selection/natural-selection-ap/a/darwin-evolution-natural-select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youtube.com/watch?v=W0TM4LQmoZY&amp;list=PLwL0Myd7Dk1FuT0I6icE7octRIgJqMBhS&amp;index=6" TargetMode="External"/><Relationship Id="rId4" Type="http://schemas.openxmlformats.org/officeDocument/2006/relationships/hyperlink" Target="https://www.youtube.com/watch?v=W0TM4LQmoZY&amp;list=PLwL0Myd7Dk1FuT0I6icE7octRIgJqMBhS&amp;index=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M26ug8MGYl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earpod.com/t/science/8th/the-evolution-of-dogs-L5396495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6241312" cy="3602890"/>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600"/>
              </a:spcAft>
              <a:buSzPts val="2600"/>
              <a:buFont typeface="Arial" panose="020B0604020202020204" pitchFamily="34" charset="0"/>
              <a:buChar char="•"/>
            </a:pPr>
            <a:r>
              <a:rPr lang="en-US" sz="2400" dirty="0"/>
              <a:t>A Mind Map is a way to visually display ideas and how they connect to one another. </a:t>
            </a:r>
          </a:p>
          <a:p>
            <a:pPr lvl="0" indent="-457200" algn="l" rtl="0">
              <a:spcBef>
                <a:spcPts val="0"/>
              </a:spcBef>
              <a:spcAft>
                <a:spcPts val="600"/>
              </a:spcAft>
              <a:buSzPts val="2600"/>
              <a:buFont typeface="Arial" panose="020B0604020202020204" pitchFamily="34" charset="0"/>
              <a:buChar char="•"/>
            </a:pPr>
            <a:r>
              <a:rPr lang="en-US" sz="2400" dirty="0"/>
              <a:t>You will create a map on </a:t>
            </a:r>
            <a:r>
              <a:rPr lang="en-US" sz="2400" b="1" dirty="0"/>
              <a:t>natural selection</a:t>
            </a:r>
            <a:r>
              <a:rPr lang="en-US" sz="2400" dirty="0"/>
              <a:t>. </a:t>
            </a:r>
          </a:p>
          <a:p>
            <a:pPr lvl="0" indent="-457200" algn="l" rtl="0">
              <a:spcBef>
                <a:spcPts val="0"/>
              </a:spcBef>
              <a:spcAft>
                <a:spcPts val="600"/>
              </a:spcAft>
              <a:buSzPts val="2600"/>
              <a:buFont typeface="Arial" panose="020B0604020202020204" pitchFamily="34" charset="0"/>
              <a:buChar char="•"/>
            </a:pPr>
            <a:r>
              <a:rPr lang="en-US" sz="2400" dirty="0"/>
              <a:t>First, you will complete a lab, read an article, and watch a video clip. </a:t>
            </a:r>
          </a:p>
          <a:p>
            <a:pPr lvl="0" indent="-457200" algn="l" rtl="0">
              <a:spcBef>
                <a:spcPts val="0"/>
              </a:spcBef>
              <a:spcAft>
                <a:spcPts val="0"/>
              </a:spcAft>
              <a:buSzPts val="2600"/>
              <a:buFont typeface="Arial" panose="020B0604020202020204" pitchFamily="34" charset="0"/>
              <a:buChar char="•"/>
            </a:pPr>
            <a:r>
              <a:rPr lang="en-US" sz="2400" dirty="0"/>
              <a:t>As you complete these activities, write down the main ideas and themes that you see recurring or connecting among activities.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Mind Map Preparation</a:t>
            </a:r>
            <a:endParaRPr dirty="0"/>
          </a:p>
        </p:txBody>
      </p:sp>
      <p:pic>
        <p:nvPicPr>
          <p:cNvPr id="4" name="Google Shape;139;gc71f24d235_0_1">
            <a:extLst>
              <a:ext uri="{FF2B5EF4-FFF2-40B4-BE49-F238E27FC236}">
                <a16:creationId xmlns:a16="http://schemas.microsoft.com/office/drawing/2014/main" id="{9CC67804-9035-45D0-9C32-5817AA4C494C}"/>
              </a:ext>
            </a:extLst>
          </p:cNvPr>
          <p:cNvPicPr preferRelativeResize="0">
            <a:picLocks noChangeAspect="1"/>
          </p:cNvPicPr>
          <p:nvPr/>
        </p:nvPicPr>
        <p:blipFill rotWithShape="1">
          <a:blip r:embed="rId3">
            <a:alphaModFix/>
          </a:blip>
          <a:srcRect b="17369"/>
          <a:stretch/>
        </p:blipFill>
        <p:spPr>
          <a:xfrm>
            <a:off x="6698512" y="1309352"/>
            <a:ext cx="2212590" cy="1828265"/>
          </a:xfrm>
          <a:prstGeom prst="rect">
            <a:avLst/>
          </a:prstGeom>
          <a:noFill/>
          <a:ln>
            <a:noFill/>
          </a:ln>
        </p:spPr>
      </p:pic>
    </p:spTree>
    <p:extLst>
      <p:ext uri="{BB962C8B-B14F-4D97-AF65-F5344CB8AC3E}">
        <p14:creationId xmlns:p14="http://schemas.microsoft.com/office/powerpoint/2010/main" val="4616214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41148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r>
              <a:rPr lang="en-US" dirty="0"/>
              <a:t>You and </a:t>
            </a:r>
            <a:r>
              <a:rPr lang="en-US"/>
              <a:t>your group </a:t>
            </a:r>
            <a:r>
              <a:rPr lang="en-US" dirty="0"/>
              <a:t>will simulate a predator (bird) searching for prey (soft food vs. hard food) before and after a drought. </a:t>
            </a:r>
          </a:p>
          <a:p>
            <a:pPr marL="0" lvl="0" indent="0" algn="l" rtl="0">
              <a:spcBef>
                <a:spcPts val="0"/>
              </a:spcBef>
              <a:spcAft>
                <a:spcPts val="0"/>
              </a:spcAft>
              <a:buSzPts val="2600"/>
              <a:buNone/>
            </a:pP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Bird Beak Lab</a:t>
            </a:r>
            <a:endParaRPr dirty="0"/>
          </a:p>
        </p:txBody>
      </p:sp>
      <p:pic>
        <p:nvPicPr>
          <p:cNvPr id="4" name="Google Shape;146;ga6fdbeb4e0_0_21">
            <a:extLst>
              <a:ext uri="{FF2B5EF4-FFF2-40B4-BE49-F238E27FC236}">
                <a16:creationId xmlns:a16="http://schemas.microsoft.com/office/drawing/2014/main" id="{14F7E7DB-F803-45B4-AD37-ABE08E471A56}"/>
              </a:ext>
            </a:extLst>
          </p:cNvPr>
          <p:cNvPicPr preferRelativeResize="0"/>
          <p:nvPr/>
        </p:nvPicPr>
        <p:blipFill>
          <a:blip r:embed="rId3">
            <a:alphaModFix/>
          </a:blip>
          <a:stretch>
            <a:fillRect/>
          </a:stretch>
        </p:blipFill>
        <p:spPr>
          <a:xfrm>
            <a:off x="5048101" y="735872"/>
            <a:ext cx="3638699" cy="2875746"/>
          </a:xfrm>
          <a:prstGeom prst="rect">
            <a:avLst/>
          </a:prstGeom>
          <a:noFill/>
          <a:ln>
            <a:noFill/>
          </a:ln>
        </p:spPr>
      </p:pic>
    </p:spTree>
    <p:extLst>
      <p:ext uri="{BB962C8B-B14F-4D97-AF65-F5344CB8AC3E}">
        <p14:creationId xmlns:p14="http://schemas.microsoft.com/office/powerpoint/2010/main" val="1884909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41148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600"/>
              </a:spcAft>
              <a:buSzPts val="2600"/>
              <a:buNone/>
            </a:pPr>
            <a:r>
              <a:rPr lang="en-US" dirty="0"/>
              <a:t>In your brainstorming document, add the main ideas from these resources: </a:t>
            </a:r>
          </a:p>
          <a:p>
            <a:pPr lvl="0" indent="-457200" algn="l" rtl="0">
              <a:spcBef>
                <a:spcPts val="0"/>
              </a:spcBef>
              <a:spcAft>
                <a:spcPts val="600"/>
              </a:spcAft>
              <a:buSzPts val="2600"/>
              <a:buFont typeface="Arial" panose="020B0604020202020204" pitchFamily="34" charset="0"/>
              <a:buChar char="•"/>
            </a:pPr>
            <a:r>
              <a:rPr lang="en-US" dirty="0"/>
              <a:t>Khan Academy article: </a:t>
            </a:r>
            <a:r>
              <a:rPr lang="en-US" dirty="0">
                <a:solidFill>
                  <a:srgbClr val="626262"/>
                </a:solidFill>
              </a:rPr>
              <a:t>“</a:t>
            </a:r>
            <a:r>
              <a:rPr lang="en-US" dirty="0">
                <a:solidFill>
                  <a:srgbClr val="626262"/>
                </a:solidFill>
                <a:hlinkClick r:id="rId3">
                  <a:extLst>
                    <a:ext uri="{A12FA001-AC4F-418D-AE19-62706E023703}">
                      <ahyp:hlinkClr xmlns:ahyp="http://schemas.microsoft.com/office/drawing/2018/hyperlinkcolor" val="tx"/>
                    </a:ext>
                  </a:extLst>
                </a:hlinkClick>
              </a:rPr>
              <a:t>Darwin, Evolution, &amp; Natural Selection</a:t>
            </a:r>
            <a:r>
              <a:rPr lang="en-US" dirty="0">
                <a:solidFill>
                  <a:srgbClr val="626262"/>
                </a:solidFill>
              </a:rPr>
              <a:t>” </a:t>
            </a:r>
          </a:p>
          <a:p>
            <a:pPr lvl="0" indent="-457200" algn="l" rtl="0">
              <a:spcBef>
                <a:spcPts val="0"/>
              </a:spcBef>
              <a:spcAft>
                <a:spcPts val="0"/>
              </a:spcAft>
              <a:buSzPts val="2600"/>
              <a:buFont typeface="Arial" panose="020B0604020202020204" pitchFamily="34" charset="0"/>
              <a:buChar char="•"/>
            </a:pPr>
            <a:r>
              <a:rPr lang="en-US" dirty="0"/>
              <a:t>Amoeba Sisters video:  </a:t>
            </a:r>
            <a:r>
              <a:rPr lang="en-US" dirty="0">
                <a:solidFill>
                  <a:srgbClr val="626262"/>
                </a:solidFill>
              </a:rPr>
              <a:t>“</a:t>
            </a:r>
            <a:r>
              <a:rPr lang="en-US" dirty="0">
                <a:solidFill>
                  <a:srgbClr val="626262"/>
                </a:solidFill>
                <a:hlinkClick r:id="rId4">
                  <a:extLst>
                    <a:ext uri="{A12FA001-AC4F-418D-AE19-62706E023703}">
                      <ahyp:hlinkClr xmlns:ahyp="http://schemas.microsoft.com/office/drawing/2018/hyperlinkcolor" val="tx"/>
                    </a:ext>
                  </a:extLst>
                </a:hlinkClick>
              </a:rPr>
              <a:t>Genetic Drift</a:t>
            </a:r>
            <a:r>
              <a:rPr lang="en-US" dirty="0">
                <a:solidFill>
                  <a:srgbClr val="626262"/>
                </a:solidFill>
              </a:rPr>
              <a:t>”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Natural Selection Article and Video</a:t>
            </a:r>
            <a:endParaRPr dirty="0"/>
          </a:p>
        </p:txBody>
      </p:sp>
      <p:pic>
        <p:nvPicPr>
          <p:cNvPr id="4" name="Google Shape;153;gc71f24d235_0_14">
            <a:hlinkClick r:id="rId5"/>
            <a:extLst>
              <a:ext uri="{FF2B5EF4-FFF2-40B4-BE49-F238E27FC236}">
                <a16:creationId xmlns:a16="http://schemas.microsoft.com/office/drawing/2014/main" id="{EA0CB19E-0FD8-4DFB-9BF9-95B63F2EC800}"/>
              </a:ext>
            </a:extLst>
          </p:cNvPr>
          <p:cNvPicPr preferRelativeResize="0">
            <a:picLocks noChangeAspect="1"/>
          </p:cNvPicPr>
          <p:nvPr/>
        </p:nvPicPr>
        <p:blipFill>
          <a:blip r:embed="rId6">
            <a:alphaModFix/>
          </a:blip>
          <a:stretch>
            <a:fillRect/>
          </a:stretch>
        </p:blipFill>
        <p:spPr>
          <a:xfrm>
            <a:off x="4572000" y="1309352"/>
            <a:ext cx="4114800" cy="2530791"/>
          </a:xfrm>
          <a:prstGeom prst="rect">
            <a:avLst/>
          </a:prstGeom>
          <a:noFill/>
          <a:ln>
            <a:noFill/>
          </a:ln>
        </p:spPr>
      </p:pic>
    </p:spTree>
    <p:extLst>
      <p:ext uri="{BB962C8B-B14F-4D97-AF65-F5344CB8AC3E}">
        <p14:creationId xmlns:p14="http://schemas.microsoft.com/office/powerpoint/2010/main" val="1926856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6301110" cy="3602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600"/>
              </a:spcAft>
              <a:buSzPts val="2600"/>
              <a:buNone/>
            </a:pPr>
            <a:r>
              <a:rPr lang="en-US" sz="2400" dirty="0"/>
              <a:t>With your brainstorming notes from the lab, article, and video, create a Mind Map using the terms and concepts listed in the document. </a:t>
            </a:r>
          </a:p>
          <a:p>
            <a:pPr marL="0" lvl="0" indent="0" algn="l" rtl="0">
              <a:spcBef>
                <a:spcPts val="0"/>
              </a:spcBef>
              <a:spcAft>
                <a:spcPts val="600"/>
              </a:spcAft>
              <a:buSzPts val="2600"/>
              <a:buNone/>
            </a:pPr>
            <a:r>
              <a:rPr lang="en-US" sz="2400" dirty="0"/>
              <a:t>For bonus points: </a:t>
            </a:r>
          </a:p>
          <a:p>
            <a:pPr lvl="0" indent="-457200" algn="l" rtl="0">
              <a:spcBef>
                <a:spcPts val="0"/>
              </a:spcBef>
              <a:spcAft>
                <a:spcPts val="600"/>
              </a:spcAft>
              <a:buSzPts val="2600"/>
              <a:buFont typeface="Arial" panose="020B0604020202020204" pitchFamily="34" charset="0"/>
              <a:buChar char="•"/>
            </a:pPr>
            <a:r>
              <a:rPr lang="en-US" sz="2400" dirty="0"/>
              <a:t>Add drawings to at least three (3) different parts of your Mind Map to represent your understanding of natural selection. </a:t>
            </a:r>
          </a:p>
          <a:p>
            <a:pPr lvl="0" indent="-457200" algn="l" rtl="0">
              <a:spcBef>
                <a:spcPts val="0"/>
              </a:spcBef>
              <a:spcAft>
                <a:spcPts val="600"/>
              </a:spcAft>
              <a:buSzPts val="2600"/>
              <a:buFont typeface="Arial" panose="020B0604020202020204" pitchFamily="34" charset="0"/>
              <a:buChar char="•"/>
            </a:pPr>
            <a:r>
              <a:rPr lang="en-US" sz="2400" dirty="0"/>
              <a:t>Include five (5) additional words or examples.</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Mind Map Creation</a:t>
            </a:r>
            <a:endParaRPr dirty="0"/>
          </a:p>
        </p:txBody>
      </p:sp>
      <p:pic>
        <p:nvPicPr>
          <p:cNvPr id="4" name="Google Shape;139;gc71f24d235_0_1">
            <a:extLst>
              <a:ext uri="{FF2B5EF4-FFF2-40B4-BE49-F238E27FC236}">
                <a16:creationId xmlns:a16="http://schemas.microsoft.com/office/drawing/2014/main" id="{9CC67804-9035-45D0-9C32-5817AA4C494C}"/>
              </a:ext>
            </a:extLst>
          </p:cNvPr>
          <p:cNvPicPr preferRelativeResize="0">
            <a:picLocks noChangeAspect="1"/>
          </p:cNvPicPr>
          <p:nvPr/>
        </p:nvPicPr>
        <p:blipFill rotWithShape="1">
          <a:blip r:embed="rId3">
            <a:alphaModFix/>
          </a:blip>
          <a:srcRect b="17369"/>
          <a:stretch/>
        </p:blipFill>
        <p:spPr>
          <a:xfrm>
            <a:off x="6698512" y="1309352"/>
            <a:ext cx="2212590" cy="1828265"/>
          </a:xfrm>
          <a:prstGeom prst="rect">
            <a:avLst/>
          </a:prstGeom>
          <a:noFill/>
          <a:ln>
            <a:noFill/>
          </a:ln>
        </p:spPr>
      </p:pic>
    </p:spTree>
    <p:extLst>
      <p:ext uri="{BB962C8B-B14F-4D97-AF65-F5344CB8AC3E}">
        <p14:creationId xmlns:p14="http://schemas.microsoft.com/office/powerpoint/2010/main" val="11035175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5091077"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SzPts val="2600"/>
              <a:buFont typeface="Arial" panose="020B0604020202020204" pitchFamily="34" charset="0"/>
              <a:buChar char="•"/>
            </a:pPr>
            <a:r>
              <a:rPr lang="en-US" dirty="0"/>
              <a:t>With your group, select a species you want to focus on. </a:t>
            </a:r>
          </a:p>
          <a:p>
            <a:pPr lvl="0" indent="-457200" algn="l" rtl="0">
              <a:spcBef>
                <a:spcPts val="0"/>
              </a:spcBef>
              <a:spcAft>
                <a:spcPts val="0"/>
              </a:spcAft>
              <a:buSzPts val="2600"/>
              <a:buFont typeface="Arial" panose="020B0604020202020204" pitchFamily="34" charset="0"/>
              <a:buChar char="•"/>
            </a:pPr>
            <a:r>
              <a:rPr lang="en-US" dirty="0"/>
              <a:t>Create a comic strip that illustrates how the four points of natural selection have affected that species over time.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Cognitive Comics</a:t>
            </a:r>
            <a:endParaRPr dirty="0"/>
          </a:p>
        </p:txBody>
      </p:sp>
      <p:pic>
        <p:nvPicPr>
          <p:cNvPr id="4" name="Google Shape;167;gb299e9f0bc_0_227">
            <a:extLst>
              <a:ext uri="{FF2B5EF4-FFF2-40B4-BE49-F238E27FC236}">
                <a16:creationId xmlns:a16="http://schemas.microsoft.com/office/drawing/2014/main" id="{F6B38773-6CB1-4316-AF08-B044855D76CB}"/>
              </a:ext>
            </a:extLst>
          </p:cNvPr>
          <p:cNvPicPr preferRelativeResize="0">
            <a:picLocks noChangeAspect="1"/>
          </p:cNvPicPr>
          <p:nvPr/>
        </p:nvPicPr>
        <p:blipFill>
          <a:blip r:embed="rId3">
            <a:alphaModFix/>
          </a:blip>
          <a:stretch>
            <a:fillRect/>
          </a:stretch>
        </p:blipFill>
        <p:spPr>
          <a:xfrm>
            <a:off x="6404680" y="1309352"/>
            <a:ext cx="2194560" cy="2105783"/>
          </a:xfrm>
          <a:prstGeom prst="rect">
            <a:avLst/>
          </a:prstGeom>
          <a:noFill/>
          <a:ln>
            <a:noFill/>
          </a:ln>
        </p:spPr>
      </p:pic>
    </p:spTree>
    <p:extLst>
      <p:ext uri="{BB962C8B-B14F-4D97-AF65-F5344CB8AC3E}">
        <p14:creationId xmlns:p14="http://schemas.microsoft.com/office/powerpoint/2010/main" val="25112308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SzPts val="2600"/>
              <a:buFont typeface="Arial" panose="020B0604020202020204" pitchFamily="34" charset="0"/>
              <a:buChar char="•"/>
            </a:pPr>
            <a:r>
              <a:rPr lang="en-US" dirty="0"/>
              <a:t>Participate in a Gallery Walk to view your peers’ comic strips and leave feedback on three of your choosing. </a:t>
            </a:r>
          </a:p>
          <a:p>
            <a:pPr lvl="0" indent="-457200" algn="l" rtl="0">
              <a:spcBef>
                <a:spcPts val="0"/>
              </a:spcBef>
              <a:spcAft>
                <a:spcPts val="600"/>
              </a:spcAft>
              <a:buSzPts val="2600"/>
              <a:buFont typeface="Arial" panose="020B0604020202020204" pitchFamily="34" charset="0"/>
              <a:buChar char="•"/>
            </a:pPr>
            <a:r>
              <a:rPr lang="en-US" dirty="0"/>
              <a:t>After reflecting on your peers’ comments, complete the “How I Know It” handout for the essential question: </a:t>
            </a:r>
          </a:p>
          <a:p>
            <a:pPr lvl="1" indent="-457200">
              <a:spcBef>
                <a:spcPts val="0"/>
              </a:spcBef>
              <a:buSzPts val="2600"/>
              <a:buFont typeface="Arial" panose="020B0604020202020204" pitchFamily="34" charset="0"/>
              <a:buChar char="•"/>
            </a:pPr>
            <a:r>
              <a:rPr lang="en-US" sz="2200" dirty="0"/>
              <a:t>How does natural selection contribute to the expansion of some species and the decline of others?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Gallery Walk and “How I Know It”</a:t>
            </a:r>
            <a:endParaRPr dirty="0"/>
          </a:p>
        </p:txBody>
      </p:sp>
    </p:spTree>
    <p:extLst>
      <p:ext uri="{BB962C8B-B14F-4D97-AF65-F5344CB8AC3E}">
        <p14:creationId xmlns:p14="http://schemas.microsoft.com/office/powerpoint/2010/main" val="26362074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dirty="0"/>
              <a:t>Only the Strong Survive</a:t>
            </a:r>
            <a:endParaRPr dirty="0"/>
          </a:p>
        </p:txBody>
      </p:sp>
      <p:sp>
        <p:nvSpPr>
          <p:cNvPr id="95" name="Google Shape;95;p23"/>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p>
            <a:pPr marL="0" marR="34289" lvl="0" indent="0" algn="l" rtl="0">
              <a:spcBef>
                <a:spcPts val="0"/>
              </a:spcBef>
              <a:spcAft>
                <a:spcPts val="0"/>
              </a:spcAft>
              <a:buSzPts val="2600"/>
              <a:buNone/>
            </a:pPr>
            <a:r>
              <a:rPr lang="en-US" dirty="0"/>
              <a:t>Natural Selection</a:t>
            </a:r>
            <a:endParaRPr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Essential Question</a:t>
            </a:r>
            <a:endParaRPr/>
          </a:p>
        </p:txBody>
      </p:sp>
      <p:sp>
        <p:nvSpPr>
          <p:cNvPr id="101" name="Google Shape;101;p2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SzPts val="2600"/>
              <a:buNone/>
            </a:pPr>
            <a:r>
              <a:rPr lang="en-US" dirty="0"/>
              <a:t>How does natural selection contribute to the expansion of some species and the decline of others?</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530352" y="184686"/>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Lesson Objectives</a:t>
            </a:r>
            <a:endParaRPr dirty="0"/>
          </a:p>
        </p:txBody>
      </p:sp>
      <p:sp>
        <p:nvSpPr>
          <p:cNvPr id="107" name="Google Shape;107;p25"/>
          <p:cNvSpPr txBox="1">
            <a:spLocks noGrp="1"/>
          </p:cNvSpPr>
          <p:nvPr>
            <p:ph type="body" idx="1"/>
          </p:nvPr>
        </p:nvSpPr>
        <p:spPr>
          <a:xfrm>
            <a:off x="530352" y="1225631"/>
            <a:ext cx="7772400" cy="3464952"/>
          </a:xfrm>
          <a:prstGeom prst="rect">
            <a:avLst/>
          </a:prstGeom>
          <a:noFill/>
          <a:ln>
            <a:noFill/>
          </a:ln>
        </p:spPr>
        <p:txBody>
          <a:bodyPr spcFirstLastPara="1" wrap="square" lIns="45700" tIns="45700" rIns="45700" bIns="45700" anchor="t" anchorCtr="0">
            <a:noAutofit/>
          </a:bodyPr>
          <a:lstStyle/>
          <a:p>
            <a:pPr lvl="0" indent="-457200" algn="l" rtl="0">
              <a:spcBef>
                <a:spcPts val="0"/>
              </a:spcBef>
              <a:spcAft>
                <a:spcPts val="600"/>
              </a:spcAft>
              <a:buClr>
                <a:schemeClr val="lt1"/>
              </a:buClr>
              <a:buSzPts val="2600"/>
              <a:buFont typeface="Arial" panose="020B0604020202020204" pitchFamily="34" charset="0"/>
              <a:buChar char="•"/>
            </a:pPr>
            <a:r>
              <a:rPr lang="en-US" dirty="0"/>
              <a:t>Evaluate claims and evidence that changes in the environment can affect a population’s survival strategies and the fitness of a species. </a:t>
            </a:r>
          </a:p>
          <a:p>
            <a:pPr lvl="0" indent="-457200" algn="l" rtl="0">
              <a:spcBef>
                <a:spcPts val="0"/>
              </a:spcBef>
              <a:spcAft>
                <a:spcPts val="600"/>
              </a:spcAft>
              <a:buClr>
                <a:schemeClr val="lt1"/>
              </a:buClr>
              <a:buSzPts val="2600"/>
              <a:buFont typeface="Arial" panose="020B0604020202020204" pitchFamily="34" charset="0"/>
              <a:buChar char="•"/>
            </a:pPr>
            <a:r>
              <a:rPr lang="en-US" dirty="0"/>
              <a:t>Analyze evidence to predict how changes in a population’s genes can alter its reproduction and survival and lead to differentiation. </a:t>
            </a:r>
          </a:p>
          <a:p>
            <a:pPr lvl="0" indent="-457200" algn="l" rtl="0">
              <a:spcBef>
                <a:spcPts val="0"/>
              </a:spcBef>
              <a:spcAft>
                <a:spcPts val="0"/>
              </a:spcAft>
              <a:buClr>
                <a:schemeClr val="lt1"/>
              </a:buClr>
              <a:buSzPts val="2600"/>
              <a:buFont typeface="Arial" panose="020B0604020202020204" pitchFamily="34" charset="0"/>
              <a:buChar char="•"/>
            </a:pPr>
            <a:r>
              <a:rPr lang="en-US" dirty="0"/>
              <a:t>Explain how selection pressures and adaptations can affect extinction or increase Earth’s biodiversity.</a:t>
            </a:r>
          </a:p>
          <a:p>
            <a:pPr marL="398463" lvl="0" indent="-177800" algn="l" rtl="0">
              <a:spcBef>
                <a:spcPts val="0"/>
              </a:spcBef>
              <a:spcAft>
                <a:spcPts val="0"/>
              </a:spcAft>
              <a:buClr>
                <a:schemeClr val="lt1"/>
              </a:buClr>
              <a:buSzPts val="2600"/>
              <a:buFont typeface="Arial"/>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Moose Tangle</a:t>
            </a:r>
            <a:endParaRPr dirty="0"/>
          </a:p>
        </p:txBody>
      </p:sp>
      <p:pic>
        <p:nvPicPr>
          <p:cNvPr id="5" name="Google Shape;112;gaf0f7251fe_0_0">
            <a:hlinkClick r:id="rId3"/>
            <a:extLst>
              <a:ext uri="{FF2B5EF4-FFF2-40B4-BE49-F238E27FC236}">
                <a16:creationId xmlns:a16="http://schemas.microsoft.com/office/drawing/2014/main" id="{6DC9A120-A1DE-45CC-B501-A7302810FCFE}"/>
              </a:ext>
            </a:extLst>
          </p:cNvPr>
          <p:cNvPicPr preferRelativeResize="0">
            <a:picLocks noChangeAspect="1"/>
          </p:cNvPicPr>
          <p:nvPr/>
        </p:nvPicPr>
        <p:blipFill>
          <a:blip r:embed="rId4">
            <a:alphaModFix/>
          </a:blip>
          <a:stretch>
            <a:fillRect/>
          </a:stretch>
        </p:blipFill>
        <p:spPr>
          <a:xfrm>
            <a:off x="1292342" y="1309352"/>
            <a:ext cx="6559316" cy="34340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5000847"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SzPts val="2600"/>
              <a:buFont typeface="Arial" panose="020B0604020202020204" pitchFamily="34" charset="0"/>
              <a:buChar char="•"/>
            </a:pPr>
            <a:r>
              <a:rPr lang="en-US" dirty="0"/>
              <a:t>What do you think </a:t>
            </a:r>
            <a:r>
              <a:rPr lang="en-US"/>
              <a:t>caused the </a:t>
            </a:r>
            <a:r>
              <a:rPr lang="en-US" dirty="0"/>
              <a:t>two moose to battle? </a:t>
            </a:r>
          </a:p>
          <a:p>
            <a:pPr lvl="0" indent="-457200" algn="l" rtl="0">
              <a:spcBef>
                <a:spcPts val="0"/>
              </a:spcBef>
              <a:spcAft>
                <a:spcPts val="0"/>
              </a:spcAft>
              <a:buSzPts val="2600"/>
              <a:buFont typeface="Arial" panose="020B0604020202020204" pitchFamily="34" charset="0"/>
              <a:buChar char="•"/>
            </a:pPr>
            <a:r>
              <a:rPr lang="en-US" dirty="0"/>
              <a:t>What do you think will be the outcome for the moose that lost the fight? </a:t>
            </a:r>
          </a:p>
          <a:p>
            <a:pPr marL="0" lvl="0" indent="0" algn="l" rtl="0">
              <a:spcBef>
                <a:spcPts val="0"/>
              </a:spcBef>
              <a:spcAft>
                <a:spcPts val="0"/>
              </a:spcAft>
              <a:buSzPts val="2600"/>
              <a:buNone/>
            </a:pP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Discussion Questions, Part 1</a:t>
            </a:r>
            <a:endParaRPr dirty="0"/>
          </a:p>
        </p:txBody>
      </p:sp>
      <p:pic>
        <p:nvPicPr>
          <p:cNvPr id="4" name="Google Shape;119;p5">
            <a:extLst>
              <a:ext uri="{FF2B5EF4-FFF2-40B4-BE49-F238E27FC236}">
                <a16:creationId xmlns:a16="http://schemas.microsoft.com/office/drawing/2014/main" id="{63D912EE-7A53-498F-B4C3-180AB14E4D5C}"/>
              </a:ext>
            </a:extLst>
          </p:cNvPr>
          <p:cNvPicPr/>
          <p:nvPr/>
        </p:nvPicPr>
        <p:blipFill>
          <a:blip r:embed="rId3">
            <a:alphaModFix/>
          </a:blip>
          <a:stretch>
            <a:fillRect/>
          </a:stretch>
        </p:blipFill>
        <p:spPr>
          <a:xfrm>
            <a:off x="5829300" y="1309352"/>
            <a:ext cx="2857500" cy="1654969"/>
          </a:xfrm>
          <a:prstGeom prst="rect">
            <a:avLst/>
          </a:prstGeom>
          <a:noFill/>
          <a:ln>
            <a:noFill/>
          </a:ln>
        </p:spPr>
      </p:pic>
    </p:spTree>
    <p:extLst>
      <p:ext uri="{BB962C8B-B14F-4D97-AF65-F5344CB8AC3E}">
        <p14:creationId xmlns:p14="http://schemas.microsoft.com/office/powerpoint/2010/main" val="17357567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600"/>
              </a:spcAft>
              <a:buSzPts val="2600"/>
              <a:buNone/>
            </a:pPr>
            <a:r>
              <a:rPr lang="en-US" dirty="0"/>
              <a:t>On a sheet of paper, write your answer to this question: </a:t>
            </a:r>
          </a:p>
          <a:p>
            <a:pPr lvl="0" indent="-457200" algn="l" rtl="0">
              <a:spcBef>
                <a:spcPts val="0"/>
              </a:spcBef>
              <a:spcAft>
                <a:spcPts val="600"/>
              </a:spcAft>
              <a:buSzPts val="2600"/>
              <a:buFont typeface="Arial" panose="020B0604020202020204" pitchFamily="34" charset="0"/>
              <a:buChar char="•"/>
            </a:pPr>
            <a:r>
              <a:rPr lang="en-US" dirty="0"/>
              <a:t>Do you believe an organism from one species can cause a different species’ genes to mutate into a different physical feature? </a:t>
            </a:r>
          </a:p>
          <a:p>
            <a:pPr lvl="1" indent="-457200">
              <a:spcBef>
                <a:spcPts val="0"/>
              </a:spcBef>
              <a:buSzPts val="2600"/>
              <a:buFont typeface="Arial" panose="020B0604020202020204" pitchFamily="34" charset="0"/>
              <a:buChar char="•"/>
            </a:pPr>
            <a:r>
              <a:rPr lang="en-US" sz="2200" dirty="0"/>
              <a:t>Provide a detailed explanation of why you think so or why not, using terms you have learned about genetics and evolution.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Discussion Questions, Part 2</a:t>
            </a:r>
            <a:endParaRPr dirty="0"/>
          </a:p>
        </p:txBody>
      </p:sp>
    </p:spTree>
    <p:extLst>
      <p:ext uri="{BB962C8B-B14F-4D97-AF65-F5344CB8AC3E}">
        <p14:creationId xmlns:p14="http://schemas.microsoft.com/office/powerpoint/2010/main" val="41640587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600"/>
              </a:spcAft>
              <a:buSzPts val="2600"/>
              <a:buFont typeface="Arial" panose="020B0604020202020204" pitchFamily="34" charset="0"/>
              <a:buChar char="•"/>
            </a:pPr>
            <a:r>
              <a:rPr lang="en-US" dirty="0"/>
              <a:t>Pass your paper clockwise in your group of four. </a:t>
            </a:r>
          </a:p>
          <a:p>
            <a:pPr lvl="0" indent="-457200" algn="l" rtl="0">
              <a:spcBef>
                <a:spcPts val="0"/>
              </a:spcBef>
              <a:spcAft>
                <a:spcPts val="600"/>
              </a:spcAft>
              <a:buSzPts val="2600"/>
              <a:buFont typeface="Arial" panose="020B0604020202020204" pitchFamily="34" charset="0"/>
              <a:buChar char="•"/>
            </a:pPr>
            <a:r>
              <a:rPr lang="en-US" dirty="0"/>
              <a:t>With the paper you receive, choose one of the points your peer made and add an additional fact, idea, or correction to it through words or a drawing. </a:t>
            </a:r>
          </a:p>
          <a:p>
            <a:pPr lvl="0" indent="-457200" algn="l" rtl="0">
              <a:spcBef>
                <a:spcPts val="0"/>
              </a:spcBef>
              <a:spcAft>
                <a:spcPts val="600"/>
              </a:spcAft>
              <a:buSzPts val="2600"/>
              <a:buFont typeface="Arial" panose="020B0604020202020204" pitchFamily="34" charset="0"/>
              <a:buChar char="•"/>
            </a:pPr>
            <a:r>
              <a:rPr lang="en-US" dirty="0"/>
              <a:t>Continue to rotate papers clockwise and add to each one until the papers get back to their original writers. </a:t>
            </a:r>
          </a:p>
          <a:p>
            <a:pPr lvl="0" indent="-457200" algn="l" rtl="0">
              <a:spcBef>
                <a:spcPts val="0"/>
              </a:spcBef>
              <a:spcAft>
                <a:spcPts val="600"/>
              </a:spcAft>
              <a:buSzPts val="2600"/>
              <a:buFont typeface="Arial" panose="020B0604020202020204" pitchFamily="34" charset="0"/>
              <a:buChar char="•"/>
            </a:pPr>
            <a:r>
              <a:rPr lang="en-US" dirty="0"/>
              <a:t>Review the comments made on your paper. </a:t>
            </a:r>
            <a:br>
              <a:rPr lang="en-US" dirty="0"/>
            </a:br>
            <a:r>
              <a:rPr lang="en-US" dirty="0"/>
              <a:t>Together, create a summary of your group’s ideas.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Chain Notes</a:t>
            </a:r>
            <a:endParaRPr dirty="0"/>
          </a:p>
        </p:txBody>
      </p:sp>
    </p:spTree>
    <p:extLst>
      <p:ext uri="{BB962C8B-B14F-4D97-AF65-F5344CB8AC3E}">
        <p14:creationId xmlns:p14="http://schemas.microsoft.com/office/powerpoint/2010/main" val="8332237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endParaRP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“The Evolution of Dogs”</a:t>
            </a:r>
            <a:endParaRPr dirty="0"/>
          </a:p>
        </p:txBody>
      </p:sp>
      <p:pic>
        <p:nvPicPr>
          <p:cNvPr id="4" name="Google Shape;132;gaf0f7251fe_0_78">
            <a:hlinkClick r:id="rId3"/>
            <a:extLst>
              <a:ext uri="{FF2B5EF4-FFF2-40B4-BE49-F238E27FC236}">
                <a16:creationId xmlns:a16="http://schemas.microsoft.com/office/drawing/2014/main" id="{DFE2C69E-69C6-4C06-83CC-14F88844FF64}"/>
              </a:ext>
            </a:extLst>
          </p:cNvPr>
          <p:cNvPicPr>
            <a:picLocks noChangeAspect="1"/>
          </p:cNvPicPr>
          <p:nvPr/>
        </p:nvPicPr>
        <p:blipFill>
          <a:blip r:embed="rId4">
            <a:alphaModFix/>
          </a:blip>
          <a:stretch>
            <a:fillRect/>
          </a:stretch>
        </p:blipFill>
        <p:spPr>
          <a:xfrm>
            <a:off x="1470807" y="1309352"/>
            <a:ext cx="6202386" cy="3434098"/>
          </a:xfrm>
          <a:prstGeom prst="rect">
            <a:avLst/>
          </a:prstGeom>
          <a:noFill/>
          <a:ln>
            <a:noFill/>
          </a:ln>
        </p:spPr>
      </p:pic>
    </p:spTree>
    <p:extLst>
      <p:ext uri="{BB962C8B-B14F-4D97-AF65-F5344CB8AC3E}">
        <p14:creationId xmlns:p14="http://schemas.microsoft.com/office/powerpoint/2010/main" val="20511055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ARN Slides.pptx" id="{FB11AECB-DEBB-4565-9502-161921046C3D}" vid="{8C4B9385-8DD8-4ABC-B82D-B601503170C4}"/>
    </a:ext>
  </a:ext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ARN Slides.pptx" id="{FB11AECB-DEBB-4565-9502-161921046C3D}" vid="{7490C62D-3B0B-4AE8-9E00-D93D1F10E0FE}"/>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LEARN Slides</Template>
  <TotalTime>570</TotalTime>
  <Words>1131</Words>
  <Application>Microsoft Office PowerPoint</Application>
  <PresentationFormat>On-screen Show (16:9)</PresentationFormat>
  <Paragraphs>72</Paragraphs>
  <Slides>15</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Noto Sans Symbols</vt:lpstr>
      <vt:lpstr>Open Sans</vt:lpstr>
      <vt:lpstr>LEARN theme</vt:lpstr>
      <vt:lpstr>LEARN theme</vt:lpstr>
      <vt:lpstr>PowerPoint Presentation</vt:lpstr>
      <vt:lpstr>Only the Strong Survive</vt:lpstr>
      <vt:lpstr>Essential Question</vt:lpstr>
      <vt:lpstr>Lesson Objectives</vt:lpstr>
      <vt:lpstr>Moose Tangle</vt:lpstr>
      <vt:lpstr>Discussion Questions, Part 1</vt:lpstr>
      <vt:lpstr>Discussion Questions, Part 2</vt:lpstr>
      <vt:lpstr>Chain Notes</vt:lpstr>
      <vt:lpstr>“The Evolution of Dogs”</vt:lpstr>
      <vt:lpstr>Mind Map Preparation</vt:lpstr>
      <vt:lpstr>Bird Beak Lab</vt:lpstr>
      <vt:lpstr>Natural Selection Article and Video</vt:lpstr>
      <vt:lpstr>Mind Map Creation</vt:lpstr>
      <vt:lpstr>Cognitive Comics</vt:lpstr>
      <vt:lpstr>Gallery Walk and “How I Know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Only the Strong Survive</dc:title>
  <dc:creator>k20center@ou.edu</dc:creator>
  <cp:lastModifiedBy>Daniella Peters</cp:lastModifiedBy>
  <cp:revision>1</cp:revision>
  <dcterms:created xsi:type="dcterms:W3CDTF">2021-04-14T17:26:48Z</dcterms:created>
  <dcterms:modified xsi:type="dcterms:W3CDTF">2021-05-04T22:31:56Z</dcterms:modified>
</cp:coreProperties>
</file>