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Constantia" panose="02030602050306030303" pitchFamily="18" charset="0"/>
      <p:regular r:id="rId63"/>
      <p:bold r:id="rId64"/>
      <p:italic r:id="rId65"/>
      <p:boldItalic r:id="rId66"/>
    </p:embeddedFont>
    <p:embeddedFont>
      <p:font typeface="Georgia" panose="02040502050405020303" pitchFamily="18" charset="0"/>
      <p:regular r:id="rId67"/>
      <p:bold r:id="rId68"/>
      <p:italic r:id="rId69"/>
      <p:boldItalic r:id="rId70"/>
    </p:embeddedFont>
    <p:embeddedFont>
      <p:font typeface="Roboto" panose="020000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47" d="100"/>
          <a:sy n="147" d="100"/>
        </p:scale>
        <p:origin x="5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naru@outlook.com" userId="f381d91dd9d90001" providerId="LiveId" clId="{D0F71CD0-D388-4442-96FF-849A37D24F4B}"/>
    <pc:docChg chg="custSel modSld">
      <pc:chgData name="jordnaru@outlook.com" userId="f381d91dd9d90001" providerId="LiveId" clId="{D0F71CD0-D388-4442-96FF-849A37D24F4B}" dt="2021-04-26T16:23:08.038" v="524" actId="20577"/>
      <pc:docMkLst>
        <pc:docMk/>
      </pc:docMkLst>
      <pc:sldChg chg="modNotesTx">
        <pc:chgData name="jordnaru@outlook.com" userId="f381d91dd9d90001" providerId="LiveId" clId="{D0F71CD0-D388-4442-96FF-849A37D24F4B}" dt="2021-04-26T16:22:52.474" v="523" actId="20577"/>
        <pc:sldMkLst>
          <pc:docMk/>
          <pc:sldMk cId="0" sldId="261"/>
        </pc:sldMkLst>
      </pc:sldChg>
      <pc:sldChg chg="modNotesTx">
        <pc:chgData name="jordnaru@outlook.com" userId="f381d91dd9d90001" providerId="LiveId" clId="{D0F71CD0-D388-4442-96FF-849A37D24F4B}" dt="2021-04-26T16:23:08.038" v="524" actId="20577"/>
        <pc:sldMkLst>
          <pc:docMk/>
          <pc:sldMk cId="0" sldId="267"/>
        </pc:sldMkLst>
      </pc:sldChg>
      <pc:sldChg chg="modNotesTx">
        <pc:chgData name="jordnaru@outlook.com" userId="f381d91dd9d90001" providerId="LiveId" clId="{D0F71CD0-D388-4442-96FF-849A37D24F4B}" dt="2021-04-26T16:12:04.932" v="522"/>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0253437d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0253437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5cc286506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5cc28650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5cc28650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5cc28650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5cc286506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5cc28650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5cc28650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5cc28650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5cc286506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5cc286506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5cc286506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5cc286506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5cc286506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5cc286506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0253437d0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0253437d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0253437d0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0253437d0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Create a poll using either mentimeter or choose to make a copy of the google form for this station here: https://docs.google.com/forms/d/1Gqd_cTyIMRC3mIabR-8XTcyrSQHcZGiKm0WopY_ZqdI/copy. Then place the link for the poll in the slide above.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5cc286506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5cc28650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c5cc286506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c5cc286506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5cc286506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5cc286506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5cc286506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5cc28650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5cc286506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5cc28650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5cc286506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5cc28650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5cc286506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5cc286506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5cc286506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c5cc286506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5cc286506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5cc286506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5cc286506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5cc286506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c0253437d0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c0253437d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0253437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0253437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0253437d0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c0253437d0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Create a poll using either mentimeter or choose to make a copy of the google form for this station here: https://docs.google.com/forms/d/1jnb4nyoWb0_xiaIw5YEnEe_TtAJxJU9ipDVkJiYTJDU/copy. Then place the link for the poll in the slide above.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0253437d0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c0253437d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c0253437d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c0253437d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0253437d0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0253437d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0253437d0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c0253437d0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0253437d0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c0253437d0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0253437d0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0253437d0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Create a poll using either mentimeter or choose to make a copy of the google form for this station here: https://docs.google.com/forms/d/1pUK_RS0J3bu8cB1B0VSiA2qeCbwiZ7KNPLgDePni6hU/copy. Then place the link for the poll in the slide above.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5cc286506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c5cc286506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5cc286506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c5cc286506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c5cc286506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c5cc286506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c0253437d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c0253437d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Create a poll using either mentimeter or choose to make a copy of the google form for this station here: https://docs.google.com/forms/d/1mX5zEX_mf4YtRKVVD_CioWFio8ubWTgrtxBcWjFlynM/copy . Then place the link for the poll in the slide above.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c5cc286506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c5cc286506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5cc286506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5cc28650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5cc286506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c5cc286506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c5cc286506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c5cc28650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c5cc286506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c5cc286506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c5cc286506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c5cc286506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c5cc286506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c5cc286506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c0253437d0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c0253437d0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c0253437d0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c0253437d0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Create a poll using either mentimeter or choose to make a copy of the google form for this station here: https://docs.google.com/forms/d/1Doh3QKKd5B4T0U5GjStDAUrFpQKKaRZ1AwbwlvQVfJs/copy. Then place the link for the poll in the slide above.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c5cc286506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c5cc28650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5cc28650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5cc28650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5cc286506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c5cc286506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5cc286506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c5cc286506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5cc286506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c5cc286506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5cc286506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5cc286506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5cc286506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c5cc286506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c5cc286506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c5cc286506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5cc286506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c5cc286506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5cc28650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5cc28650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5cc286506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5cc28650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5cc28650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5cc28650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5cc28650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5cc28650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40"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 name="Google Shape;17;p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8" name="Google Shape;18;p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9" name="Google Shape;19;p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0" name="Google Shape;20;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26" name="Google Shape;26;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25713" y="0"/>
            <a:ext cx="4418288" cy="5143500"/>
          </a:xfrm>
          <a:prstGeom prst="rect">
            <a:avLst/>
          </a:prstGeom>
          <a:noFill/>
          <a:ln>
            <a:noFill/>
          </a:ln>
        </p:spPr>
      </p:pic>
      <p:pic>
        <p:nvPicPr>
          <p:cNvPr id="127" name="Google Shape;127;p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285750"/>
            <a:ext cx="4572000" cy="4572000"/>
          </a:xfrm>
          <a:prstGeom prst="rect">
            <a:avLst/>
          </a:prstGeom>
          <a:noFill/>
          <a:ln>
            <a:noFill/>
          </a:ln>
        </p:spPr>
      </p:pic>
      <p:sp>
        <p:nvSpPr>
          <p:cNvPr id="128" name="Google Shape;128;p27"/>
          <p:cNvSpPr txBox="1"/>
          <p:nvPr/>
        </p:nvSpPr>
        <p:spPr>
          <a:xfrm>
            <a:off x="0" y="285750"/>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1B</a:t>
            </a:r>
            <a:endParaRPr sz="1600" b="1">
              <a:latin typeface="Calibri"/>
              <a:ea typeface="Calibri"/>
              <a:cs typeface="Calibri"/>
              <a:sym typeface="Calibri"/>
            </a:endParaRPr>
          </a:p>
        </p:txBody>
      </p:sp>
      <p:sp>
        <p:nvSpPr>
          <p:cNvPr id="129" name="Google Shape;129;p27"/>
          <p:cNvSpPr txBox="1"/>
          <p:nvPr/>
        </p:nvSpPr>
        <p:spPr>
          <a:xfrm>
            <a:off x="4725725" y="0"/>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2B</a:t>
            </a:r>
            <a:endParaRPr sz="16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p:nvPr/>
        </p:nvSpPr>
        <p:spPr>
          <a:xfrm>
            <a:off x="7127720" y="152388"/>
            <a:ext cx="1916794" cy="125524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1C</a:t>
            </a:r>
          </a:p>
        </p:txBody>
      </p:sp>
      <p:pic>
        <p:nvPicPr>
          <p:cNvPr id="135" name="Google Shape;135;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05100" y="0"/>
            <a:ext cx="5143499"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p:nvPr/>
        </p:nvSpPr>
        <p:spPr>
          <a:xfrm>
            <a:off x="7014570" y="152388"/>
            <a:ext cx="2050799" cy="125524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2C</a:t>
            </a:r>
          </a:p>
        </p:txBody>
      </p:sp>
      <p:pic>
        <p:nvPicPr>
          <p:cNvPr id="141" name="Google Shape;141;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62100" y="0"/>
            <a:ext cx="4227546"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16450" y="0"/>
            <a:ext cx="4227546" cy="5143500"/>
          </a:xfrm>
          <a:prstGeom prst="rect">
            <a:avLst/>
          </a:prstGeom>
          <a:noFill/>
          <a:ln>
            <a:noFill/>
          </a:ln>
        </p:spPr>
      </p:pic>
      <p:pic>
        <p:nvPicPr>
          <p:cNvPr id="147" name="Google Shape;147;p3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294363"/>
            <a:ext cx="4554775" cy="4554775"/>
          </a:xfrm>
          <a:prstGeom prst="rect">
            <a:avLst/>
          </a:prstGeom>
          <a:noFill/>
          <a:ln>
            <a:noFill/>
          </a:ln>
        </p:spPr>
      </p:pic>
      <p:sp>
        <p:nvSpPr>
          <p:cNvPr id="148" name="Google Shape;148;p30"/>
          <p:cNvSpPr txBox="1"/>
          <p:nvPr/>
        </p:nvSpPr>
        <p:spPr>
          <a:xfrm>
            <a:off x="0" y="285750"/>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1C</a:t>
            </a:r>
            <a:endParaRPr sz="1600" b="1">
              <a:latin typeface="Calibri"/>
              <a:ea typeface="Calibri"/>
              <a:cs typeface="Calibri"/>
              <a:sym typeface="Calibri"/>
            </a:endParaRPr>
          </a:p>
        </p:txBody>
      </p:sp>
      <p:sp>
        <p:nvSpPr>
          <p:cNvPr id="149" name="Google Shape;149;p30"/>
          <p:cNvSpPr txBox="1"/>
          <p:nvPr/>
        </p:nvSpPr>
        <p:spPr>
          <a:xfrm>
            <a:off x="4916450" y="0"/>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2C</a:t>
            </a:r>
            <a:endParaRPr sz="1600" b="1">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p:nvPr/>
        </p:nvSpPr>
        <p:spPr>
          <a:xfrm>
            <a:off x="7127720" y="152388"/>
            <a:ext cx="1893046"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1D</a:t>
            </a:r>
          </a:p>
        </p:txBody>
      </p:sp>
      <p:pic>
        <p:nvPicPr>
          <p:cNvPr id="155" name="Google Shape;155;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88050" y="0"/>
            <a:ext cx="5143499"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p:nvPr/>
        </p:nvSpPr>
        <p:spPr>
          <a:xfrm>
            <a:off x="7127720" y="152388"/>
            <a:ext cx="2027052"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2D</a:t>
            </a:r>
          </a:p>
        </p:txBody>
      </p:sp>
      <p:pic>
        <p:nvPicPr>
          <p:cNvPr id="161" name="Google Shape;161;p32"/>
          <p:cNvPicPr preferRelativeResize="0"/>
          <p:nvPr/>
        </p:nvPicPr>
        <p:blipFill>
          <a:blip r:embed="rId3">
            <a:alphaModFix/>
          </a:blip>
          <a:stretch>
            <a:fillRect/>
          </a:stretch>
        </p:blipFill>
        <p:spPr>
          <a:xfrm>
            <a:off x="169800" y="215213"/>
            <a:ext cx="6781400" cy="471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3"/>
          <p:cNvPicPr preferRelativeResize="0"/>
          <p:nvPr/>
        </p:nvPicPr>
        <p:blipFill>
          <a:blip r:embed="rId3">
            <a:alphaModFix/>
          </a:blip>
          <a:stretch>
            <a:fillRect/>
          </a:stretch>
        </p:blipFill>
        <p:spPr>
          <a:xfrm>
            <a:off x="4572000" y="982975"/>
            <a:ext cx="4572000" cy="3177541"/>
          </a:xfrm>
          <a:prstGeom prst="rect">
            <a:avLst/>
          </a:prstGeom>
          <a:noFill/>
          <a:ln>
            <a:noFill/>
          </a:ln>
        </p:spPr>
      </p:pic>
      <p:pic>
        <p:nvPicPr>
          <p:cNvPr id="167" name="Google Shape;167;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285750"/>
            <a:ext cx="4572000" cy="4572000"/>
          </a:xfrm>
          <a:prstGeom prst="rect">
            <a:avLst/>
          </a:prstGeom>
          <a:noFill/>
          <a:ln>
            <a:noFill/>
          </a:ln>
        </p:spPr>
      </p:pic>
      <p:sp>
        <p:nvSpPr>
          <p:cNvPr id="168" name="Google Shape;168;p33"/>
          <p:cNvSpPr txBox="1"/>
          <p:nvPr/>
        </p:nvSpPr>
        <p:spPr>
          <a:xfrm>
            <a:off x="0" y="285750"/>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1D</a:t>
            </a:r>
            <a:endParaRPr sz="1600" b="1">
              <a:latin typeface="Calibri"/>
              <a:ea typeface="Calibri"/>
              <a:cs typeface="Calibri"/>
              <a:sym typeface="Calibri"/>
            </a:endParaRPr>
          </a:p>
        </p:txBody>
      </p:sp>
      <p:sp>
        <p:nvSpPr>
          <p:cNvPr id="169" name="Google Shape;169;p33"/>
          <p:cNvSpPr txBox="1"/>
          <p:nvPr/>
        </p:nvSpPr>
        <p:spPr>
          <a:xfrm>
            <a:off x="4572000" y="982975"/>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2D</a:t>
            </a:r>
            <a:endParaRPr sz="1600" b="1">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Station 2</a:t>
            </a:r>
            <a:endParaRPr/>
          </a:p>
        </p:txBody>
      </p:sp>
      <p:sp>
        <p:nvSpPr>
          <p:cNvPr id="175" name="Google Shape;175;p34"/>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Inspirational Quotes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Directions:</a:t>
            </a:r>
            <a:endParaRPr/>
          </a:p>
        </p:txBody>
      </p:sp>
      <p:sp>
        <p:nvSpPr>
          <p:cNvPr id="181" name="Google Shape;181;p3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There are ten quotes to review for this station.  For each quote, discuss with your group if you think it was written by a human or an AI.  Then, decide if each was created by an AI or a human and put your guess into the poll individually.</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r>
              <a:rPr lang="en" sz="5000"/>
              <a:t>Poll:</a:t>
            </a:r>
            <a:endParaRPr sz="5000"/>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1</a:t>
            </a:r>
            <a:endParaRPr/>
          </a:p>
        </p:txBody>
      </p:sp>
      <p:sp>
        <p:nvSpPr>
          <p:cNvPr id="187" name="Google Shape;187;p3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Happy endings will someday fill your life with brains.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9"/>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AI vs Human: </a:t>
            </a:r>
            <a:endParaRPr/>
          </a:p>
          <a:p>
            <a:pPr marL="0" lvl="0" indent="0" algn="l" rtl="0">
              <a:spcBef>
                <a:spcPts val="0"/>
              </a:spcBef>
              <a:spcAft>
                <a:spcPts val="0"/>
              </a:spcAft>
              <a:buNone/>
            </a:pPr>
            <a:r>
              <a:rPr lang="en"/>
              <a:t>The Turing Test</a:t>
            </a:r>
            <a:endParaRPr/>
          </a:p>
        </p:txBody>
      </p:sp>
      <p:sp>
        <p:nvSpPr>
          <p:cNvPr id="77" name="Google Shape;77;p19"/>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Station Activity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2</a:t>
            </a:r>
            <a:endParaRPr/>
          </a:p>
        </p:txBody>
      </p:sp>
      <p:sp>
        <p:nvSpPr>
          <p:cNvPr id="193" name="Google Shape;193;p3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Taking joy in living is a woman’s best cosmetic.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3</a:t>
            </a:r>
            <a:endParaRPr/>
          </a:p>
        </p:txBody>
      </p:sp>
      <p:sp>
        <p:nvSpPr>
          <p:cNvPr id="199" name="Google Shape;199;p38"/>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You can ignite equality by destroying society.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4</a:t>
            </a:r>
            <a:endParaRPr/>
          </a:p>
        </p:txBody>
      </p:sp>
      <p:sp>
        <p:nvSpPr>
          <p:cNvPr id="205" name="Google Shape;205;p3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If you don’t risk anything, you risk even more.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5</a:t>
            </a:r>
            <a:endParaRPr/>
          </a:p>
        </p:txBody>
      </p:sp>
      <p:sp>
        <p:nvSpPr>
          <p:cNvPr id="211" name="Google Shape;211;p4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Betrayed is as betrayed does.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6</a:t>
            </a:r>
            <a:endParaRPr/>
          </a:p>
        </p:txBody>
      </p:sp>
      <p:sp>
        <p:nvSpPr>
          <p:cNvPr id="217" name="Google Shape;217;p41"/>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Doubt kills more dreams than failure ever will.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7</a:t>
            </a:r>
            <a:endParaRPr/>
          </a:p>
        </p:txBody>
      </p:sp>
      <p:sp>
        <p:nvSpPr>
          <p:cNvPr id="223" name="Google Shape;223;p42"/>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Let’s make the truth mandatory.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8</a:t>
            </a:r>
            <a:endParaRPr/>
          </a:p>
        </p:txBody>
      </p:sp>
      <p:sp>
        <p:nvSpPr>
          <p:cNvPr id="229" name="Google Shape;229;p4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There is no secret to success.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4"/>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9</a:t>
            </a:r>
            <a:endParaRPr/>
          </a:p>
        </p:txBody>
      </p:sp>
      <p:sp>
        <p:nvSpPr>
          <p:cNvPr id="235" name="Google Shape;235;p44"/>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You can deny artistic expressions.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5"/>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10</a:t>
            </a:r>
            <a:endParaRPr/>
          </a:p>
        </p:txBody>
      </p:sp>
      <p:sp>
        <p:nvSpPr>
          <p:cNvPr id="241" name="Google Shape;241;p4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It’s better to be a pirate than to join the navy.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6"/>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Station 3</a:t>
            </a:r>
            <a:endParaRPr/>
          </a:p>
        </p:txBody>
      </p:sp>
      <p:sp>
        <p:nvSpPr>
          <p:cNvPr id="247" name="Google Shape;247;p46"/>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Song Lyrics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0"/>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Station 1</a:t>
            </a:r>
            <a:endParaRPr/>
          </a:p>
        </p:txBody>
      </p:sp>
      <p:sp>
        <p:nvSpPr>
          <p:cNvPr id="83" name="Google Shape;83;p20"/>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Art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7"/>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Directions:</a:t>
            </a:r>
            <a:endParaRPr/>
          </a:p>
        </p:txBody>
      </p:sp>
      <p:sp>
        <p:nvSpPr>
          <p:cNvPr id="253" name="Google Shape;253;p4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There are two songs for each letter group.  For each letter group, read the lyrics and discuss with your group which song you think was written by an AI.  Then, decide for each letter group which you think was written by an AI (1 or 2) and put your guess into the poll individually.</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r>
              <a:rPr lang="en" sz="5000"/>
              <a:t>Poll:</a:t>
            </a:r>
            <a:endParaRPr sz="5000"/>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
              <a:t>Cause I Need Your Love</a:t>
            </a:r>
            <a:endParaRPr/>
          </a:p>
        </p:txBody>
      </p:sp>
      <p:sp>
        <p:nvSpPr>
          <p:cNvPr id="259" name="Google Shape;259;p48"/>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0" lvl="0" indent="0" algn="l" rtl="0">
              <a:lnSpc>
                <a:spcPct val="120000"/>
              </a:lnSpc>
              <a:spcBef>
                <a:spcPts val="520"/>
              </a:spcBef>
              <a:spcAft>
                <a:spcPts val="0"/>
              </a:spcAft>
              <a:buNone/>
            </a:pPr>
            <a:r>
              <a:rPr lang="en" sz="1400">
                <a:solidFill>
                  <a:srgbClr val="4A4A4A"/>
                </a:solidFill>
              </a:rPr>
              <a:t>Verse 1</a:t>
            </a:r>
            <a:endParaRPr sz="1400">
              <a:solidFill>
                <a:srgbClr val="4A4A4A"/>
              </a:solidFill>
            </a:endParaRPr>
          </a:p>
          <a:p>
            <a:pPr marL="0" lvl="0" indent="0" algn="l" rtl="0">
              <a:spcBef>
                <a:spcPts val="520"/>
              </a:spcBef>
              <a:spcAft>
                <a:spcPts val="0"/>
              </a:spcAft>
              <a:buNone/>
            </a:pPr>
            <a:r>
              <a:rPr lang="en" sz="1400">
                <a:solidFill>
                  <a:srgbClr val="4A4A4A"/>
                </a:solidFill>
              </a:rPr>
              <a:t>Cause I need your love</a:t>
            </a:r>
            <a:endParaRPr sz="1400">
              <a:solidFill>
                <a:srgbClr val="4A4A4A"/>
              </a:solidFill>
            </a:endParaRPr>
          </a:p>
          <a:p>
            <a:pPr marL="0" lvl="0" indent="0" algn="l" rtl="0">
              <a:spcBef>
                <a:spcPts val="520"/>
              </a:spcBef>
              <a:spcAft>
                <a:spcPts val="0"/>
              </a:spcAft>
              <a:buNone/>
            </a:pPr>
            <a:r>
              <a:rPr lang="en" sz="1400">
                <a:solidFill>
                  <a:srgbClr val="4A4A4A"/>
                </a:solidFill>
              </a:rPr>
              <a:t>Cause I need your love</a:t>
            </a:r>
            <a:endParaRPr sz="1400">
              <a:solidFill>
                <a:srgbClr val="4A4A4A"/>
              </a:solidFill>
            </a:endParaRPr>
          </a:p>
          <a:p>
            <a:pPr marL="0" lvl="0" indent="0" algn="l" rtl="0">
              <a:spcBef>
                <a:spcPts val="520"/>
              </a:spcBef>
              <a:spcAft>
                <a:spcPts val="0"/>
              </a:spcAft>
              <a:buNone/>
            </a:pPr>
            <a:r>
              <a:rPr lang="en" sz="1400">
                <a:solidFill>
                  <a:srgbClr val="4A4A4A"/>
                </a:solidFill>
              </a:rPr>
              <a:t>In this world we all feel alone</a:t>
            </a:r>
            <a:endParaRPr sz="1400">
              <a:solidFill>
                <a:srgbClr val="4A4A4A"/>
              </a:solidFill>
            </a:endParaRPr>
          </a:p>
          <a:p>
            <a:pPr marL="0" lvl="0" indent="0" algn="l" rtl="0">
              <a:spcBef>
                <a:spcPts val="520"/>
              </a:spcBef>
              <a:spcAft>
                <a:spcPts val="0"/>
              </a:spcAft>
              <a:buNone/>
            </a:pPr>
            <a:r>
              <a:rPr lang="en" sz="1400">
                <a:solidFill>
                  <a:srgbClr val="4A4A4A"/>
                </a:solidFill>
              </a:rPr>
              <a:t>And not worth the pain</a:t>
            </a:r>
            <a:endParaRPr sz="1400">
              <a:solidFill>
                <a:srgbClr val="4A4A4A"/>
              </a:solidFill>
            </a:endParaRPr>
          </a:p>
          <a:p>
            <a:pPr marL="0" lvl="0" indent="0" algn="l" rtl="0">
              <a:spcBef>
                <a:spcPts val="520"/>
              </a:spcBef>
              <a:spcAft>
                <a:spcPts val="0"/>
              </a:spcAft>
              <a:buNone/>
            </a:pPr>
            <a:r>
              <a:rPr lang="en" sz="1400">
                <a:solidFill>
                  <a:srgbClr val="4A4A4A"/>
                </a:solidFill>
              </a:rPr>
              <a:t>But you are my friend</a:t>
            </a:r>
            <a:endParaRPr sz="1400">
              <a:solidFill>
                <a:srgbClr val="4A4A4A"/>
              </a:solidFill>
            </a:endParaRPr>
          </a:p>
          <a:p>
            <a:pPr marL="0" lvl="0" indent="0" algn="l" rtl="0">
              <a:spcBef>
                <a:spcPts val="520"/>
              </a:spcBef>
              <a:spcAft>
                <a:spcPts val="0"/>
              </a:spcAft>
              <a:buNone/>
            </a:pPr>
            <a:r>
              <a:rPr lang="en" sz="1400">
                <a:solidFill>
                  <a:srgbClr val="4A4A4A"/>
                </a:solidFill>
              </a:rPr>
              <a:t>You are my friend</a:t>
            </a:r>
            <a:endParaRPr sz="1400">
              <a:solidFill>
                <a:srgbClr val="4A4A4A"/>
              </a:solidFill>
            </a:endParaRPr>
          </a:p>
          <a:p>
            <a:pPr marL="0" lvl="0" indent="0" algn="l" rtl="0">
              <a:spcBef>
                <a:spcPts val="520"/>
              </a:spcBef>
              <a:spcAft>
                <a:spcPts val="0"/>
              </a:spcAft>
              <a:buNone/>
            </a:pPr>
            <a:endParaRPr sz="1400">
              <a:solidFill>
                <a:schemeClr val="dk1"/>
              </a:solidFill>
            </a:endParaRPr>
          </a:p>
          <a:p>
            <a:pPr marL="0" lvl="0" indent="0" algn="l" rtl="0">
              <a:lnSpc>
                <a:spcPct val="120000"/>
              </a:lnSpc>
              <a:spcBef>
                <a:spcPts val="520"/>
              </a:spcBef>
              <a:spcAft>
                <a:spcPts val="0"/>
              </a:spcAft>
              <a:buNone/>
            </a:pPr>
            <a:r>
              <a:rPr lang="en" sz="1400">
                <a:solidFill>
                  <a:srgbClr val="4A4A4A"/>
                </a:solidFill>
              </a:rPr>
              <a:t>Chorus</a:t>
            </a:r>
            <a:endParaRPr sz="1400">
              <a:solidFill>
                <a:srgbClr val="4A4A4A"/>
              </a:solidFill>
            </a:endParaRPr>
          </a:p>
          <a:p>
            <a:pPr marL="0" lvl="0" indent="0" algn="l" rtl="0">
              <a:spcBef>
                <a:spcPts val="520"/>
              </a:spcBef>
              <a:spcAft>
                <a:spcPts val="0"/>
              </a:spcAft>
              <a:buNone/>
            </a:pPr>
            <a:r>
              <a:rPr lang="en" sz="1400">
                <a:solidFill>
                  <a:srgbClr val="4A4A4A"/>
                </a:solidFill>
              </a:rPr>
              <a:t>Just call me</a:t>
            </a:r>
            <a:endParaRPr sz="1400">
              <a:solidFill>
                <a:srgbClr val="4A4A4A"/>
              </a:solidFill>
            </a:endParaRPr>
          </a:p>
          <a:p>
            <a:pPr marL="0" lvl="0" indent="0" algn="l" rtl="0">
              <a:spcBef>
                <a:spcPts val="520"/>
              </a:spcBef>
              <a:spcAft>
                <a:spcPts val="0"/>
              </a:spcAft>
              <a:buNone/>
            </a:pPr>
            <a:r>
              <a:rPr lang="en" sz="1400">
                <a:solidFill>
                  <a:srgbClr val="4A4A4A"/>
                </a:solidFill>
              </a:rPr>
              <a:t>I'm never gonna make it home again</a:t>
            </a:r>
            <a:endParaRPr sz="1400">
              <a:solidFill>
                <a:srgbClr val="4A4A4A"/>
              </a:solidFill>
            </a:endParaRPr>
          </a:p>
          <a:p>
            <a:pPr marL="0" lvl="0" indent="0" algn="l" rtl="0">
              <a:spcBef>
                <a:spcPts val="520"/>
              </a:spcBef>
              <a:spcAft>
                <a:spcPts val="0"/>
              </a:spcAft>
              <a:buNone/>
            </a:pPr>
            <a:r>
              <a:rPr lang="en" sz="1400">
                <a:solidFill>
                  <a:srgbClr val="4A4A4A"/>
                </a:solidFill>
              </a:rPr>
              <a:t>So pretend that you're the only one</a:t>
            </a:r>
            <a:endParaRPr sz="1400">
              <a:solidFill>
                <a:srgbClr val="4A4A4A"/>
              </a:solidFill>
            </a:endParaRPr>
          </a:p>
          <a:p>
            <a:pPr marL="0" lvl="0" indent="0" algn="l" rtl="0">
              <a:spcBef>
                <a:spcPts val="520"/>
              </a:spcBef>
              <a:spcAft>
                <a:spcPts val="0"/>
              </a:spcAft>
              <a:buNone/>
            </a:pPr>
            <a:r>
              <a:rPr lang="en" sz="1400">
                <a:solidFill>
                  <a:srgbClr val="4A4A4A"/>
                </a:solidFill>
              </a:rPr>
              <a:t>Never called out my name</a:t>
            </a:r>
            <a:endParaRPr sz="1400">
              <a:solidFill>
                <a:srgbClr val="4A4A4A"/>
              </a:solidFill>
            </a:endParaRPr>
          </a:p>
          <a:p>
            <a:pPr marL="0" lvl="0" indent="0" algn="l" rtl="0">
              <a:spcBef>
                <a:spcPts val="520"/>
              </a:spcBef>
              <a:spcAft>
                <a:spcPts val="0"/>
              </a:spcAft>
              <a:buClr>
                <a:schemeClr val="dk1"/>
              </a:buClr>
              <a:buSzPts val="1100"/>
              <a:buFont typeface="Arial"/>
              <a:buNone/>
            </a:pPr>
            <a:endParaRPr sz="1200">
              <a:solidFill>
                <a:srgbClr val="4A4A4A"/>
              </a:solidFill>
              <a:highlight>
                <a:srgbClr val="FFFFFF"/>
              </a:highlight>
              <a:latin typeface="Roboto"/>
              <a:ea typeface="Roboto"/>
              <a:cs typeface="Roboto"/>
              <a:sym typeface="Roboto"/>
            </a:endParaRPr>
          </a:p>
          <a:p>
            <a:pPr marL="0" lvl="0" indent="0" algn="l" rtl="0">
              <a:spcBef>
                <a:spcPts val="520"/>
              </a:spcBef>
              <a:spcAft>
                <a:spcPts val="0"/>
              </a:spcAft>
              <a:buNone/>
            </a:pPr>
            <a:endParaRPr/>
          </a:p>
        </p:txBody>
      </p:sp>
      <p:sp>
        <p:nvSpPr>
          <p:cNvPr id="260" name="Google Shape;260;p48"/>
          <p:cNvSpPr txBox="1">
            <a:spLocks noGrp="1"/>
          </p:cNvSpPr>
          <p:nvPr>
            <p:ph type="body" idx="2"/>
          </p:nvPr>
        </p:nvSpPr>
        <p:spPr>
          <a:xfrm>
            <a:off x="4692274" y="1200150"/>
            <a:ext cx="3994500" cy="3725700"/>
          </a:xfrm>
          <a:prstGeom prst="rect">
            <a:avLst/>
          </a:prstGeom>
        </p:spPr>
        <p:txBody>
          <a:bodyPr spcFirstLastPara="1" wrap="square" lIns="91400" tIns="91400" rIns="91400" bIns="91400" anchor="t" anchorCtr="0">
            <a:noAutofit/>
          </a:bodyPr>
          <a:lstStyle/>
          <a:p>
            <a:pPr marL="0" lvl="0" indent="0" algn="l" rtl="0">
              <a:lnSpc>
                <a:spcPct val="120000"/>
              </a:lnSpc>
              <a:spcBef>
                <a:spcPts val="520"/>
              </a:spcBef>
              <a:spcAft>
                <a:spcPts val="0"/>
              </a:spcAft>
              <a:buClr>
                <a:schemeClr val="dk1"/>
              </a:buClr>
              <a:buSzPts val="1100"/>
              <a:buFont typeface="Arial"/>
              <a:buNone/>
            </a:pPr>
            <a:r>
              <a:rPr lang="en" sz="1400">
                <a:solidFill>
                  <a:srgbClr val="4A4A4A"/>
                </a:solidFill>
              </a:rPr>
              <a:t>Verse 2</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Never thought that it would only get more absurd</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The more is more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And the stronger two can say it</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There's one thing I can say</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And it's this</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Never thought that I'd fall in love</a:t>
            </a:r>
            <a:endParaRPr sz="1400">
              <a:solidFill>
                <a:srgbClr val="4A4A4A"/>
              </a:solidFill>
            </a:endParaRPr>
          </a:p>
          <a:p>
            <a:pPr marL="0" lvl="0" indent="0" algn="l" rtl="0">
              <a:spcBef>
                <a:spcPts val="520"/>
              </a:spcBef>
              <a:spcAft>
                <a:spcPts val="0"/>
              </a:spcAft>
              <a:buClr>
                <a:schemeClr val="dk1"/>
              </a:buClr>
              <a:buSzPts val="1100"/>
              <a:buFont typeface="Arial"/>
              <a:buNone/>
            </a:pPr>
            <a:endParaRPr sz="1400">
              <a:solidFill>
                <a:schemeClr val="dk1"/>
              </a:solidFill>
            </a:endParaRPr>
          </a:p>
          <a:p>
            <a:pPr marL="0" lvl="0" indent="0" algn="l" rtl="0">
              <a:lnSpc>
                <a:spcPct val="120000"/>
              </a:lnSpc>
              <a:spcBef>
                <a:spcPts val="520"/>
              </a:spcBef>
              <a:spcAft>
                <a:spcPts val="0"/>
              </a:spcAft>
              <a:buClr>
                <a:schemeClr val="dk1"/>
              </a:buClr>
              <a:buSzPts val="1100"/>
              <a:buFont typeface="Arial"/>
              <a:buNone/>
            </a:pPr>
            <a:r>
              <a:rPr lang="en" sz="1400">
                <a:solidFill>
                  <a:srgbClr val="4A4A4A"/>
                </a:solidFill>
              </a:rPr>
              <a:t>Chorus</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Just call me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I'm never gonna make it home again</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 pretend that you're the only one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Never called out my name</a:t>
            </a:r>
            <a:endParaRPr sz="1400">
              <a:solidFill>
                <a:srgbClr val="4A4A4A"/>
              </a:solidFill>
            </a:endParaRPr>
          </a:p>
          <a:p>
            <a:pPr marL="0" lvl="0" indent="0" algn="l" rtl="0">
              <a:spcBef>
                <a:spcPts val="520"/>
              </a:spcBef>
              <a:spcAft>
                <a:spcPts val="0"/>
              </a:spcAft>
              <a:buNone/>
            </a:pPr>
            <a:endParaRPr sz="1400"/>
          </a:p>
        </p:txBody>
      </p:sp>
      <p:sp>
        <p:nvSpPr>
          <p:cNvPr id="261" name="Google Shape;261;p48"/>
          <p:cNvSpPr/>
          <p:nvPr/>
        </p:nvSpPr>
        <p:spPr>
          <a:xfrm>
            <a:off x="7250945" y="24863"/>
            <a:ext cx="1893046"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1A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9"/>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
              <a:t>Cause I Need Your Love</a:t>
            </a:r>
            <a:endParaRPr/>
          </a:p>
        </p:txBody>
      </p:sp>
      <p:sp>
        <p:nvSpPr>
          <p:cNvPr id="267" name="Google Shape;267;p49"/>
          <p:cNvSpPr txBox="1">
            <a:spLocks noGrp="1"/>
          </p:cNvSpPr>
          <p:nvPr>
            <p:ph type="body" idx="1"/>
          </p:nvPr>
        </p:nvSpPr>
        <p:spPr>
          <a:xfrm>
            <a:off x="457200" y="1219600"/>
            <a:ext cx="3994500" cy="3725700"/>
          </a:xfrm>
          <a:prstGeom prst="rect">
            <a:avLst/>
          </a:prstGeom>
        </p:spPr>
        <p:txBody>
          <a:bodyPr spcFirstLastPara="1" wrap="square" lIns="91400" tIns="91400" rIns="91400" bIns="91400" anchor="t" anchorCtr="0">
            <a:noAutofit/>
          </a:bodyPr>
          <a:lstStyle/>
          <a:p>
            <a:pPr marL="0" lvl="0" indent="0" algn="l" rtl="0">
              <a:lnSpc>
                <a:spcPct val="100000"/>
              </a:lnSpc>
              <a:spcBef>
                <a:spcPts val="0"/>
              </a:spcBef>
              <a:spcAft>
                <a:spcPts val="0"/>
              </a:spcAft>
              <a:buNone/>
            </a:pPr>
            <a:r>
              <a:rPr lang="en" sz="1400">
                <a:solidFill>
                  <a:srgbClr val="202124"/>
                </a:solidFill>
              </a:rPr>
              <a:t>Verse 1</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I want you to hold my hand I want you to understand.</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Time and space will never ever be the reason why.</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In my mind i believe. Will you forgive the things that you see.</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If you leave me now. You always be inside of me.</a:t>
            </a:r>
            <a:endParaRPr sz="1400">
              <a:solidFill>
                <a:srgbClr val="202124"/>
              </a:solidFill>
            </a:endParaRPr>
          </a:p>
          <a:p>
            <a:pPr marL="0" lvl="0" indent="0" algn="l" rtl="0">
              <a:lnSpc>
                <a:spcPct val="100000"/>
              </a:lnSpc>
              <a:spcBef>
                <a:spcPts val="0"/>
              </a:spcBef>
              <a:spcAft>
                <a:spcPts val="0"/>
              </a:spcAft>
              <a:buNone/>
            </a:pPr>
            <a:endParaRPr sz="900">
              <a:solidFill>
                <a:srgbClr val="202124"/>
              </a:solidFill>
            </a:endParaRPr>
          </a:p>
          <a:p>
            <a:pPr marL="0" lvl="0" indent="0" algn="l" rtl="0">
              <a:lnSpc>
                <a:spcPct val="100000"/>
              </a:lnSpc>
              <a:spcBef>
                <a:spcPts val="0"/>
              </a:spcBef>
              <a:spcAft>
                <a:spcPts val="0"/>
              </a:spcAft>
              <a:buNone/>
            </a:pPr>
            <a:r>
              <a:rPr lang="en" sz="1400">
                <a:solidFill>
                  <a:srgbClr val="202124"/>
                </a:solidFill>
              </a:rPr>
              <a:t>Chorus: Cause I need your love.</a:t>
            </a:r>
            <a:endParaRPr sz="1400">
              <a:solidFill>
                <a:srgbClr val="202124"/>
              </a:solidFill>
            </a:endParaRPr>
          </a:p>
          <a:p>
            <a:pPr marL="0" lvl="0" indent="0" algn="l" rtl="0">
              <a:lnSpc>
                <a:spcPct val="100000"/>
              </a:lnSpc>
              <a:spcBef>
                <a:spcPts val="0"/>
              </a:spcBef>
              <a:spcAft>
                <a:spcPts val="0"/>
              </a:spcAft>
              <a:buNone/>
            </a:pPr>
            <a:endParaRPr sz="900">
              <a:solidFill>
                <a:srgbClr val="202124"/>
              </a:solidFill>
            </a:endParaRPr>
          </a:p>
          <a:p>
            <a:pPr marL="0" lvl="0" indent="0" algn="l" rtl="0">
              <a:lnSpc>
                <a:spcPct val="100000"/>
              </a:lnSpc>
              <a:spcBef>
                <a:spcPts val="0"/>
              </a:spcBef>
              <a:spcAft>
                <a:spcPts val="0"/>
              </a:spcAft>
              <a:buNone/>
            </a:pPr>
            <a:r>
              <a:rPr lang="en" sz="1400">
                <a:solidFill>
                  <a:srgbClr val="202124"/>
                </a:solidFill>
              </a:rPr>
              <a:t>Verse 2</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Baby you're the one for me.</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Can you see i'm always there.</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I wanna hold your hand. </a:t>
            </a:r>
            <a:endParaRPr sz="1400">
              <a:solidFill>
                <a:srgbClr val="202124"/>
              </a:solidFill>
            </a:endParaRPr>
          </a:p>
          <a:p>
            <a:pPr marL="0" lvl="0" indent="0" algn="l" rtl="0">
              <a:lnSpc>
                <a:spcPct val="100000"/>
              </a:lnSpc>
              <a:spcBef>
                <a:spcPts val="0"/>
              </a:spcBef>
              <a:spcAft>
                <a:spcPts val="0"/>
              </a:spcAft>
              <a:buNone/>
            </a:pPr>
            <a:r>
              <a:rPr lang="en" sz="1400">
                <a:solidFill>
                  <a:srgbClr val="202124"/>
                </a:solidFill>
              </a:rPr>
              <a:t>Baby please come back to me.</a:t>
            </a:r>
            <a:endParaRPr sz="1400">
              <a:solidFill>
                <a:srgbClr val="202124"/>
              </a:solidFill>
            </a:endParaRPr>
          </a:p>
          <a:p>
            <a:pPr marL="0" lvl="0" indent="0" algn="l" rtl="0">
              <a:spcBef>
                <a:spcPts val="520"/>
              </a:spcBef>
              <a:spcAft>
                <a:spcPts val="0"/>
              </a:spcAft>
              <a:buNone/>
            </a:pPr>
            <a:endParaRPr sz="1100">
              <a:solidFill>
                <a:schemeClr val="dk1"/>
              </a:solidFill>
            </a:endParaRPr>
          </a:p>
          <a:p>
            <a:pPr marL="0" lvl="0" indent="0" algn="l" rtl="0">
              <a:spcBef>
                <a:spcPts val="520"/>
              </a:spcBef>
              <a:spcAft>
                <a:spcPts val="0"/>
              </a:spcAft>
              <a:buNone/>
            </a:pPr>
            <a:endParaRPr sz="1200">
              <a:solidFill>
                <a:srgbClr val="4A4A4A"/>
              </a:solidFill>
              <a:highlight>
                <a:srgbClr val="FFFFFF"/>
              </a:highlight>
              <a:latin typeface="Roboto"/>
              <a:ea typeface="Roboto"/>
              <a:cs typeface="Roboto"/>
              <a:sym typeface="Roboto"/>
            </a:endParaRPr>
          </a:p>
          <a:p>
            <a:pPr marL="0" lvl="0" indent="0" algn="l" rtl="0">
              <a:spcBef>
                <a:spcPts val="520"/>
              </a:spcBef>
              <a:spcAft>
                <a:spcPts val="0"/>
              </a:spcAft>
              <a:buNone/>
            </a:pPr>
            <a:endParaRPr sz="1200">
              <a:solidFill>
                <a:srgbClr val="4A4A4A"/>
              </a:solidFill>
              <a:highlight>
                <a:srgbClr val="FFFFFF"/>
              </a:highlight>
              <a:latin typeface="Roboto"/>
              <a:ea typeface="Roboto"/>
              <a:cs typeface="Roboto"/>
              <a:sym typeface="Roboto"/>
            </a:endParaRPr>
          </a:p>
          <a:p>
            <a:pPr marL="0" lvl="0" indent="0" algn="l" rtl="0">
              <a:spcBef>
                <a:spcPts val="520"/>
              </a:spcBef>
              <a:spcAft>
                <a:spcPts val="0"/>
              </a:spcAft>
              <a:buNone/>
            </a:pPr>
            <a:endParaRPr/>
          </a:p>
        </p:txBody>
      </p:sp>
      <p:sp>
        <p:nvSpPr>
          <p:cNvPr id="268" name="Google Shape;268;p49"/>
          <p:cNvSpPr txBox="1">
            <a:spLocks noGrp="1"/>
          </p:cNvSpPr>
          <p:nvPr>
            <p:ph type="body" idx="2"/>
          </p:nvPr>
        </p:nvSpPr>
        <p:spPr>
          <a:xfrm>
            <a:off x="4692299" y="1063375"/>
            <a:ext cx="3994500" cy="3725700"/>
          </a:xfrm>
          <a:prstGeom prst="rect">
            <a:avLst/>
          </a:prstGeom>
        </p:spPr>
        <p:txBody>
          <a:bodyPr spcFirstLastPara="1" wrap="square" lIns="91400" tIns="91400" rIns="91400" bIns="91400" anchor="t" anchorCtr="0">
            <a:noAutofit/>
          </a:bodyPr>
          <a:lstStyle/>
          <a:p>
            <a:pPr marL="0" lvl="0" indent="0" algn="l" rtl="0">
              <a:lnSpc>
                <a:spcPct val="100000"/>
              </a:lnSpc>
              <a:spcBef>
                <a:spcPts val="520"/>
              </a:spcBef>
              <a:spcAft>
                <a:spcPts val="0"/>
              </a:spcAft>
              <a:buNone/>
            </a:pPr>
            <a:r>
              <a:rPr lang="en" sz="1400">
                <a:solidFill>
                  <a:srgbClr val="202124"/>
                </a:solidFill>
              </a:rPr>
              <a:t>Verse 3</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So tell me what's the deal. I will risk it all. All for you.</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I hope you will believe the things i try to say to you.</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All I dream of is you. Why do I love you like i do.</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If you leave me now. You always be inside of me.</a:t>
            </a:r>
            <a:endParaRPr sz="1400">
              <a:solidFill>
                <a:srgbClr val="202124"/>
              </a:solidFill>
            </a:endParaRPr>
          </a:p>
          <a:p>
            <a:pPr marL="0" lvl="0" indent="0" algn="l" rtl="0">
              <a:lnSpc>
                <a:spcPct val="100000"/>
              </a:lnSpc>
              <a:spcBef>
                <a:spcPts val="520"/>
              </a:spcBef>
              <a:spcAft>
                <a:spcPts val="0"/>
              </a:spcAft>
              <a:buNone/>
            </a:pPr>
            <a:endParaRPr sz="200">
              <a:solidFill>
                <a:srgbClr val="202124"/>
              </a:solidFill>
            </a:endParaRPr>
          </a:p>
          <a:p>
            <a:pPr marL="0" lvl="0" indent="0" algn="l" rtl="0">
              <a:lnSpc>
                <a:spcPct val="100000"/>
              </a:lnSpc>
              <a:spcBef>
                <a:spcPts val="520"/>
              </a:spcBef>
              <a:spcAft>
                <a:spcPts val="0"/>
              </a:spcAft>
              <a:buNone/>
            </a:pPr>
            <a:r>
              <a:rPr lang="en" sz="1400">
                <a:solidFill>
                  <a:srgbClr val="202124"/>
                </a:solidFill>
              </a:rPr>
              <a:t>Chorus: Cause I need your love</a:t>
            </a:r>
            <a:endParaRPr sz="1400">
              <a:solidFill>
                <a:srgbClr val="202124"/>
              </a:solidFill>
            </a:endParaRPr>
          </a:p>
          <a:p>
            <a:pPr marL="0" lvl="0" indent="0" algn="l" rtl="0">
              <a:lnSpc>
                <a:spcPct val="100000"/>
              </a:lnSpc>
              <a:spcBef>
                <a:spcPts val="520"/>
              </a:spcBef>
              <a:spcAft>
                <a:spcPts val="0"/>
              </a:spcAft>
              <a:buNone/>
            </a:pPr>
            <a:endParaRPr sz="200">
              <a:solidFill>
                <a:srgbClr val="202124"/>
              </a:solidFill>
            </a:endParaRPr>
          </a:p>
          <a:p>
            <a:pPr marL="0" lvl="0" indent="0" algn="l" rtl="0">
              <a:lnSpc>
                <a:spcPct val="100000"/>
              </a:lnSpc>
              <a:spcBef>
                <a:spcPts val="520"/>
              </a:spcBef>
              <a:spcAft>
                <a:spcPts val="0"/>
              </a:spcAft>
              <a:buNone/>
            </a:pPr>
            <a:r>
              <a:rPr lang="en" sz="1400">
                <a:solidFill>
                  <a:srgbClr val="202124"/>
                </a:solidFill>
              </a:rPr>
              <a:t>Verse 4</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You came into my room and saw.</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Saw me there standing all alone.</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Please forgive me. My love is true.</a:t>
            </a:r>
            <a:endParaRPr sz="1400">
              <a:solidFill>
                <a:srgbClr val="202124"/>
              </a:solidFill>
            </a:endParaRPr>
          </a:p>
          <a:p>
            <a:pPr marL="0" lvl="0" indent="0" algn="l" rtl="0">
              <a:lnSpc>
                <a:spcPct val="100000"/>
              </a:lnSpc>
              <a:spcBef>
                <a:spcPts val="520"/>
              </a:spcBef>
              <a:spcAft>
                <a:spcPts val="0"/>
              </a:spcAft>
              <a:buNone/>
            </a:pPr>
            <a:r>
              <a:rPr lang="en" sz="1400">
                <a:solidFill>
                  <a:srgbClr val="202124"/>
                </a:solidFill>
              </a:rPr>
              <a:t>It's never to late.</a:t>
            </a:r>
            <a:endParaRPr sz="1400">
              <a:solidFill>
                <a:srgbClr val="202124"/>
              </a:solidFill>
            </a:endParaRPr>
          </a:p>
          <a:p>
            <a:pPr marL="0" lvl="0" indent="0" algn="l" rtl="0">
              <a:lnSpc>
                <a:spcPct val="100000"/>
              </a:lnSpc>
              <a:spcBef>
                <a:spcPts val="520"/>
              </a:spcBef>
              <a:spcAft>
                <a:spcPts val="0"/>
              </a:spcAft>
              <a:buNone/>
            </a:pPr>
            <a:endParaRPr sz="200">
              <a:solidFill>
                <a:srgbClr val="202124"/>
              </a:solidFill>
            </a:endParaRPr>
          </a:p>
          <a:p>
            <a:pPr marL="0" lvl="0" indent="0" algn="l" rtl="0">
              <a:lnSpc>
                <a:spcPct val="100000"/>
              </a:lnSpc>
              <a:spcBef>
                <a:spcPts val="520"/>
              </a:spcBef>
              <a:spcAft>
                <a:spcPts val="0"/>
              </a:spcAft>
              <a:buNone/>
            </a:pPr>
            <a:r>
              <a:rPr lang="en" sz="1400">
                <a:solidFill>
                  <a:srgbClr val="202124"/>
                </a:solidFill>
              </a:rPr>
              <a:t>Chorus: Cause I need your love </a:t>
            </a:r>
            <a:endParaRPr sz="1400">
              <a:solidFill>
                <a:srgbClr val="202124"/>
              </a:solidFill>
            </a:endParaRPr>
          </a:p>
          <a:p>
            <a:pPr marL="0" lvl="0" indent="0" algn="l" rtl="0">
              <a:spcBef>
                <a:spcPts val="520"/>
              </a:spcBef>
              <a:spcAft>
                <a:spcPts val="0"/>
              </a:spcAft>
              <a:buNone/>
            </a:pPr>
            <a:endParaRPr sz="1200">
              <a:solidFill>
                <a:srgbClr val="4A4A4A"/>
              </a:solidFill>
              <a:highlight>
                <a:srgbClr val="FFFFFF"/>
              </a:highlight>
              <a:latin typeface="Roboto"/>
              <a:ea typeface="Roboto"/>
              <a:cs typeface="Roboto"/>
              <a:sym typeface="Roboto"/>
            </a:endParaRPr>
          </a:p>
          <a:p>
            <a:pPr marL="0" lvl="0" indent="0" algn="l" rtl="0">
              <a:spcBef>
                <a:spcPts val="520"/>
              </a:spcBef>
              <a:spcAft>
                <a:spcPts val="0"/>
              </a:spcAft>
              <a:buNone/>
            </a:pPr>
            <a:endParaRPr/>
          </a:p>
        </p:txBody>
      </p:sp>
      <p:sp>
        <p:nvSpPr>
          <p:cNvPr id="269" name="Google Shape;269;p49"/>
          <p:cNvSpPr/>
          <p:nvPr/>
        </p:nvSpPr>
        <p:spPr>
          <a:xfrm>
            <a:off x="7166055" y="-12"/>
            <a:ext cx="2027052"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2A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50"/>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
              <a:t>But In Reality</a:t>
            </a:r>
            <a:endParaRPr/>
          </a:p>
        </p:txBody>
      </p:sp>
      <p:sp>
        <p:nvSpPr>
          <p:cNvPr id="275" name="Google Shape;275;p50"/>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0" lvl="0" indent="0" algn="l" rtl="0">
              <a:lnSpc>
                <a:spcPct val="120000"/>
              </a:lnSpc>
              <a:spcBef>
                <a:spcPts val="520"/>
              </a:spcBef>
              <a:spcAft>
                <a:spcPts val="0"/>
              </a:spcAft>
              <a:buClr>
                <a:schemeClr val="dk1"/>
              </a:buClr>
              <a:buSzPts val="1100"/>
              <a:buFont typeface="Arial"/>
              <a:buNone/>
            </a:pPr>
            <a:r>
              <a:rPr lang="en" sz="1400">
                <a:solidFill>
                  <a:srgbClr val="4A4A4A"/>
                </a:solidFill>
              </a:rPr>
              <a:t>Verse 1</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My heart</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Is filled with fear</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This is my last chance to show my love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I will move on</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Some people find it easier than they do</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Some people dream</a:t>
            </a:r>
            <a:endParaRPr sz="1400">
              <a:solidFill>
                <a:srgbClr val="4A4A4A"/>
              </a:solidFill>
            </a:endParaRPr>
          </a:p>
          <a:p>
            <a:pPr marL="0" lvl="0" indent="0" algn="l" rtl="0">
              <a:spcBef>
                <a:spcPts val="520"/>
              </a:spcBef>
              <a:spcAft>
                <a:spcPts val="0"/>
              </a:spcAft>
              <a:buClr>
                <a:schemeClr val="dk1"/>
              </a:buClr>
              <a:buSzPts val="1100"/>
              <a:buFont typeface="Arial"/>
              <a:buNone/>
            </a:pPr>
            <a:endParaRPr sz="1400">
              <a:solidFill>
                <a:schemeClr val="dk1"/>
              </a:solidFill>
            </a:endParaRPr>
          </a:p>
          <a:p>
            <a:pPr marL="0" lvl="0" indent="0" algn="l" rtl="0">
              <a:lnSpc>
                <a:spcPct val="120000"/>
              </a:lnSpc>
              <a:spcBef>
                <a:spcPts val="520"/>
              </a:spcBef>
              <a:spcAft>
                <a:spcPts val="0"/>
              </a:spcAft>
              <a:buClr>
                <a:schemeClr val="dk1"/>
              </a:buClr>
              <a:buSzPts val="1100"/>
              <a:buFont typeface="Arial"/>
              <a:buNone/>
            </a:pPr>
            <a:r>
              <a:rPr lang="en" sz="1400">
                <a:solidFill>
                  <a:srgbClr val="4A4A4A"/>
                </a:solidFill>
              </a:rPr>
              <a:t>Chorus</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Hard to face tomorrow</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You finally found the time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And the joy of life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Someday I'm gonna live on</a:t>
            </a:r>
            <a:endParaRPr sz="1400">
              <a:solidFill>
                <a:srgbClr val="4A4A4A"/>
              </a:solidFill>
            </a:endParaRPr>
          </a:p>
          <a:p>
            <a:pPr marL="0" lvl="0" indent="0" algn="l" rtl="0">
              <a:spcBef>
                <a:spcPts val="520"/>
              </a:spcBef>
              <a:spcAft>
                <a:spcPts val="0"/>
              </a:spcAft>
              <a:buNone/>
            </a:pPr>
            <a:endParaRPr/>
          </a:p>
        </p:txBody>
      </p:sp>
      <p:sp>
        <p:nvSpPr>
          <p:cNvPr id="276" name="Google Shape;276;p50"/>
          <p:cNvSpPr txBox="1">
            <a:spLocks noGrp="1"/>
          </p:cNvSpPr>
          <p:nvPr>
            <p:ph type="body" idx="2"/>
          </p:nvPr>
        </p:nvSpPr>
        <p:spPr>
          <a:xfrm>
            <a:off x="4692274" y="1200150"/>
            <a:ext cx="3994500" cy="3725700"/>
          </a:xfrm>
          <a:prstGeom prst="rect">
            <a:avLst/>
          </a:prstGeom>
        </p:spPr>
        <p:txBody>
          <a:bodyPr spcFirstLastPara="1" wrap="square" lIns="91400" tIns="91400" rIns="91400" bIns="91400" anchor="t" anchorCtr="0">
            <a:noAutofit/>
          </a:bodyPr>
          <a:lstStyle/>
          <a:p>
            <a:pPr marL="0" lvl="0" indent="0" algn="l" rtl="0">
              <a:lnSpc>
                <a:spcPct val="120000"/>
              </a:lnSpc>
              <a:spcBef>
                <a:spcPts val="520"/>
              </a:spcBef>
              <a:spcAft>
                <a:spcPts val="0"/>
              </a:spcAft>
              <a:buClr>
                <a:schemeClr val="dk1"/>
              </a:buClr>
              <a:buSzPts val="1100"/>
              <a:buFont typeface="Arial"/>
              <a:buNone/>
            </a:pPr>
            <a:r>
              <a:rPr lang="en" sz="1400">
                <a:solidFill>
                  <a:srgbClr val="4A4A4A"/>
                </a:solidFill>
              </a:rPr>
              <a:t>Verse 2</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Some people find it easier than others</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Some people are calm</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But in reality</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Some of them can see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That nothing's wrong</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Hard to deal with</a:t>
            </a:r>
            <a:endParaRPr sz="1400">
              <a:solidFill>
                <a:srgbClr val="4A4A4A"/>
              </a:solidFill>
            </a:endParaRPr>
          </a:p>
          <a:p>
            <a:pPr marL="0" lvl="0" indent="0" algn="l" rtl="0">
              <a:spcBef>
                <a:spcPts val="520"/>
              </a:spcBef>
              <a:spcAft>
                <a:spcPts val="0"/>
              </a:spcAft>
              <a:buClr>
                <a:schemeClr val="dk1"/>
              </a:buClr>
              <a:buSzPts val="1100"/>
              <a:buFont typeface="Arial"/>
              <a:buNone/>
            </a:pPr>
            <a:endParaRPr sz="1400">
              <a:solidFill>
                <a:schemeClr val="dk1"/>
              </a:solidFill>
            </a:endParaRPr>
          </a:p>
          <a:p>
            <a:pPr marL="0" lvl="0" indent="0" algn="l" rtl="0">
              <a:lnSpc>
                <a:spcPct val="120000"/>
              </a:lnSpc>
              <a:spcBef>
                <a:spcPts val="520"/>
              </a:spcBef>
              <a:spcAft>
                <a:spcPts val="0"/>
              </a:spcAft>
              <a:buClr>
                <a:schemeClr val="dk1"/>
              </a:buClr>
              <a:buSzPts val="1100"/>
              <a:buFont typeface="Arial"/>
              <a:buNone/>
            </a:pPr>
            <a:r>
              <a:rPr lang="en" sz="1400">
                <a:solidFill>
                  <a:srgbClr val="4A4A4A"/>
                </a:solidFill>
              </a:rPr>
              <a:t>Chorus</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Hard to face tomorrow</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You finally found the time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And the joy of life</a:t>
            </a:r>
            <a:endParaRPr sz="1400">
              <a:solidFill>
                <a:srgbClr val="4A4A4A"/>
              </a:solidFill>
            </a:endParaRPr>
          </a:p>
          <a:p>
            <a:pPr marL="0" lvl="0" indent="0" algn="l" rtl="0">
              <a:spcBef>
                <a:spcPts val="520"/>
              </a:spcBef>
              <a:spcAft>
                <a:spcPts val="0"/>
              </a:spcAft>
              <a:buClr>
                <a:schemeClr val="dk1"/>
              </a:buClr>
              <a:buSzPts val="1100"/>
              <a:buFont typeface="Arial"/>
              <a:buNone/>
            </a:pPr>
            <a:r>
              <a:rPr lang="en" sz="1400">
                <a:solidFill>
                  <a:srgbClr val="4A4A4A"/>
                </a:solidFill>
              </a:rPr>
              <a:t>Someday I'm gonna live on</a:t>
            </a:r>
            <a:endParaRPr sz="1400">
              <a:solidFill>
                <a:srgbClr val="4A4A4A"/>
              </a:solidFill>
            </a:endParaRPr>
          </a:p>
          <a:p>
            <a:pPr marL="0" lvl="0" indent="0" algn="l" rtl="0">
              <a:spcBef>
                <a:spcPts val="520"/>
              </a:spcBef>
              <a:spcAft>
                <a:spcPts val="0"/>
              </a:spcAft>
              <a:buNone/>
            </a:pPr>
            <a:endParaRPr sz="1400"/>
          </a:p>
        </p:txBody>
      </p:sp>
      <p:sp>
        <p:nvSpPr>
          <p:cNvPr id="277" name="Google Shape;277;p50"/>
          <p:cNvSpPr/>
          <p:nvPr/>
        </p:nvSpPr>
        <p:spPr>
          <a:xfrm>
            <a:off x="7344245" y="24863"/>
            <a:ext cx="1799750"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1B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
              <a:t>Edge of Reality</a:t>
            </a:r>
            <a:endParaRPr/>
          </a:p>
        </p:txBody>
      </p:sp>
      <p:sp>
        <p:nvSpPr>
          <p:cNvPr id="283" name="Google Shape;283;p51"/>
          <p:cNvSpPr txBox="1">
            <a:spLocks noGrp="1"/>
          </p:cNvSpPr>
          <p:nvPr>
            <p:ph type="body" idx="1"/>
          </p:nvPr>
        </p:nvSpPr>
        <p:spPr>
          <a:xfrm>
            <a:off x="457200" y="1063375"/>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sz="1200">
                <a:solidFill>
                  <a:srgbClr val="202124"/>
                </a:solidFill>
              </a:rPr>
              <a:t>Verse 1</a:t>
            </a:r>
            <a:endParaRPr sz="1200">
              <a:solidFill>
                <a:srgbClr val="202124"/>
              </a:solidFill>
            </a:endParaRPr>
          </a:p>
          <a:p>
            <a:pPr marL="0" lvl="0" indent="0" algn="l" rtl="0">
              <a:spcBef>
                <a:spcPts val="520"/>
              </a:spcBef>
              <a:spcAft>
                <a:spcPts val="0"/>
              </a:spcAft>
              <a:buNone/>
            </a:pPr>
            <a:r>
              <a:rPr lang="en" sz="1200">
                <a:solidFill>
                  <a:srgbClr val="202124"/>
                </a:solidFill>
              </a:rPr>
              <a:t>I walk along a thin line darling</a:t>
            </a:r>
            <a:endParaRPr sz="1200">
              <a:solidFill>
                <a:srgbClr val="202124"/>
              </a:solidFill>
            </a:endParaRPr>
          </a:p>
          <a:p>
            <a:pPr marL="0" lvl="0" indent="0" algn="l" rtl="0">
              <a:spcBef>
                <a:spcPts val="520"/>
              </a:spcBef>
              <a:spcAft>
                <a:spcPts val="0"/>
              </a:spcAft>
              <a:buNone/>
            </a:pPr>
            <a:r>
              <a:rPr lang="en" sz="1200">
                <a:solidFill>
                  <a:srgbClr val="202124"/>
                </a:solidFill>
              </a:rPr>
              <a:t>Dark shadows follow me</a:t>
            </a:r>
            <a:endParaRPr sz="1200">
              <a:solidFill>
                <a:srgbClr val="202124"/>
              </a:solidFill>
            </a:endParaRPr>
          </a:p>
          <a:p>
            <a:pPr marL="0" lvl="0" indent="0" algn="l" rtl="0">
              <a:spcBef>
                <a:spcPts val="520"/>
              </a:spcBef>
              <a:spcAft>
                <a:spcPts val="0"/>
              </a:spcAft>
              <a:buNone/>
            </a:pPr>
            <a:r>
              <a:rPr lang="en" sz="1200">
                <a:solidFill>
                  <a:srgbClr val="202124"/>
                </a:solidFill>
              </a:rPr>
              <a:t>Here's where life's dream lies disillusioned</a:t>
            </a:r>
            <a:endParaRPr sz="1200">
              <a:solidFill>
                <a:srgbClr val="202124"/>
              </a:solidFill>
            </a:endParaRPr>
          </a:p>
          <a:p>
            <a:pPr marL="0" lvl="0" indent="0" algn="l" rtl="0">
              <a:spcBef>
                <a:spcPts val="520"/>
              </a:spcBef>
              <a:spcAft>
                <a:spcPts val="0"/>
              </a:spcAft>
              <a:buNone/>
            </a:pPr>
            <a:r>
              <a:rPr lang="en" sz="1200">
                <a:solidFill>
                  <a:srgbClr val="202124"/>
                </a:solidFill>
              </a:rPr>
              <a:t>The edge of reality</a:t>
            </a:r>
            <a:endParaRPr sz="1200">
              <a:solidFill>
                <a:srgbClr val="202124"/>
              </a:solidFill>
            </a:endParaRPr>
          </a:p>
          <a:p>
            <a:pPr marL="0" lvl="0" indent="0" algn="l" rtl="0">
              <a:spcBef>
                <a:spcPts val="520"/>
              </a:spcBef>
              <a:spcAft>
                <a:spcPts val="0"/>
              </a:spcAft>
              <a:buNone/>
            </a:pPr>
            <a:endParaRPr sz="400">
              <a:solidFill>
                <a:srgbClr val="202124"/>
              </a:solidFill>
            </a:endParaRPr>
          </a:p>
          <a:p>
            <a:pPr marL="0" lvl="0" indent="0" algn="l" rtl="0">
              <a:spcBef>
                <a:spcPts val="520"/>
              </a:spcBef>
              <a:spcAft>
                <a:spcPts val="0"/>
              </a:spcAft>
              <a:buNone/>
            </a:pPr>
            <a:r>
              <a:rPr lang="en" sz="1200">
                <a:solidFill>
                  <a:srgbClr val="202124"/>
                </a:solidFill>
              </a:rPr>
              <a:t>Verse 2</a:t>
            </a:r>
            <a:endParaRPr sz="1200">
              <a:solidFill>
                <a:srgbClr val="202124"/>
              </a:solidFill>
            </a:endParaRPr>
          </a:p>
          <a:p>
            <a:pPr marL="0" lvl="0" indent="0" algn="l" rtl="0">
              <a:spcBef>
                <a:spcPts val="520"/>
              </a:spcBef>
              <a:spcAft>
                <a:spcPts val="0"/>
              </a:spcAft>
              <a:buNone/>
            </a:pPr>
            <a:r>
              <a:rPr lang="en" sz="1200">
                <a:solidFill>
                  <a:srgbClr val="202124"/>
                </a:solidFill>
              </a:rPr>
              <a:t>Oh I can hear strange voices echo</a:t>
            </a:r>
            <a:endParaRPr sz="1200">
              <a:solidFill>
                <a:srgbClr val="202124"/>
              </a:solidFill>
            </a:endParaRPr>
          </a:p>
          <a:p>
            <a:pPr marL="0" lvl="0" indent="0" algn="l" rtl="0">
              <a:spcBef>
                <a:spcPts val="520"/>
              </a:spcBef>
              <a:spcAft>
                <a:spcPts val="0"/>
              </a:spcAft>
              <a:buNone/>
            </a:pPr>
            <a:r>
              <a:rPr lang="en" sz="1200">
                <a:solidFill>
                  <a:srgbClr val="202124"/>
                </a:solidFill>
              </a:rPr>
              <a:t>Laughing with mockery</a:t>
            </a:r>
            <a:endParaRPr sz="1200">
              <a:solidFill>
                <a:srgbClr val="202124"/>
              </a:solidFill>
            </a:endParaRPr>
          </a:p>
          <a:p>
            <a:pPr marL="0" lvl="0" indent="0" algn="l" rtl="0">
              <a:spcBef>
                <a:spcPts val="520"/>
              </a:spcBef>
              <a:spcAft>
                <a:spcPts val="0"/>
              </a:spcAft>
              <a:buNone/>
            </a:pPr>
            <a:r>
              <a:rPr lang="en" sz="1200">
                <a:solidFill>
                  <a:srgbClr val="202124"/>
                </a:solidFill>
              </a:rPr>
              <a:t>The border line of doom I'm facing</a:t>
            </a:r>
            <a:endParaRPr sz="1200">
              <a:solidFill>
                <a:srgbClr val="202124"/>
              </a:solidFill>
            </a:endParaRPr>
          </a:p>
          <a:p>
            <a:pPr marL="0" lvl="0" indent="0" algn="l" rtl="0">
              <a:spcBef>
                <a:spcPts val="520"/>
              </a:spcBef>
              <a:spcAft>
                <a:spcPts val="0"/>
              </a:spcAft>
              <a:buNone/>
            </a:pPr>
            <a:r>
              <a:rPr lang="en" sz="1200">
                <a:solidFill>
                  <a:srgbClr val="202124"/>
                </a:solidFill>
              </a:rPr>
              <a:t>The edge of reality</a:t>
            </a:r>
            <a:endParaRPr sz="1200">
              <a:solidFill>
                <a:srgbClr val="202124"/>
              </a:solidFill>
            </a:endParaRPr>
          </a:p>
          <a:p>
            <a:pPr marL="0" lvl="0" indent="0" algn="l" rtl="0">
              <a:spcBef>
                <a:spcPts val="520"/>
              </a:spcBef>
              <a:spcAft>
                <a:spcPts val="0"/>
              </a:spcAft>
              <a:buNone/>
            </a:pPr>
            <a:endParaRPr sz="400">
              <a:solidFill>
                <a:srgbClr val="202124"/>
              </a:solidFill>
            </a:endParaRPr>
          </a:p>
          <a:p>
            <a:pPr marL="0" lvl="0" indent="0" algn="l" rtl="0">
              <a:spcBef>
                <a:spcPts val="520"/>
              </a:spcBef>
              <a:spcAft>
                <a:spcPts val="0"/>
              </a:spcAft>
              <a:buNone/>
            </a:pPr>
            <a:r>
              <a:rPr lang="en" sz="1200">
                <a:solidFill>
                  <a:srgbClr val="202124"/>
                </a:solidFill>
              </a:rPr>
              <a:t>Chorus</a:t>
            </a:r>
            <a:endParaRPr sz="1200">
              <a:solidFill>
                <a:srgbClr val="202124"/>
              </a:solidFill>
            </a:endParaRPr>
          </a:p>
          <a:p>
            <a:pPr marL="0" lvl="0" indent="0" algn="l" rtl="0">
              <a:spcBef>
                <a:spcPts val="520"/>
              </a:spcBef>
              <a:spcAft>
                <a:spcPts val="0"/>
              </a:spcAft>
              <a:buNone/>
            </a:pPr>
            <a:r>
              <a:rPr lang="en" sz="1200">
                <a:solidFill>
                  <a:srgbClr val="202124"/>
                </a:solidFill>
              </a:rPr>
              <a:t>On the edge of reality she sits there tormenting me</a:t>
            </a:r>
            <a:endParaRPr sz="1200">
              <a:solidFill>
                <a:srgbClr val="202124"/>
              </a:solidFill>
            </a:endParaRPr>
          </a:p>
          <a:p>
            <a:pPr marL="0" lvl="0" indent="0" algn="l" rtl="0">
              <a:spcBef>
                <a:spcPts val="520"/>
              </a:spcBef>
              <a:spcAft>
                <a:spcPts val="0"/>
              </a:spcAft>
              <a:buNone/>
            </a:pPr>
            <a:r>
              <a:rPr lang="en" sz="1200">
                <a:solidFill>
                  <a:srgbClr val="202124"/>
                </a:solidFill>
              </a:rPr>
              <a:t>The girl with the nameless face</a:t>
            </a:r>
            <a:endParaRPr sz="1200">
              <a:solidFill>
                <a:srgbClr val="202124"/>
              </a:solidFill>
            </a:endParaRPr>
          </a:p>
          <a:p>
            <a:pPr marL="0" lvl="0" indent="0" algn="l" rtl="0">
              <a:spcBef>
                <a:spcPts val="520"/>
              </a:spcBef>
              <a:spcAft>
                <a:spcPts val="0"/>
              </a:spcAft>
              <a:buNone/>
            </a:pPr>
            <a:r>
              <a:rPr lang="en" sz="1200">
                <a:solidFill>
                  <a:srgbClr val="202124"/>
                </a:solidFill>
              </a:rPr>
              <a:t>On the edge of reality where she overpowers me</a:t>
            </a:r>
            <a:endParaRPr sz="1200">
              <a:solidFill>
                <a:srgbClr val="202124"/>
              </a:solidFill>
            </a:endParaRPr>
          </a:p>
          <a:p>
            <a:pPr marL="0" lvl="0" indent="0" algn="l" rtl="0">
              <a:spcBef>
                <a:spcPts val="520"/>
              </a:spcBef>
              <a:spcAft>
                <a:spcPts val="0"/>
              </a:spcAft>
              <a:buNone/>
            </a:pPr>
            <a:r>
              <a:rPr lang="en" sz="1200">
                <a:solidFill>
                  <a:srgbClr val="202124"/>
                </a:solidFill>
              </a:rPr>
              <a:t>With fears that I can't explain</a:t>
            </a:r>
            <a:endParaRPr sz="1200">
              <a:solidFill>
                <a:srgbClr val="202124"/>
              </a:solidFill>
            </a:endParaRPr>
          </a:p>
          <a:p>
            <a:pPr marL="0" lvl="0" indent="0" algn="l" rtl="0">
              <a:spcBef>
                <a:spcPts val="520"/>
              </a:spcBef>
              <a:spcAft>
                <a:spcPts val="0"/>
              </a:spcAft>
              <a:buNone/>
            </a:pPr>
            <a:endParaRPr sz="1400">
              <a:solidFill>
                <a:srgbClr val="4A4A4A"/>
              </a:solidFill>
            </a:endParaRPr>
          </a:p>
          <a:p>
            <a:pPr marL="0" lvl="0" indent="0" algn="l" rtl="0">
              <a:spcBef>
                <a:spcPts val="520"/>
              </a:spcBef>
              <a:spcAft>
                <a:spcPts val="0"/>
              </a:spcAft>
              <a:buNone/>
            </a:pPr>
            <a:endParaRPr sz="1400"/>
          </a:p>
        </p:txBody>
      </p:sp>
      <p:sp>
        <p:nvSpPr>
          <p:cNvPr id="284" name="Google Shape;284;p51"/>
          <p:cNvSpPr txBox="1">
            <a:spLocks noGrp="1"/>
          </p:cNvSpPr>
          <p:nvPr>
            <p:ph type="body" idx="2"/>
          </p:nvPr>
        </p:nvSpPr>
        <p:spPr>
          <a:xfrm>
            <a:off x="4692299" y="1063375"/>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sz="1400">
                <a:solidFill>
                  <a:srgbClr val="202124"/>
                </a:solidFill>
              </a:rPr>
              <a:t>She drove me to the point of madness</a:t>
            </a:r>
            <a:endParaRPr sz="1400">
              <a:solidFill>
                <a:srgbClr val="202124"/>
              </a:solidFill>
            </a:endParaRPr>
          </a:p>
          <a:p>
            <a:pPr marL="0" lvl="0" indent="0" algn="l" rtl="0">
              <a:spcBef>
                <a:spcPts val="520"/>
              </a:spcBef>
              <a:spcAft>
                <a:spcPts val="0"/>
              </a:spcAft>
              <a:buNone/>
            </a:pPr>
            <a:r>
              <a:rPr lang="en" sz="1400">
                <a:solidFill>
                  <a:srgbClr val="202124"/>
                </a:solidFill>
              </a:rPr>
              <a:t>The brink of misery</a:t>
            </a:r>
            <a:endParaRPr sz="1400">
              <a:solidFill>
                <a:srgbClr val="202124"/>
              </a:solidFill>
            </a:endParaRPr>
          </a:p>
          <a:p>
            <a:pPr marL="0" lvl="0" indent="0" algn="l" rtl="0">
              <a:spcBef>
                <a:spcPts val="520"/>
              </a:spcBef>
              <a:spcAft>
                <a:spcPts val="0"/>
              </a:spcAft>
              <a:buNone/>
            </a:pPr>
            <a:r>
              <a:rPr lang="en" sz="1400">
                <a:solidFill>
                  <a:srgbClr val="202124"/>
                </a:solidFill>
              </a:rPr>
              <a:t>If she's not real then I'm condemned to</a:t>
            </a:r>
            <a:endParaRPr sz="1400">
              <a:solidFill>
                <a:srgbClr val="202124"/>
              </a:solidFill>
            </a:endParaRPr>
          </a:p>
          <a:p>
            <a:pPr marL="0" lvl="0" indent="0" algn="l" rtl="0">
              <a:spcBef>
                <a:spcPts val="520"/>
              </a:spcBef>
              <a:spcAft>
                <a:spcPts val="0"/>
              </a:spcAft>
              <a:buNone/>
            </a:pPr>
            <a:r>
              <a:rPr lang="en" sz="1400">
                <a:solidFill>
                  <a:srgbClr val="202124"/>
                </a:solidFill>
              </a:rPr>
              <a:t>The edge of reality</a:t>
            </a:r>
            <a:endParaRPr sz="1400">
              <a:solidFill>
                <a:srgbClr val="202124"/>
              </a:solidFill>
            </a:endParaRPr>
          </a:p>
          <a:p>
            <a:pPr marL="0" lvl="0" indent="0" algn="l" rtl="0">
              <a:spcBef>
                <a:spcPts val="520"/>
              </a:spcBef>
              <a:spcAft>
                <a:spcPts val="0"/>
              </a:spcAft>
              <a:buNone/>
            </a:pPr>
            <a:endParaRPr sz="400">
              <a:solidFill>
                <a:srgbClr val="202124"/>
              </a:solidFill>
            </a:endParaRPr>
          </a:p>
          <a:p>
            <a:pPr marL="0" lvl="0" indent="0" algn="l" rtl="0">
              <a:spcBef>
                <a:spcPts val="520"/>
              </a:spcBef>
              <a:spcAft>
                <a:spcPts val="0"/>
              </a:spcAft>
              <a:buNone/>
            </a:pPr>
            <a:r>
              <a:rPr lang="en" sz="1400">
                <a:solidFill>
                  <a:srgbClr val="202124"/>
                </a:solidFill>
              </a:rPr>
              <a:t>Chorus</a:t>
            </a:r>
            <a:endParaRPr sz="1400">
              <a:solidFill>
                <a:srgbClr val="202124"/>
              </a:solidFill>
            </a:endParaRPr>
          </a:p>
          <a:p>
            <a:pPr marL="0" lvl="0" indent="0" algn="l" rtl="0">
              <a:spcBef>
                <a:spcPts val="520"/>
              </a:spcBef>
              <a:spcAft>
                <a:spcPts val="0"/>
              </a:spcAft>
              <a:buNone/>
            </a:pPr>
            <a:r>
              <a:rPr lang="en" sz="1400">
                <a:solidFill>
                  <a:srgbClr val="202124"/>
                </a:solidFill>
              </a:rPr>
              <a:t>On the edge of reality she sits there tormenting me</a:t>
            </a:r>
            <a:endParaRPr sz="1400">
              <a:solidFill>
                <a:srgbClr val="202124"/>
              </a:solidFill>
            </a:endParaRPr>
          </a:p>
          <a:p>
            <a:pPr marL="0" lvl="0" indent="0" algn="l" rtl="0">
              <a:spcBef>
                <a:spcPts val="520"/>
              </a:spcBef>
              <a:spcAft>
                <a:spcPts val="0"/>
              </a:spcAft>
              <a:buNone/>
            </a:pPr>
            <a:r>
              <a:rPr lang="en" sz="1400">
                <a:solidFill>
                  <a:srgbClr val="202124"/>
                </a:solidFill>
              </a:rPr>
              <a:t>The girl with the nameless face</a:t>
            </a:r>
            <a:endParaRPr sz="1400">
              <a:solidFill>
                <a:srgbClr val="202124"/>
              </a:solidFill>
            </a:endParaRPr>
          </a:p>
          <a:p>
            <a:pPr marL="0" lvl="0" indent="0" algn="l" rtl="0">
              <a:spcBef>
                <a:spcPts val="520"/>
              </a:spcBef>
              <a:spcAft>
                <a:spcPts val="0"/>
              </a:spcAft>
              <a:buNone/>
            </a:pPr>
            <a:r>
              <a:rPr lang="en" sz="1400">
                <a:solidFill>
                  <a:srgbClr val="202124"/>
                </a:solidFill>
              </a:rPr>
              <a:t>On the edge of reality where she overpowers me</a:t>
            </a:r>
            <a:endParaRPr sz="1400">
              <a:solidFill>
                <a:srgbClr val="202124"/>
              </a:solidFill>
            </a:endParaRPr>
          </a:p>
          <a:p>
            <a:pPr marL="0" lvl="0" indent="0" algn="l" rtl="0">
              <a:spcBef>
                <a:spcPts val="520"/>
              </a:spcBef>
              <a:spcAft>
                <a:spcPts val="0"/>
              </a:spcAft>
              <a:buNone/>
            </a:pPr>
            <a:r>
              <a:rPr lang="en" sz="1400">
                <a:solidFill>
                  <a:srgbClr val="202124"/>
                </a:solidFill>
              </a:rPr>
              <a:t>With fears that I can't explain</a:t>
            </a:r>
            <a:endParaRPr sz="1400">
              <a:solidFill>
                <a:srgbClr val="202124"/>
              </a:solidFill>
            </a:endParaRPr>
          </a:p>
          <a:p>
            <a:pPr marL="0" lvl="0" indent="0" algn="l" rtl="0">
              <a:spcBef>
                <a:spcPts val="520"/>
              </a:spcBef>
              <a:spcAft>
                <a:spcPts val="0"/>
              </a:spcAft>
              <a:buNone/>
            </a:pPr>
            <a:r>
              <a:rPr lang="en" sz="1400">
                <a:solidFill>
                  <a:srgbClr val="202124"/>
                </a:solidFill>
              </a:rPr>
              <a:t>She drove me to the point of madness</a:t>
            </a:r>
            <a:endParaRPr sz="1400">
              <a:solidFill>
                <a:srgbClr val="202124"/>
              </a:solidFill>
            </a:endParaRPr>
          </a:p>
          <a:p>
            <a:pPr marL="0" lvl="0" indent="0" algn="l" rtl="0">
              <a:spcBef>
                <a:spcPts val="520"/>
              </a:spcBef>
              <a:spcAft>
                <a:spcPts val="0"/>
              </a:spcAft>
              <a:buNone/>
            </a:pPr>
            <a:r>
              <a:rPr lang="en" sz="1400">
                <a:solidFill>
                  <a:srgbClr val="202124"/>
                </a:solidFill>
              </a:rPr>
              <a:t>The brink of misery</a:t>
            </a:r>
            <a:endParaRPr sz="1400">
              <a:solidFill>
                <a:srgbClr val="202124"/>
              </a:solidFill>
            </a:endParaRPr>
          </a:p>
          <a:p>
            <a:pPr marL="0" lvl="0" indent="0" algn="l" rtl="0">
              <a:spcBef>
                <a:spcPts val="520"/>
              </a:spcBef>
              <a:spcAft>
                <a:spcPts val="0"/>
              </a:spcAft>
              <a:buNone/>
            </a:pPr>
            <a:r>
              <a:rPr lang="en" sz="1400">
                <a:solidFill>
                  <a:srgbClr val="202124"/>
                </a:solidFill>
              </a:rPr>
              <a:t>If she's not real then I'm condemned to</a:t>
            </a:r>
            <a:endParaRPr sz="1400">
              <a:solidFill>
                <a:srgbClr val="202124"/>
              </a:solidFill>
            </a:endParaRPr>
          </a:p>
          <a:p>
            <a:pPr marL="0" lvl="0" indent="0" algn="l" rtl="0">
              <a:spcBef>
                <a:spcPts val="520"/>
              </a:spcBef>
              <a:spcAft>
                <a:spcPts val="0"/>
              </a:spcAft>
              <a:buNone/>
            </a:pPr>
            <a:r>
              <a:rPr lang="en" sz="1400">
                <a:solidFill>
                  <a:srgbClr val="202124"/>
                </a:solidFill>
              </a:rPr>
              <a:t>The edge of reality</a:t>
            </a:r>
            <a:endParaRPr sz="1400">
              <a:solidFill>
                <a:srgbClr val="202124"/>
              </a:solidFill>
            </a:endParaRPr>
          </a:p>
          <a:p>
            <a:pPr marL="0" lvl="0" indent="0" algn="l" rtl="0">
              <a:spcBef>
                <a:spcPts val="520"/>
              </a:spcBef>
              <a:spcAft>
                <a:spcPts val="0"/>
              </a:spcAft>
              <a:buNone/>
            </a:pPr>
            <a:endParaRPr sz="1200">
              <a:solidFill>
                <a:srgbClr val="4A4A4A"/>
              </a:solidFill>
              <a:highlight>
                <a:srgbClr val="FFFFFF"/>
              </a:highlight>
              <a:latin typeface="Roboto"/>
              <a:ea typeface="Roboto"/>
              <a:cs typeface="Roboto"/>
              <a:sym typeface="Roboto"/>
            </a:endParaRPr>
          </a:p>
          <a:p>
            <a:pPr marL="0" lvl="0" indent="0" algn="l" rtl="0">
              <a:spcBef>
                <a:spcPts val="520"/>
              </a:spcBef>
              <a:spcAft>
                <a:spcPts val="0"/>
              </a:spcAft>
              <a:buNone/>
            </a:pPr>
            <a:endParaRPr/>
          </a:p>
        </p:txBody>
      </p:sp>
      <p:sp>
        <p:nvSpPr>
          <p:cNvPr id="285" name="Google Shape;285;p51"/>
          <p:cNvSpPr/>
          <p:nvPr/>
        </p:nvSpPr>
        <p:spPr>
          <a:xfrm>
            <a:off x="7210255" y="24863"/>
            <a:ext cx="1933756"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2B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2"/>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Station 4</a:t>
            </a:r>
            <a:endParaRPr/>
          </a:p>
        </p:txBody>
      </p:sp>
      <p:sp>
        <p:nvSpPr>
          <p:cNvPr id="291" name="Google Shape;291;p52"/>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Ad Slogans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3"/>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Directions:</a:t>
            </a:r>
            <a:endParaRPr/>
          </a:p>
        </p:txBody>
      </p:sp>
      <p:sp>
        <p:nvSpPr>
          <p:cNvPr id="297" name="Google Shape;297;p5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There are two ad slogans for each product in the number group.  For each number group, read the ad slogan and discuss with your group which ad slogan you think was written by an AI.  Then, decide for each number group which you think was written by an AI (A or B) and put your guess into the poll individually.</a:t>
            </a:r>
            <a:endParaRPr/>
          </a:p>
          <a:p>
            <a:pPr marL="0" lvl="0" indent="0" algn="l" rtl="0">
              <a:spcBef>
                <a:spcPts val="520"/>
              </a:spcBef>
              <a:spcAft>
                <a:spcPts val="0"/>
              </a:spcAft>
              <a:buNone/>
            </a:pPr>
            <a:endParaRPr/>
          </a:p>
          <a:p>
            <a:pPr marL="0" lvl="0" indent="0" algn="l" rtl="0">
              <a:spcBef>
                <a:spcPts val="520"/>
              </a:spcBef>
              <a:spcAft>
                <a:spcPts val="0"/>
              </a:spcAft>
              <a:buNone/>
            </a:pPr>
            <a:r>
              <a:rPr lang="en" sz="5000"/>
              <a:t>Poll:</a:t>
            </a:r>
            <a:endParaRPr sz="5000"/>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1A</a:t>
            </a:r>
            <a:endParaRPr/>
          </a:p>
        </p:txBody>
      </p:sp>
      <p:sp>
        <p:nvSpPr>
          <p:cNvPr id="303" name="Google Shape;303;p54"/>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Underoos</a:t>
            </a:r>
            <a:endParaRPr sz="3200"/>
          </a:p>
          <a:p>
            <a:pPr marL="0" lvl="0" indent="0" algn="l" rtl="0">
              <a:spcBef>
                <a:spcPts val="520"/>
              </a:spcBef>
              <a:spcAft>
                <a:spcPts val="0"/>
              </a:spcAft>
              <a:buNone/>
            </a:pPr>
            <a:r>
              <a:rPr lang="en"/>
              <a:t>Children’s most important underwear</a:t>
            </a: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5"/>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1B</a:t>
            </a:r>
            <a:endParaRPr/>
          </a:p>
        </p:txBody>
      </p:sp>
      <p:sp>
        <p:nvSpPr>
          <p:cNvPr id="309" name="Google Shape;309;p5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Underoos</a:t>
            </a:r>
            <a:endParaRPr sz="3200"/>
          </a:p>
          <a:p>
            <a:pPr marL="0" lvl="0" indent="0" algn="l" rtl="0">
              <a:spcBef>
                <a:spcPts val="520"/>
              </a:spcBef>
              <a:spcAft>
                <a:spcPts val="0"/>
              </a:spcAft>
              <a:buNone/>
            </a:pPr>
            <a:r>
              <a:rPr lang="en"/>
              <a:t>The underwear that’s fun to wear</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6"/>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2A</a:t>
            </a:r>
            <a:endParaRPr/>
          </a:p>
        </p:txBody>
      </p:sp>
      <p:sp>
        <p:nvSpPr>
          <p:cNvPr id="315" name="Google Shape;315;p5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Legos</a:t>
            </a:r>
            <a:endParaRPr sz="3200"/>
          </a:p>
          <a:p>
            <a:pPr marL="0" lvl="0" indent="0" algn="l" rtl="0">
              <a:spcBef>
                <a:spcPts val="520"/>
              </a:spcBef>
              <a:spcAft>
                <a:spcPts val="0"/>
              </a:spcAft>
              <a:buNone/>
            </a:pPr>
            <a:r>
              <a:rPr lang="en"/>
              <a:t>They’re building stories</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Directions:</a:t>
            </a:r>
            <a:endParaRPr/>
          </a:p>
        </p:txBody>
      </p:sp>
      <p:sp>
        <p:nvSpPr>
          <p:cNvPr id="89" name="Google Shape;89;p21"/>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There are two pictures for each letter group.  For each letter group, discuss with your group which piece of art was created by AI, either 1 or 2. Then, decide which piece of art was created by an AI (1 or 2) and put your guess into the poll individually.</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 sz="5000"/>
              <a:t>Poll:</a:t>
            </a:r>
            <a:endParaRPr dirty="0"/>
          </a:p>
          <a:p>
            <a:pPr marL="0" lvl="0" indent="0" algn="l" rtl="0">
              <a:spcBef>
                <a:spcPts val="520"/>
              </a:spcBef>
              <a:spcAft>
                <a:spcPts val="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7"/>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2B</a:t>
            </a:r>
            <a:endParaRPr/>
          </a:p>
        </p:txBody>
      </p:sp>
      <p:sp>
        <p:nvSpPr>
          <p:cNvPr id="321" name="Google Shape;321;p5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Legos</a:t>
            </a:r>
            <a:endParaRPr sz="3200"/>
          </a:p>
          <a:p>
            <a:pPr marL="0" lvl="0" indent="0" algn="l" rtl="0">
              <a:spcBef>
                <a:spcPts val="520"/>
              </a:spcBef>
              <a:spcAft>
                <a:spcPts val="0"/>
              </a:spcAft>
              <a:buNone/>
            </a:pPr>
            <a:r>
              <a:rPr lang="en"/>
              <a:t>Rebuild the world</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8"/>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3A</a:t>
            </a:r>
            <a:endParaRPr/>
          </a:p>
        </p:txBody>
      </p:sp>
      <p:sp>
        <p:nvSpPr>
          <p:cNvPr id="327" name="Google Shape;327;p58"/>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Barbie</a:t>
            </a:r>
            <a:endParaRPr sz="3200"/>
          </a:p>
          <a:p>
            <a:pPr marL="0" lvl="0" indent="0" algn="l" rtl="0">
              <a:spcBef>
                <a:spcPts val="520"/>
              </a:spcBef>
              <a:spcAft>
                <a:spcPts val="0"/>
              </a:spcAft>
              <a:buNone/>
            </a:pPr>
            <a:r>
              <a:rPr lang="en"/>
              <a:t>For all girls</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9"/>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3B</a:t>
            </a:r>
            <a:endParaRPr/>
          </a:p>
        </p:txBody>
      </p:sp>
      <p:sp>
        <p:nvSpPr>
          <p:cNvPr id="333" name="Google Shape;333;p5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Barbie</a:t>
            </a:r>
            <a:endParaRPr sz="3200"/>
          </a:p>
          <a:p>
            <a:pPr marL="0" lvl="0" indent="0" algn="l" rtl="0">
              <a:spcBef>
                <a:spcPts val="520"/>
              </a:spcBef>
              <a:spcAft>
                <a:spcPts val="0"/>
              </a:spcAft>
              <a:buNone/>
            </a:pPr>
            <a:r>
              <a:rPr lang="en"/>
              <a:t>We can do anything, right, Barbie?</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0"/>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4A</a:t>
            </a:r>
            <a:endParaRPr/>
          </a:p>
        </p:txBody>
      </p:sp>
      <p:sp>
        <p:nvSpPr>
          <p:cNvPr id="339" name="Google Shape;339;p6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Snuggie</a:t>
            </a:r>
            <a:endParaRPr sz="3200"/>
          </a:p>
          <a:p>
            <a:pPr marL="0" lvl="0" indent="0" algn="l" rtl="0">
              <a:spcBef>
                <a:spcPts val="520"/>
              </a:spcBef>
              <a:spcAft>
                <a:spcPts val="0"/>
              </a:spcAft>
              <a:buNone/>
            </a:pPr>
            <a:r>
              <a:rPr lang="en"/>
              <a:t>So many others</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1"/>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4B</a:t>
            </a:r>
            <a:endParaRPr/>
          </a:p>
        </p:txBody>
      </p:sp>
      <p:sp>
        <p:nvSpPr>
          <p:cNvPr id="345" name="Google Shape;345;p61"/>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Snuggie</a:t>
            </a:r>
            <a:endParaRPr sz="3200"/>
          </a:p>
          <a:p>
            <a:pPr marL="0" lvl="0" indent="0" algn="l" rtl="0">
              <a:spcBef>
                <a:spcPts val="520"/>
              </a:spcBef>
              <a:spcAft>
                <a:spcPts val="0"/>
              </a:spcAft>
              <a:buNone/>
            </a:pPr>
            <a:r>
              <a:rPr lang="en"/>
              <a:t>Wrapped in warmth</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2"/>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5A</a:t>
            </a:r>
            <a:endParaRPr/>
          </a:p>
        </p:txBody>
      </p:sp>
      <p:sp>
        <p:nvSpPr>
          <p:cNvPr id="351" name="Google Shape;351;p62"/>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Milk</a:t>
            </a:r>
            <a:endParaRPr sz="3200"/>
          </a:p>
          <a:p>
            <a:pPr marL="0" lvl="0" indent="0" algn="l" rtl="0">
              <a:spcBef>
                <a:spcPts val="520"/>
              </a:spcBef>
              <a:spcAft>
                <a:spcPts val="0"/>
              </a:spcAft>
              <a:buNone/>
            </a:pPr>
            <a:r>
              <a:rPr lang="en"/>
              <a:t>Healthier from the inside out</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3"/>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5B</a:t>
            </a:r>
            <a:endParaRPr/>
          </a:p>
        </p:txBody>
      </p:sp>
      <p:sp>
        <p:nvSpPr>
          <p:cNvPr id="357" name="Google Shape;357;p6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200"/>
              <a:t>Milk</a:t>
            </a:r>
            <a:endParaRPr sz="3200"/>
          </a:p>
          <a:p>
            <a:pPr marL="0" lvl="0" indent="0" algn="l" rtl="0">
              <a:spcBef>
                <a:spcPts val="520"/>
              </a:spcBef>
              <a:spcAft>
                <a:spcPts val="0"/>
              </a:spcAft>
              <a:buNone/>
            </a:pPr>
            <a:r>
              <a:rPr lang="en"/>
              <a:t>Got milk?</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4"/>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Station 5</a:t>
            </a:r>
            <a:endParaRPr/>
          </a:p>
        </p:txBody>
      </p:sp>
      <p:sp>
        <p:nvSpPr>
          <p:cNvPr id="363" name="Google Shape;363;p64"/>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a:t>Faces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5"/>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Directions:</a:t>
            </a:r>
            <a:endParaRPr/>
          </a:p>
        </p:txBody>
      </p:sp>
      <p:sp>
        <p:nvSpPr>
          <p:cNvPr id="369" name="Google Shape;369;p6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There are eight faces in this station.  Look at each face and discuss with your group which face you think was created by an AI.  Then, decide for each number which you think was created by an AI and put your guess into the poll individually.</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r>
              <a:rPr lang="en" sz="5000"/>
              <a:t>Poll:</a:t>
            </a:r>
            <a:endParaRPr sz="5000"/>
          </a:p>
          <a:p>
            <a:pPr marL="0" lvl="0" indent="0" algn="l" rtl="0">
              <a:spcBef>
                <a:spcPts val="520"/>
              </a:spcBef>
              <a:spcAft>
                <a:spcPts val="0"/>
              </a:spcAft>
              <a:buNone/>
            </a:pPr>
            <a:endParaRPr/>
          </a:p>
          <a:p>
            <a:pPr marL="0" lvl="0" indent="0" algn="l" rtl="0">
              <a:spcBef>
                <a:spcPts val="52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00250" y="0"/>
            <a:ext cx="5143501" cy="5143501"/>
          </a:xfrm>
          <a:prstGeom prst="rect">
            <a:avLst/>
          </a:prstGeom>
          <a:noFill/>
          <a:ln>
            <a:noFill/>
          </a:ln>
        </p:spPr>
      </p:pic>
      <p:sp>
        <p:nvSpPr>
          <p:cNvPr id="375" name="Google Shape;375;p66"/>
          <p:cNvSpPr/>
          <p:nvPr/>
        </p:nvSpPr>
        <p:spPr>
          <a:xfrm>
            <a:off x="8470345" y="213438"/>
            <a:ext cx="447817"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7600" y="76200"/>
            <a:ext cx="6654799" cy="4991100"/>
          </a:xfrm>
          <a:prstGeom prst="rect">
            <a:avLst/>
          </a:prstGeom>
          <a:noFill/>
          <a:ln>
            <a:noFill/>
          </a:ln>
        </p:spPr>
      </p:pic>
      <p:sp>
        <p:nvSpPr>
          <p:cNvPr id="95" name="Google Shape;95;p22"/>
          <p:cNvSpPr/>
          <p:nvPr/>
        </p:nvSpPr>
        <p:spPr>
          <a:xfrm>
            <a:off x="7127720" y="152388"/>
            <a:ext cx="1893046"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1A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67"/>
          <p:cNvPicPr preferRelativeResize="0"/>
          <p:nvPr/>
        </p:nvPicPr>
        <p:blipFill>
          <a:blip r:embed="rId3">
            <a:alphaModFix/>
          </a:blip>
          <a:stretch>
            <a:fillRect/>
          </a:stretch>
        </p:blipFill>
        <p:spPr>
          <a:xfrm>
            <a:off x="0" y="38875"/>
            <a:ext cx="8105200" cy="5065750"/>
          </a:xfrm>
          <a:prstGeom prst="rect">
            <a:avLst/>
          </a:prstGeom>
          <a:noFill/>
          <a:ln>
            <a:noFill/>
          </a:ln>
        </p:spPr>
      </p:pic>
      <p:sp>
        <p:nvSpPr>
          <p:cNvPr id="381" name="Google Shape;381;p67"/>
          <p:cNvSpPr/>
          <p:nvPr/>
        </p:nvSpPr>
        <p:spPr>
          <a:xfrm>
            <a:off x="8223530" y="152400"/>
            <a:ext cx="804036"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8"/>
          <p:cNvSpPr/>
          <p:nvPr/>
        </p:nvSpPr>
        <p:spPr>
          <a:xfrm>
            <a:off x="8223530" y="152400"/>
            <a:ext cx="795554" cy="123997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3</a:t>
            </a:r>
          </a:p>
        </p:txBody>
      </p:sp>
      <p:pic>
        <p:nvPicPr>
          <p:cNvPr id="387" name="Google Shape;387;p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00250" y="0"/>
            <a:ext cx="5143501" cy="51435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9"/>
          <p:cNvSpPr/>
          <p:nvPr/>
        </p:nvSpPr>
        <p:spPr>
          <a:xfrm>
            <a:off x="8223530" y="152400"/>
            <a:ext cx="839657" cy="121453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4</a:t>
            </a:r>
          </a:p>
        </p:txBody>
      </p:sp>
      <p:pic>
        <p:nvPicPr>
          <p:cNvPr id="393" name="Google Shape;393;p69"/>
          <p:cNvPicPr preferRelativeResize="0"/>
          <p:nvPr/>
        </p:nvPicPr>
        <p:blipFill>
          <a:blip r:embed="rId3">
            <a:alphaModFix/>
          </a:blip>
          <a:stretch>
            <a:fillRect/>
          </a:stretch>
        </p:blipFill>
        <p:spPr>
          <a:xfrm>
            <a:off x="0" y="57150"/>
            <a:ext cx="8138150" cy="50863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0"/>
          <p:cNvSpPr/>
          <p:nvPr/>
        </p:nvSpPr>
        <p:spPr>
          <a:xfrm>
            <a:off x="8223530" y="152400"/>
            <a:ext cx="805732" cy="121792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5</a:t>
            </a:r>
          </a:p>
        </p:txBody>
      </p:sp>
      <p:pic>
        <p:nvPicPr>
          <p:cNvPr id="399" name="Google Shape;399;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00250" y="0"/>
            <a:ext cx="5143501" cy="514350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p:nvPr/>
        </p:nvSpPr>
        <p:spPr>
          <a:xfrm>
            <a:off x="8223530" y="152400"/>
            <a:ext cx="802339" cy="123997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6</a:t>
            </a:r>
          </a:p>
        </p:txBody>
      </p:sp>
      <p:pic>
        <p:nvPicPr>
          <p:cNvPr id="405" name="Google Shape;405;p71"/>
          <p:cNvPicPr preferRelativeResize="0"/>
          <p:nvPr/>
        </p:nvPicPr>
        <p:blipFill>
          <a:blip r:embed="rId3">
            <a:alphaModFix/>
          </a:blip>
          <a:stretch>
            <a:fillRect/>
          </a:stretch>
        </p:blipFill>
        <p:spPr>
          <a:xfrm>
            <a:off x="0" y="25825"/>
            <a:ext cx="8146950" cy="5091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p:nvPr/>
        </p:nvSpPr>
        <p:spPr>
          <a:xfrm>
            <a:off x="8223530" y="152400"/>
            <a:ext cx="785376" cy="1199268"/>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7</a:t>
            </a:r>
          </a:p>
        </p:txBody>
      </p:sp>
      <p:pic>
        <p:nvPicPr>
          <p:cNvPr id="411" name="Google Shape;411;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00250" y="0"/>
            <a:ext cx="5143501" cy="514350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3"/>
          <p:cNvSpPr/>
          <p:nvPr/>
        </p:nvSpPr>
        <p:spPr>
          <a:xfrm>
            <a:off x="8223530" y="152400"/>
            <a:ext cx="800643" cy="1239979"/>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8</a:t>
            </a:r>
          </a:p>
        </p:txBody>
      </p:sp>
      <p:pic>
        <p:nvPicPr>
          <p:cNvPr id="417" name="Google Shape;417;p73"/>
          <p:cNvPicPr preferRelativeResize="0"/>
          <p:nvPr/>
        </p:nvPicPr>
        <p:blipFill>
          <a:blip r:embed="rId3">
            <a:alphaModFix/>
          </a:blip>
          <a:stretch>
            <a:fillRect/>
          </a:stretch>
        </p:blipFill>
        <p:spPr>
          <a:xfrm>
            <a:off x="1139825" y="-19537"/>
            <a:ext cx="6864351" cy="518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p:nvPr/>
        </p:nvSpPr>
        <p:spPr>
          <a:xfrm>
            <a:off x="7023270" y="161088"/>
            <a:ext cx="2027052"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2A</a:t>
            </a:r>
          </a:p>
        </p:txBody>
      </p:sp>
      <p:pic>
        <p:nvPicPr>
          <p:cNvPr id="101" name="Google Shape;101;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388225" y="-34825"/>
            <a:ext cx="420911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34875" y="0"/>
            <a:ext cx="4209115" cy="5143500"/>
          </a:xfrm>
          <a:prstGeom prst="rect">
            <a:avLst/>
          </a:prstGeom>
          <a:noFill/>
          <a:ln>
            <a:noFill/>
          </a:ln>
        </p:spPr>
      </p:pic>
      <p:pic>
        <p:nvPicPr>
          <p:cNvPr id="107" name="Google Shape;107;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721175"/>
            <a:ext cx="4934876" cy="3701157"/>
          </a:xfrm>
          <a:prstGeom prst="rect">
            <a:avLst/>
          </a:prstGeom>
          <a:noFill/>
          <a:ln>
            <a:noFill/>
          </a:ln>
        </p:spPr>
      </p:pic>
      <p:sp>
        <p:nvSpPr>
          <p:cNvPr id="108" name="Google Shape;108;p24"/>
          <p:cNvSpPr txBox="1"/>
          <p:nvPr/>
        </p:nvSpPr>
        <p:spPr>
          <a:xfrm>
            <a:off x="0" y="721175"/>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1A</a:t>
            </a:r>
            <a:endParaRPr sz="1600" b="1">
              <a:latin typeface="Calibri"/>
              <a:ea typeface="Calibri"/>
              <a:cs typeface="Calibri"/>
              <a:sym typeface="Calibri"/>
            </a:endParaRPr>
          </a:p>
        </p:txBody>
      </p:sp>
      <p:sp>
        <p:nvSpPr>
          <p:cNvPr id="109" name="Google Shape;109;p24"/>
          <p:cNvSpPr txBox="1"/>
          <p:nvPr/>
        </p:nvSpPr>
        <p:spPr>
          <a:xfrm>
            <a:off x="4934875" y="0"/>
            <a:ext cx="435000" cy="4311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2A</a:t>
            </a:r>
            <a:endParaRPr sz="16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p:nvPr/>
        </p:nvSpPr>
        <p:spPr>
          <a:xfrm>
            <a:off x="7127720" y="152388"/>
            <a:ext cx="1799750"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1B</a:t>
            </a:r>
          </a:p>
        </p:txBody>
      </p:sp>
      <p:pic>
        <p:nvPicPr>
          <p:cNvPr id="115" name="Google Shape;115;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7550" y="0"/>
            <a:ext cx="5143499"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p:nvPr/>
        </p:nvSpPr>
        <p:spPr>
          <a:xfrm>
            <a:off x="7075495" y="169788"/>
            <a:ext cx="1933756" cy="12196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60000"/>
                </a:solidFill>
                <a:latin typeface="Arial"/>
              </a:rPr>
              <a:t>2B</a:t>
            </a:r>
          </a:p>
        </p:txBody>
      </p:sp>
      <p:pic>
        <p:nvPicPr>
          <p:cNvPr id="121" name="Google Shape;121;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96738" y="0"/>
            <a:ext cx="4418288" cy="514350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1379</Words>
  <Application>Microsoft Office PowerPoint</Application>
  <PresentationFormat>On-screen Show (16:9)</PresentationFormat>
  <Paragraphs>271</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Calibri</vt:lpstr>
      <vt:lpstr>Noto Sans Symbols</vt:lpstr>
      <vt:lpstr>Roboto</vt:lpstr>
      <vt:lpstr>Arial</vt:lpstr>
      <vt:lpstr>Georgia</vt:lpstr>
      <vt:lpstr>Constantia</vt:lpstr>
      <vt:lpstr>LEARN theme</vt:lpstr>
      <vt:lpstr>PowerPoint Presentation</vt:lpstr>
      <vt:lpstr>AI vs Human:  The Turing Test</vt:lpstr>
      <vt:lpstr>Station 1</vt:lpstr>
      <vt:lpstr>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Station 2</vt:lpstr>
      <vt:lpstr>Directions:</vt:lpstr>
      <vt:lpstr>1</vt:lpstr>
      <vt:lpstr>2</vt:lpstr>
      <vt:lpstr>3</vt:lpstr>
      <vt:lpstr>4</vt:lpstr>
      <vt:lpstr>5</vt:lpstr>
      <vt:lpstr>6</vt:lpstr>
      <vt:lpstr>7</vt:lpstr>
      <vt:lpstr>8</vt:lpstr>
      <vt:lpstr>9</vt:lpstr>
      <vt:lpstr>10</vt:lpstr>
      <vt:lpstr>Station 3</vt:lpstr>
      <vt:lpstr>Directions:</vt:lpstr>
      <vt:lpstr>Cause I Need Your Love</vt:lpstr>
      <vt:lpstr>Cause I Need Your Love</vt:lpstr>
      <vt:lpstr>But In Reality</vt:lpstr>
      <vt:lpstr>Edge of Reality</vt:lpstr>
      <vt:lpstr>Station 4</vt:lpstr>
      <vt:lpstr>Directions:</vt:lpstr>
      <vt:lpstr>1A</vt:lpstr>
      <vt:lpstr>1B</vt:lpstr>
      <vt:lpstr>2A</vt:lpstr>
      <vt:lpstr>2B</vt:lpstr>
      <vt:lpstr>3A</vt:lpstr>
      <vt:lpstr>3B</vt:lpstr>
      <vt:lpstr>4A</vt:lpstr>
      <vt:lpstr>4B</vt:lpstr>
      <vt:lpstr>5A</vt:lpstr>
      <vt:lpstr>5B</vt:lpstr>
      <vt:lpstr>Station 5</vt:lpstr>
      <vt:lpstr>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jordnaru@outlook.com</cp:lastModifiedBy>
  <cp:revision>16</cp:revision>
  <dcterms:modified xsi:type="dcterms:W3CDTF">2021-09-10T16:40:57Z</dcterms:modified>
</cp:coreProperties>
</file>