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5"/>
  </p:notesMasterIdLst>
  <p:sldIdLst>
    <p:sldId id="256" r:id="rId3"/>
    <p:sldId id="270" r:id="rId4"/>
    <p:sldId id="260" r:id="rId5"/>
    <p:sldId id="262" r:id="rId6"/>
    <p:sldId id="263" r:id="rId7"/>
    <p:sldId id="268" r:id="rId8"/>
    <p:sldId id="271" r:id="rId9"/>
    <p:sldId id="265" r:id="rId10"/>
    <p:sldId id="272" r:id="rId11"/>
    <p:sldId id="274" r:id="rId12"/>
    <p:sldId id="273" r:id="rId13"/>
    <p:sldId id="275" r:id="rId1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78112"/>
  </p:normalViewPr>
  <p:slideViewPr>
    <p:cSldViewPr snapToGrid="0">
      <p:cViewPr varScale="1">
        <p:scale>
          <a:sx n="124" d="100"/>
          <a:sy n="124" d="100"/>
        </p:scale>
        <p:origin x="8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hzQFIZuNFY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The History Channel. (2012, December 2).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Mankind: The story of all of us: Birth of farming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https://www.youtube.com/watch?v=bhzQFIZuNFY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86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PERSIA graphic organizer. Strategies. https://learn.k20center.ou.edu/strategy/113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97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PERSIA graphic organizer. Strategies. https://learn.k20center.ou.edu/strategy/113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936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PERSIA graphic organizer. Strategies. https://learn.k20center.ou.edu/strategy/113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8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bhzQFIZuNFY?feature=oembed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s://www.youtube.com/watch?v=bhzQFIZuNF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k20.ou.edu/riverciv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B2DC3-8974-729B-2546-B047955B4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666C7-2B43-3348-D8A1-556355319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River Valley Civilizations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51C45-3F5C-D529-A2BF-C4B866651B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1370013"/>
            <a:ext cx="6646794" cy="3262312"/>
          </a:xfrm>
        </p:spPr>
        <p:txBody>
          <a:bodyPr/>
          <a:lstStyle/>
          <a:p>
            <a:pPr marL="457200" indent="-393192">
              <a:buFont typeface="System Font Regular"/>
              <a:buChar char="●"/>
            </a:pPr>
            <a:r>
              <a:rPr lang="en-US" dirty="0"/>
              <a:t>Read about all four civilizations.</a:t>
            </a:r>
          </a:p>
          <a:p>
            <a:pPr marL="457200" indent="-393192">
              <a:buFont typeface="System Font Regular"/>
              <a:buChar char="●"/>
            </a:pPr>
            <a:r>
              <a:rPr lang="en-US" dirty="0"/>
              <a:t>Look for similarities and differences between each of the civilizations.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F1FC17-C80A-6E00-B4F1-216806958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874" y="83896"/>
            <a:ext cx="1386719" cy="137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514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7B0D9-2651-9B89-3A74-4C82615A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20925-64D8-0FD6-E9C4-F500A0621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Civilization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41F38-9A79-F2E5-2105-061084A65E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1370013"/>
            <a:ext cx="6646794" cy="326231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the categories of PERSIA, write about the characteristics of the civilization we live in today.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305F78-D82F-C792-4222-C22F5655B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874" y="83896"/>
            <a:ext cx="1386719" cy="137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73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3E969-DB8E-FF5E-3AB3-D0570D098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8F35D-162E-541D-B68C-4D94188E4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AA4EC-7D8C-4108-9F9C-27540C26E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402167" cy="3262312"/>
          </a:xfrm>
        </p:spPr>
        <p:txBody>
          <a:bodyPr/>
          <a:lstStyle/>
          <a:p>
            <a:pPr marL="457200" indent="-393192">
              <a:buFont typeface="System Font Regular"/>
              <a:buChar char="●"/>
            </a:pPr>
            <a:r>
              <a:rPr lang="en-US" dirty="0"/>
              <a:t>What are the characteristics of a civilization? </a:t>
            </a:r>
          </a:p>
          <a:p>
            <a:pPr marL="457200" indent="-393192">
              <a:buFont typeface="System Font Regular"/>
              <a:buChar char="●"/>
            </a:pPr>
            <a:r>
              <a:rPr lang="en-US" dirty="0"/>
              <a:t>Why do civilizations develop in certain locations?</a:t>
            </a:r>
          </a:p>
          <a:p>
            <a:pPr marL="457200" indent="-393192">
              <a:buFont typeface="System Font Regular"/>
              <a:buChar char="●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013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Settle Down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Characteristics of Civilization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9690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355" y="120085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Pick a Place to Settle</a:t>
            </a:r>
          </a:p>
        </p:txBody>
      </p:sp>
      <p:pic>
        <p:nvPicPr>
          <p:cNvPr id="3" name="Picture 2" descr="A picture containing text, mammal&#10;&#10;Description automatically generated">
            <a:extLst>
              <a:ext uri="{FF2B5EF4-FFF2-40B4-BE49-F238E27FC236}">
                <a16:creationId xmlns:a16="http://schemas.microsoft.com/office/drawing/2014/main" id="{DF9A0BBB-515B-2DD3-BF39-183E174BA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55" y="1113860"/>
            <a:ext cx="7371184" cy="36622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Questions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dirty="0"/>
              <a:t>What are the characteristics of a civilization?</a:t>
            </a:r>
          </a:p>
          <a:p>
            <a:r>
              <a:rPr lang="en-US" dirty="0"/>
              <a:t>Why do civilizations develop in certain locations?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r>
              <a:rPr lang="en-US" dirty="0"/>
              <a:t>Explain how the environment influences human settlement.</a:t>
            </a:r>
          </a:p>
          <a:p>
            <a:r>
              <a:rPr lang="en-US" dirty="0"/>
              <a:t>Identify the elements of civilization. </a:t>
            </a:r>
          </a:p>
          <a:p>
            <a:pPr marL="64008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33BAE-1DF4-B7E6-7446-204B8152F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9619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River Valley Civilizations</a:t>
            </a:r>
          </a:p>
        </p:txBody>
      </p:sp>
      <p:pic>
        <p:nvPicPr>
          <p:cNvPr id="4" name="Google Shape;120;g7a02663156_0_0">
            <a:extLst>
              <a:ext uri="{FF2B5EF4-FFF2-40B4-BE49-F238E27FC236}">
                <a16:creationId xmlns:a16="http://schemas.microsoft.com/office/drawing/2014/main" id="{8510B12A-9EAE-CDFE-041F-F2ED0D2B6CB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650" y="1023394"/>
            <a:ext cx="6972948" cy="377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AA2F9-F63A-87E1-79E5-6F1EC7AA2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Birth of Farming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BBF47-B260-B459-1422-C10370809E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you watch the video, think about how farming led to civilization. </a:t>
            </a:r>
          </a:p>
        </p:txBody>
      </p:sp>
    </p:spTree>
    <p:extLst>
      <p:ext uri="{BB962C8B-B14F-4D97-AF65-F5344CB8AC3E}">
        <p14:creationId xmlns:p14="http://schemas.microsoft.com/office/powerpoint/2010/main" val="259621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4"/>
              </a:rPr>
              <a:t>The Birth of Farming</a:t>
            </a:r>
            <a:endParaRPr lang="en-US" dirty="0"/>
          </a:p>
        </p:txBody>
      </p:sp>
      <p:pic>
        <p:nvPicPr>
          <p:cNvPr id="6" name="Online Media 5" descr="Mankind: The Story of All of Us: Birth of Farming | History">
            <a:hlinkClick r:id="" action="ppaction://media"/>
            <a:extLst>
              <a:ext uri="{FF2B5EF4-FFF2-40B4-BE49-F238E27FC236}">
                <a16:creationId xmlns:a16="http://schemas.microsoft.com/office/drawing/2014/main" id="{E8D02D61-32CB-724A-5443-1659D9ABC8A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322458" y="657131"/>
            <a:ext cx="6499083" cy="3671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D05B7-2762-0778-0BA9-A4A32E1BD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8D23D-4BA3-5F41-9B92-BCFC900E9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River Valley Civilizations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75D7F-A3A0-EF91-AAC2-34920A884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1370013"/>
            <a:ext cx="6646794" cy="3262312"/>
          </a:xfrm>
        </p:spPr>
        <p:txBody>
          <a:bodyPr/>
          <a:lstStyle/>
          <a:p>
            <a:pPr marL="457200" indent="-393192">
              <a:buFont typeface="System Font Regular"/>
              <a:buChar char="●"/>
            </a:pPr>
            <a:r>
              <a:rPr lang="en-US" dirty="0"/>
              <a:t>Use the PERSIA categories to learn more about one civilization.</a:t>
            </a:r>
          </a:p>
          <a:p>
            <a:pPr marL="457200" indent="-393192">
              <a:buFont typeface="System Font Regular"/>
              <a:buChar char="●"/>
            </a:pPr>
            <a:r>
              <a:rPr lang="en-US" dirty="0"/>
              <a:t>Find information about your civilization using the following link: </a:t>
            </a:r>
            <a:r>
              <a:rPr lang="en-US" dirty="0">
                <a:hlinkClick r:id="rId3"/>
              </a:rPr>
              <a:t>k20.ou.edu/rivercivs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D91972-92E7-5CA9-6AA2-9EEF56F93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874" y="83896"/>
            <a:ext cx="1386719" cy="137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0168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1126</TotalTime>
  <Words>278</Words>
  <Application>Microsoft Macintosh PowerPoint</Application>
  <PresentationFormat>On-screen Show (16:9)</PresentationFormat>
  <Paragraphs>28</Paragraphs>
  <Slides>12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Let’s Settle Down</vt:lpstr>
      <vt:lpstr>Pick a Place to Settle</vt:lpstr>
      <vt:lpstr>Essential Questions</vt:lpstr>
      <vt:lpstr>Learning Objectives</vt:lpstr>
      <vt:lpstr>River Valley Civilizations</vt:lpstr>
      <vt:lpstr>Birth of Farming</vt:lpstr>
      <vt:lpstr>The Birth of Farming</vt:lpstr>
      <vt:lpstr>River Valley Civilizations</vt:lpstr>
      <vt:lpstr>River Valley Civilizations</vt:lpstr>
      <vt:lpstr>Your Civilization</vt:lpstr>
      <vt:lpstr>Reflect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Let's Settle Down</dc:title>
  <dc:subject/>
  <dc:creator>K20 Center</dc:creator>
  <cp:keywords/>
  <dc:description/>
  <cp:lastModifiedBy>Gracia, Ann M.</cp:lastModifiedBy>
  <cp:revision>7</cp:revision>
  <dcterms:created xsi:type="dcterms:W3CDTF">2026-06-09T17:47:48Z</dcterms:created>
  <dcterms:modified xsi:type="dcterms:W3CDTF">2026-08-03T15:16:08Z</dcterms:modified>
  <cp:category/>
</cp:coreProperties>
</file>