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9" r:id="rId1"/>
    <p:sldMasterId id="2147483680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19E72-5ADD-4D73-83D1-7C3634507A27}" v="2" dt="2023-07-12T17:56:31.520"/>
  </p1510:revLst>
</p1510:revInfo>
</file>

<file path=ppt/tableStyles.xml><?xml version="1.0" encoding="utf-8"?>
<a:tblStyleLst xmlns:a="http://schemas.openxmlformats.org/drawingml/2006/main" def="{E5A107BF-4FB3-46AE-BAEB-5E1AD84B01CB}">
  <a:tblStyle styleId="{E5A107BF-4FB3-46AE-BAEB-5E1AD84B01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635"/>
  </p:normalViewPr>
  <p:slideViewPr>
    <p:cSldViewPr snapToGrid="0">
      <p:cViewPr varScale="1">
        <p:scale>
          <a:sx n="153" d="100"/>
          <a:sy n="153" d="100"/>
        </p:scale>
        <p:origin x="6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d23536a41a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d23536a41a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d23536a41a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d23536a41a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cd406f5a7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cd406f5a7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d23536a41a_0_1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d23536a41a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d23536a41a_0_3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d23536a41a_0_3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d23536a41a_0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gd23536a41a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d23536a41a_0_3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d23536a41a_0_3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d23536a41a_0_3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d23536a41a_0_3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d23536a41a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d23536a41a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d23536a41a_0_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d23536a41a_0_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d23536a41a_0_2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d23536a41a_0_2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0" dirty="0">
                <a:solidFill>
                  <a:schemeClr val="dk1"/>
                </a:solidFill>
              </a:rPr>
              <a:t>Have students </a:t>
            </a:r>
            <a:r>
              <a:rPr lang="en" dirty="0">
                <a:solidFill>
                  <a:schemeClr val="dk1"/>
                </a:solidFill>
              </a:rPr>
              <a:t>begin by watching a segment of the video (2:53-6:24): </a:t>
            </a:r>
            <a:r>
              <a:rPr lang="en-US" dirty="0">
                <a:solidFill>
                  <a:schemeClr val="dk1"/>
                </a:solidFill>
              </a:rPr>
              <a:t>https://youtu.be/fMufgnJId58?t=173 </a:t>
            </a:r>
            <a:endParaRPr lang="en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Source: Children’s National Hospital. </a:t>
            </a:r>
            <a:r>
              <a:rPr lang="en-US" b="0" i="0" dirty="0">
                <a:solidFill>
                  <a:srgbClr val="444444"/>
                </a:solidFill>
                <a:effectLst/>
                <a:latin typeface="Helvetica Neue"/>
              </a:rPr>
              <a:t>(March 2013). Health Disparities, Focus on Asthma | Children's National Medical Center. </a:t>
            </a:r>
            <a:r>
              <a:rPr lang="en-US" b="0" i="1" dirty="0">
                <a:solidFill>
                  <a:srgbClr val="444444"/>
                </a:solidFill>
                <a:effectLst/>
                <a:latin typeface="Helvetica Neue"/>
              </a:rPr>
              <a:t>YouTube</a:t>
            </a:r>
            <a:r>
              <a:rPr lang="en-US" b="0" i="0" dirty="0">
                <a:solidFill>
                  <a:srgbClr val="444444"/>
                </a:solidFill>
                <a:effectLst/>
                <a:latin typeface="Helvetica Neue"/>
              </a:rPr>
              <a:t>. </a:t>
            </a:r>
            <a:r>
              <a:rPr lang="en-US" dirty="0">
                <a:solidFill>
                  <a:schemeClr val="dk1"/>
                </a:solidFill>
              </a:rPr>
              <a:t>https://youtu.be/fMufgnJId58?t=173 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d2efe9135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d2efe9135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d23536a41a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d23536a41a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d23536a41a_0_3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d23536a41a_0_3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d23536a41a_0_3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d23536a41a_0_3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d23536a41a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d23536a41a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 rtl="0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 rtl="0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 rtl="0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 rtl="0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3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8" name="Google Shape;9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3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 rtl="0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 rtl="0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 rtl="0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4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 rtl="0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 rtl="0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 rtl="0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 rtl="0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3" name="Google Shape;10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5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Google Shape;108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 rtl="0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26" name="Google Shape;12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 rtl="0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0" name="Google Shape;130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 rtl="0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7" name="Google Shape;57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8" name="Google Shape;68;p17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 rtl="0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 rtl="0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 rtl="0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 rtl="0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 rtl="0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 rtl="0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75" name="Google Shape;75;p18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8" t="21571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8" lvl="0" algn="l" rtl="0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 rtl="0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 rtl="0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 rtl="0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79" name="Google Shape;79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 rtl="0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2" name="Google Shape;82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 rtl="0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 rtl="0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 rtl="0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7" name="Google Shape;8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1" name="Google Shape;91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2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 rtl="0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 rtl="0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 rtl="0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39967" scaled="0"/>
        </a:gra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WwvdLxwV9c?feature=oembed" TargetMode="Externa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MufgnJId58?t=17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Lesson Objectives</a:t>
            </a:r>
            <a:endParaRPr/>
          </a:p>
        </p:txBody>
      </p:sp>
      <p:sp>
        <p:nvSpPr>
          <p:cNvPr id="192" name="Google Shape;192;p4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" dirty="0"/>
              <a:t>We will apply the meaning of homeostasis to the respiratory system.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" dirty="0"/>
              <a:t>We will be able to model what happens to the respiratory system before, during, and after an asthma attack.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" name="Google Shape;197;p44"/>
          <p:cNvGraphicFramePr/>
          <p:nvPr>
            <p:extLst>
              <p:ext uri="{D42A27DB-BD31-4B8C-83A1-F6EECF244321}">
                <p14:modId xmlns:p14="http://schemas.microsoft.com/office/powerpoint/2010/main" val="2217718101"/>
              </p:ext>
            </p:extLst>
          </p:nvPr>
        </p:nvGraphicFramePr>
        <p:xfrm>
          <a:off x="457200" y="1316413"/>
          <a:ext cx="8285450" cy="3491230"/>
        </p:xfrm>
        <a:graphic>
          <a:graphicData uri="http://schemas.openxmlformats.org/drawingml/2006/table">
            <a:tbl>
              <a:tblPr>
                <a:noFill/>
                <a:tableStyleId>{E5A107BF-4FB3-46AE-BAEB-5E1AD84B01CB}</a:tableStyleId>
              </a:tblPr>
              <a:tblGrid>
                <a:gridCol w="3185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Station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Build a Lung</a:t>
                      </a:r>
                      <a:endParaRPr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Discover how your lung functions with and without asthma.</a:t>
                      </a: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Asthma Demonstration</a:t>
                      </a:r>
                      <a:endParaRPr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Learn what it feels like to have asthma.</a:t>
                      </a: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Does Asthma Work?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Watch “</a:t>
                      </a:r>
                      <a:r>
                        <a:rPr lang="en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Does Asthma Work?”</a:t>
                      </a: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Asthma in Oklahoma’s Children</a:t>
                      </a:r>
                      <a:endParaRPr sz="18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Read through the 2013 fact sheet that has been published by the Oklahoma Department of Health.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How an Asthma Attack Occurs</a:t>
                      </a:r>
                      <a:endParaRPr sz="18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Watch “How an Asthma Attack Occurs.”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Chemistry of Inhalers</a:t>
                      </a:r>
                      <a:endParaRPr sz="1800" b="1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Study the two images.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98" name="Google Shape;198;p4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Station Description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K20 7 minute timer">
            <a:hlinkClick r:id="" action="ppaction://media"/>
            <a:extLst>
              <a:ext uri="{FF2B5EF4-FFF2-40B4-BE49-F238E27FC236}">
                <a16:creationId xmlns:a16="http://schemas.microsoft.com/office/drawing/2014/main" id="{C32B21D8-6C5C-4C1D-9C55-F166E82032A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51106" y="806882"/>
            <a:ext cx="6247319" cy="35297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6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4376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What did you figure out that you didn’t know before?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Which station did you get the most benefit from?  Why?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Which station surprised or interested you? Why?</a:t>
            </a:r>
            <a:endParaRPr dirty="0"/>
          </a:p>
        </p:txBody>
      </p:sp>
      <p:sp>
        <p:nvSpPr>
          <p:cNvPr id="209" name="Google Shape;209;p4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Station Debrief</a:t>
            </a:r>
            <a:endParaRPr/>
          </a:p>
        </p:txBody>
      </p:sp>
      <p:pic>
        <p:nvPicPr>
          <p:cNvPr id="210" name="Google Shape;210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4800" y="1442210"/>
            <a:ext cx="3944402" cy="3048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Driving Question Board</a:t>
            </a:r>
            <a:endParaRPr/>
          </a:p>
        </p:txBody>
      </p:sp>
      <p:sp>
        <p:nvSpPr>
          <p:cNvPr id="216" name="Google Shape;216;p47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704300" cy="338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Are there any questions on the Driving Question Board that we can answer right now?</a:t>
            </a:r>
            <a:endParaRPr dirty="0"/>
          </a:p>
        </p:txBody>
      </p:sp>
      <p:pic>
        <p:nvPicPr>
          <p:cNvPr id="217" name="Google Shape;217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1500" y="1989000"/>
            <a:ext cx="3088199" cy="22530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 and Discuss</a:t>
            </a:r>
            <a:endParaRPr/>
          </a:p>
        </p:txBody>
      </p:sp>
      <p:sp>
        <p:nvSpPr>
          <p:cNvPr id="223" name="Google Shape;223;p4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b="1" dirty="0"/>
              <a:t>C:</a:t>
            </a:r>
            <a:r>
              <a:rPr lang="en" dirty="0"/>
              <a:t> Circle any words that you don’t know.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b="1" dirty="0"/>
              <a:t>U: </a:t>
            </a:r>
            <a:r>
              <a:rPr lang="en" dirty="0"/>
              <a:t>Underline any information that helps you understand the word “</a:t>
            </a:r>
            <a:r>
              <a:rPr lang="en" i="1" dirty="0"/>
              <a:t>homeostasis.</a:t>
            </a:r>
            <a:r>
              <a:rPr lang="en" dirty="0"/>
              <a:t>”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b="1" dirty="0"/>
              <a:t>S:</a:t>
            </a:r>
            <a:r>
              <a:rPr lang="en" dirty="0"/>
              <a:t> Star any information that helps you answer the question “</a:t>
            </a:r>
            <a:r>
              <a:rPr lang="en" i="1" dirty="0"/>
              <a:t>Why do humans have asthma attacks?”</a:t>
            </a:r>
            <a:endParaRPr i="1" dirty="0"/>
          </a:p>
        </p:txBody>
      </p:sp>
      <p:pic>
        <p:nvPicPr>
          <p:cNvPr id="224" name="Google Shape;224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6195" y="1359015"/>
            <a:ext cx="2914475" cy="293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Respiratory System</a:t>
            </a:r>
            <a:endParaRPr/>
          </a:p>
        </p:txBody>
      </p:sp>
      <p:sp>
        <p:nvSpPr>
          <p:cNvPr id="230" name="Google Shape;230;p4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Revise or create a new model of the respiratory system that shows what happens before, during, and after an asthma attack.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Include any new information you learned throughout the lesson.</a:t>
            </a:r>
            <a:endParaRPr dirty="0"/>
          </a:p>
        </p:txBody>
      </p:sp>
      <p:pic>
        <p:nvPicPr>
          <p:cNvPr id="231" name="Google Shape;231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7700" y="1278522"/>
            <a:ext cx="2839858" cy="3674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Understanding Asthma</a:t>
            </a:r>
            <a:endParaRPr dirty="0"/>
          </a:p>
        </p:txBody>
      </p:sp>
      <p:sp>
        <p:nvSpPr>
          <p:cNvPr id="140" name="Google Shape;140;p3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6874943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Connecting Social Issues &amp; Human Health Gaps Unit, Lesson 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 dirty="0"/>
              <a:t>I Notice, I Wonder</a:t>
            </a:r>
            <a:endParaRPr dirty="0"/>
          </a:p>
        </p:txBody>
      </p:sp>
      <p:sp>
        <p:nvSpPr>
          <p:cNvPr id="146" name="Google Shape;146;p36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60248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" dirty="0"/>
              <a:t>While watching the video, write down the following: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Your observations (things you notice)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Your questions (things you wonder about)</a:t>
            </a:r>
            <a:endParaRPr dirty="0"/>
          </a:p>
        </p:txBody>
      </p:sp>
      <p:pic>
        <p:nvPicPr>
          <p:cNvPr id="147" name="Google Shape;147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1500" y="735947"/>
            <a:ext cx="3361500" cy="33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 descr="Documentary by Asonye and Children's National: Health disparities with a focus on Asthma. http://childrensnational.org/impactdc/" title="Health Disparities, Focus on Asthma | Children's National Medical Cent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84850" y="106387"/>
            <a:ext cx="6574300" cy="493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Elbow Partners</a:t>
            </a:r>
            <a:endParaRPr/>
          </a:p>
        </p:txBody>
      </p:sp>
      <p:sp>
        <p:nvSpPr>
          <p:cNvPr id="158" name="Google Shape;158;p3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015481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With your Elbow Partner, discuss what is similar and different about what your recorded. Add any new questions or observations.</a:t>
            </a:r>
            <a:endParaRPr dirty="0"/>
          </a:p>
        </p:txBody>
      </p:sp>
      <p:pic>
        <p:nvPicPr>
          <p:cNvPr id="159" name="Google Shape;159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2000" y="1799867"/>
            <a:ext cx="3361500" cy="2025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"/>
              <a:t>Driving Question Board</a:t>
            </a:r>
            <a:endParaRPr/>
          </a:p>
        </p:txBody>
      </p:sp>
      <p:sp>
        <p:nvSpPr>
          <p:cNvPr id="165" name="Google Shape;165;p39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7043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Based on your conversation with your Elbow Partner, what are some questions you have that we can add to the Driving Question Board?</a:t>
            </a:r>
            <a:endParaRPr dirty="0"/>
          </a:p>
        </p:txBody>
      </p:sp>
      <p:pic>
        <p:nvPicPr>
          <p:cNvPr id="166" name="Google Shape;166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1500" y="1989000"/>
            <a:ext cx="3088199" cy="22530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Respiratory System</a:t>
            </a:r>
            <a:endParaRPr/>
          </a:p>
        </p:txBody>
      </p:sp>
      <p:sp>
        <p:nvSpPr>
          <p:cNvPr id="172" name="Google Shape;172;p4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/>
              <a:t>What happens to the respiratory system before, during, and after an asthma attack?</a:t>
            </a: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/>
              <a:t>Create an initial model of the respiratory system that shows what you think happens during these times.</a:t>
            </a:r>
            <a:endParaRPr/>
          </a:p>
        </p:txBody>
      </p:sp>
      <p:pic>
        <p:nvPicPr>
          <p:cNvPr id="173" name="Google Shape;173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77700" y="1278522"/>
            <a:ext cx="2839858" cy="3674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Elbow Partners</a:t>
            </a:r>
            <a:endParaRPr/>
          </a:p>
        </p:txBody>
      </p:sp>
      <p:sp>
        <p:nvSpPr>
          <p:cNvPr id="179" name="Google Shape;179;p41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" dirty="0"/>
              <a:t>With your Elbow Partner: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Compare your models of the respiratory system before, during, and after an asthma attack.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" dirty="0"/>
              <a:t>Explain what you think occurs during an asthma attack, using your model as a visual aid.</a:t>
            </a:r>
            <a:endParaRPr dirty="0"/>
          </a:p>
        </p:txBody>
      </p:sp>
      <p:pic>
        <p:nvPicPr>
          <p:cNvPr id="180" name="Google Shape;180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30100" y="2102622"/>
            <a:ext cx="3361500" cy="2025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"/>
              <a:t>Essential Question</a:t>
            </a:r>
            <a:endParaRPr/>
          </a:p>
        </p:txBody>
      </p:sp>
      <p:sp>
        <p:nvSpPr>
          <p:cNvPr id="186" name="Google Shape;186;p4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5562" lvl="0" indent="0">
              <a:spcBef>
                <a:spcPts val="0"/>
              </a:spcBef>
              <a:buNone/>
            </a:pPr>
            <a:r>
              <a:rPr lang="en-US" dirty="0"/>
              <a:t> How do environmental factors affect human health</a:t>
            </a:r>
            <a:r>
              <a:rPr lang="en" dirty="0"/>
              <a:t>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500</Words>
  <Application>Microsoft Macintosh PowerPoint</Application>
  <PresentationFormat>On-screen Show (16:9)</PresentationFormat>
  <Paragraphs>55</Paragraphs>
  <Slides>16</Slides>
  <Notes>16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 Neue</vt:lpstr>
      <vt:lpstr>Noto Sans Symbols</vt:lpstr>
      <vt:lpstr>LEARN theme</vt:lpstr>
      <vt:lpstr>LEARN theme</vt:lpstr>
      <vt:lpstr>PowerPoint Presentation</vt:lpstr>
      <vt:lpstr>Understanding Asthma</vt:lpstr>
      <vt:lpstr>I Notice, I Wonder</vt:lpstr>
      <vt:lpstr>PowerPoint Presentation</vt:lpstr>
      <vt:lpstr>Elbow Partners</vt:lpstr>
      <vt:lpstr>Driving Question Board</vt:lpstr>
      <vt:lpstr>The Respiratory System</vt:lpstr>
      <vt:lpstr>Elbow Partners</vt:lpstr>
      <vt:lpstr>Essential Question</vt:lpstr>
      <vt:lpstr>Lesson Objectives</vt:lpstr>
      <vt:lpstr>Station Description</vt:lpstr>
      <vt:lpstr>PowerPoint Presentation</vt:lpstr>
      <vt:lpstr>Station Debrief</vt:lpstr>
      <vt:lpstr>Driving Question Board</vt:lpstr>
      <vt:lpstr>CUS and Discuss</vt:lpstr>
      <vt:lpstr>The Respiratory 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Asthma</dc:title>
  <dc:creator>K20 Center</dc:creator>
  <cp:lastModifiedBy>Franklin, Sherry</cp:lastModifiedBy>
  <cp:revision>6</cp:revision>
  <dcterms:modified xsi:type="dcterms:W3CDTF">2026-03-25T20:38:12Z</dcterms:modified>
</cp:coreProperties>
</file>