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9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03F83-0925-498A-B208-460A6513C9DC}" v="3" dt="2023-07-13T16:10:23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42" autoAdjust="0"/>
  </p:normalViewPr>
  <p:slideViewPr>
    <p:cSldViewPr snapToGrid="0">
      <p:cViewPr varScale="1">
        <p:scale>
          <a:sx n="98" d="100"/>
          <a:sy n="98" d="100"/>
        </p:scale>
        <p:origin x="102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allahassee_Civil_Rights_March_(6795031142)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A_Young_Woman_Holds_a_Banner_at_the_Civil_Rights_March_on_Washington,_D.C.,_on_August_28,_1963.jpg" TargetMode="External"/><Relationship Id="rId4" Type="http://schemas.openxmlformats.org/officeDocument/2006/relationships/hyperlink" Target="https://www.flickr.com/photos/usembassythehague/8443765417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456bf087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456bf087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56bf087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456bf087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456bf087b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(2021). Driving Question Board. Strategies. https://learn.k20center.ou.edu/strategy/1511?rev=8567</a:t>
            </a:r>
            <a:endParaRPr dirty="0"/>
          </a:p>
        </p:txBody>
      </p:sp>
      <p:sp>
        <p:nvSpPr>
          <p:cNvPr id="194" name="Google Shape;194;gd456bf087b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456bf087b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456bf087b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456bf087b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456bf087b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(2020). Two Stars and A Wish. Strategies. https://learn.k20center.ou.edu/strategy/83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456bf087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456bf087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56bf0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456bf0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456bf087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456bf087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456bf087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https://www.youtube.com/watch?v=efiDnHS3fzk</a:t>
            </a:r>
            <a:endParaRPr dirty="0"/>
          </a:p>
        </p:txBody>
      </p:sp>
      <p:sp>
        <p:nvSpPr>
          <p:cNvPr id="155" name="Google Shape;155;gd456bf087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456bf087b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456bf087b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sz="1050" dirty="0"/>
              <a:t>Florida Memory. (2013, January 13). </a:t>
            </a:r>
            <a:r>
              <a:rPr lang="en" sz="1050" i="1" dirty="0"/>
              <a:t>Tallahassee Civil Rights March</a:t>
            </a:r>
            <a:r>
              <a:rPr lang="en" sz="1050" dirty="0"/>
              <a:t>. [Digital image]. </a:t>
            </a:r>
            <a:r>
              <a:rPr lang="en" sz="1050" u="sng" dirty="0">
                <a:solidFill>
                  <a:schemeClr val="hlink"/>
                </a:solidFill>
                <a:hlinkClick r:id="rId3"/>
              </a:rPr>
              <a:t>https://commons.wikimedia.org/wiki/File:Tallahassee_Civil_Rights_March_(6795031142).jpg</a:t>
            </a:r>
            <a:endParaRPr sz="1050" dirty="0"/>
          </a:p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sz="1050" dirty="0"/>
              <a:t>U.S. Embassy. The Hague. (2013, February 4). </a:t>
            </a:r>
            <a:r>
              <a:rPr lang="en" sz="1050" i="1" dirty="0"/>
              <a:t>The U.S. Civil Rights Movement. Ruby Bridges</a:t>
            </a:r>
            <a:r>
              <a:rPr lang="en" sz="1050" dirty="0"/>
              <a:t>. [Digital image].  </a:t>
            </a:r>
            <a:r>
              <a:rPr lang="en" sz="1050" u="sng" dirty="0">
                <a:solidFill>
                  <a:schemeClr val="hlink"/>
                </a:solidFill>
                <a:hlinkClick r:id="rId4"/>
              </a:rPr>
              <a:t>https://www.flickr.com/photos/usembassythehague/8443765417</a:t>
            </a:r>
            <a:endParaRPr sz="1050" dirty="0"/>
          </a:p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sz="1050" dirty="0"/>
              <a:t>Bettmann, NTB scanpix, &amp; Corbis. (n.d.). </a:t>
            </a:r>
            <a:r>
              <a:rPr lang="en" sz="1050" i="1" dirty="0"/>
              <a:t>African-Americans rallying for civil rights in 1960</a:t>
            </a:r>
            <a:r>
              <a:rPr lang="en" sz="1050" dirty="0"/>
              <a:t>. [Digital image]. https://ndla.no/subject:a1af12e8-0911-4c9c-ad29-dc1a42065c45/topic:b957369b-955d-4ee7-a2f2-7fb7ac70c6ac/topic:e4acb153-ba2b-4e8e-8b41-209d6823fdf8/resource:bebf68da-942f-4b48-8dde-4b9abef0d18b?filters=urn:filter:a81148de-fb95-4e41-b000-57b268337e2d</a:t>
            </a:r>
          </a:p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dirty="0"/>
              <a:t>Scherman, R. (1963). </a:t>
            </a:r>
            <a:r>
              <a:rPr lang="en" i="1" dirty="0"/>
              <a:t>Young woman holds a banner at the civil rights march</a:t>
            </a:r>
            <a:r>
              <a:rPr lang="en" dirty="0"/>
              <a:t>. [Digital image]. Wikimedia Commons.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https://commons.wikimedia.org/wiki/File:A_Young_Woman_Holds_a_Banner_at_the_Civil_Rights_March_on_Washington,_D.C.,_on_August_28,_1963.jpg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University of Michigan School for Environment and Sustainability. (1970). </a:t>
            </a:r>
            <a:r>
              <a:rPr lang="en-US" i="1" dirty="0"/>
              <a:t>Earth day</a:t>
            </a:r>
            <a:r>
              <a:rPr lang="en-US" dirty="0"/>
              <a:t>. [Digital image]. https://www.flickr.com/photos/snre/34605145761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Phillips Academy Archives. (1970). </a:t>
            </a:r>
            <a:r>
              <a:rPr lang="en-US" i="1" dirty="0"/>
              <a:t>Earth day</a:t>
            </a:r>
            <a:r>
              <a:rPr lang="en-US" dirty="0"/>
              <a:t>. [Digital image]. https://www.flickr.com/photos/paarchives/33731084274/in/photostream/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University of Michigan History Department. (1970). </a:t>
            </a:r>
            <a:r>
              <a:rPr lang="en-US" i="1" dirty="0"/>
              <a:t>Give earth a chance: Environmental activism in Michigan</a:t>
            </a:r>
            <a:r>
              <a:rPr lang="en-US" dirty="0"/>
              <a:t>. [Digital image]. http://michiganintheworld.history.lsa.ummich.edu/environmentalism/exhibits/show/main exhibit/pollution politics/Michigan-water-and-rivers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456bf087b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456bf087b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CUS and Discuss. Strategy. https://learn.k20center.ou.edu/strategy/162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56bf087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456bf087b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fiDnHS3fz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6Gk-Uy1abnILjPjsKWUuQmwULpf3oSsH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457200" y="1767125"/>
            <a:ext cx="7617542" cy="255415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How is this story similar or different to the stories that we have been reading?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What information is provided in this story that would support the overall message in our proposals?</a:t>
            </a:r>
            <a:endParaRPr dirty="0"/>
          </a:p>
        </p:txBody>
      </p:sp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457200" y="307251"/>
            <a:ext cx="8229600" cy="1237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 Shredding Company Move Sparks Protest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197" name="Google Shape;197;p4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27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we can answer right now?</a:t>
            </a:r>
            <a:endParaRPr dirty="0"/>
          </a:p>
        </p:txBody>
      </p:sp>
      <p:pic>
        <p:nvPicPr>
          <p:cNvPr id="198" name="Google Shape;1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4921045" cy="291752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is the problem?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do you know about the problem that other people should know?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evidence can you provide to support your claim?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are some possible solutions to this problem?</a:t>
            </a:r>
            <a:endParaRPr sz="2400" dirty="0"/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4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342900">
              <a:spcBef>
                <a:spcPts val="420"/>
              </a:spcBef>
            </a:pPr>
            <a:r>
              <a:rPr lang="en" sz="2100" dirty="0"/>
              <a:t>Complete your proposal, adding more information and expanding your initial responses.</a:t>
            </a:r>
          </a:p>
          <a:p>
            <a:pPr marL="342900">
              <a:spcBef>
                <a:spcPts val="420"/>
              </a:spcBef>
            </a:pPr>
            <a:r>
              <a:rPr lang="en" sz="2100" dirty="0"/>
              <a:t>Be prepared to present to your classmates when you are done.</a:t>
            </a:r>
            <a:endParaRPr sz="2100" dirty="0"/>
          </a:p>
        </p:txBody>
      </p:sp>
      <p:sp>
        <p:nvSpPr>
          <p:cNvPr id="205" name="Google Shape;205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Project Proposal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51300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Two Stars and a Wish</a:t>
            </a:r>
            <a:endParaRPr b="1" dirty="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Each group will present  proposals to the class.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While groups are presenting, provide feedback in the form of two stars and one wish: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96000"/>
              <a:buFont typeface="Wingdings" panose="05000000000000000000" pitchFamily="2" charset="2"/>
              <a:buChar char="§"/>
            </a:pPr>
            <a:r>
              <a:rPr lang="en" b="1" dirty="0"/>
              <a:t>Two</a:t>
            </a:r>
            <a:r>
              <a:rPr lang="en" dirty="0"/>
              <a:t> things that the group did well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96000"/>
              <a:buFont typeface="Wingdings" panose="05000000000000000000" pitchFamily="2" charset="2"/>
              <a:buChar char="§"/>
            </a:pPr>
            <a:r>
              <a:rPr lang="en" b="1" dirty="0"/>
              <a:t>One</a:t>
            </a:r>
            <a:r>
              <a:rPr lang="en" dirty="0"/>
              <a:t> thing that the group could do to improve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2" name="Google Shape;2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466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Environmental Racism in America</a:t>
            </a:r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Social Issues and Health Inequities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inequitable environmental factors affect human health?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Analyze Marvin Gaye’s song </a:t>
            </a:r>
            <a:r>
              <a:rPr lang="en" i="1" dirty="0"/>
              <a:t>Mercy, Mercy Me.</a:t>
            </a:r>
            <a:endParaRPr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Discuss the history of environmental racism in America.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Present a proposal that will improve air quality and raise awareness of environmental racism.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8" descr="What's Going On - 1971" title="Marvin Gaye - Mercy Mercy Me (The Ecology) [playlist-friendly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125" y="103600"/>
            <a:ext cx="6581750" cy="49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22" y="152400"/>
            <a:ext cx="3637655" cy="22860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63" name="Google Shape;1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637" y="285750"/>
            <a:ext cx="2857500" cy="215265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4" name="Google Shape;164;p39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8" y="2609850"/>
            <a:ext cx="2439905" cy="2533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5" name="Google Shape;165;p39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08" y="2705101"/>
            <a:ext cx="3369996" cy="2338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E4C6E-2845-41A3-BFD2-ADE2ABA2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67" y="286416"/>
            <a:ext cx="3003578" cy="2016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152C54-BBE6-49BC-B619-43BD919B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29" y="2503343"/>
            <a:ext cx="3578662" cy="2347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D6155-253B-43F9-B49C-906E3A68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656" y="592370"/>
            <a:ext cx="343844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84195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CUS and Discuss</a:t>
            </a:r>
            <a:endParaRPr b="1" dirty="0"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C</a:t>
            </a:r>
            <a:r>
              <a:rPr lang="en" dirty="0"/>
              <a:t> - Circle any words that you don’t know.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U</a:t>
            </a:r>
            <a:r>
              <a:rPr lang="en" dirty="0"/>
              <a:t> - Underline any information that helps you understand </a:t>
            </a:r>
            <a:r>
              <a:rPr lang="en" i="1" dirty="0"/>
              <a:t>environmental racism. </a:t>
            </a:r>
            <a:endParaRPr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S</a:t>
            </a:r>
            <a:r>
              <a:rPr lang="en" dirty="0"/>
              <a:t> - Star any information that is significant to you.</a:t>
            </a:r>
            <a:endParaRPr i="1" dirty="0"/>
          </a:p>
        </p:txBody>
      </p:sp>
      <p:pic>
        <p:nvPicPr>
          <p:cNvPr id="179" name="Google Shape;1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675" y="1648575"/>
            <a:ext cx="2914475" cy="2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2" title="20210326_me_fight_over_industrial_plant_in_neighborhood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275" y="3297175"/>
            <a:ext cx="863450" cy="8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685800" y="987548"/>
            <a:ext cx="7772400" cy="19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 Shredding Company Move Sparks Protest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FF80BA-5769-406D-9BEF-D0FD68E614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97445-6E90-468C-B982-82BFA30C1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C5C8F9-46C8-453A-9137-4E65C6D61A80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06b737b-b789-4524-96b5-d3d460658ae2"/>
    <ds:schemaRef ds:uri="966e68ee-ec3c-4f12-bd4f-fedbbec8de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690</Words>
  <Application>Microsoft Office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Environmental Racism in America</vt:lpstr>
      <vt:lpstr>Essential Question</vt:lpstr>
      <vt:lpstr>Lesson Objectives</vt:lpstr>
      <vt:lpstr>PowerPoint Presentation</vt:lpstr>
      <vt:lpstr>PowerPoint Presentation</vt:lpstr>
      <vt:lpstr>PowerPoint Presentation</vt:lpstr>
      <vt:lpstr>CUS and Discuss</vt:lpstr>
      <vt:lpstr>Metal Shredding Company Move Sparks Protest</vt:lpstr>
      <vt:lpstr>Metal Shredding Company Move Sparks Protest</vt:lpstr>
      <vt:lpstr>Driving Question Board</vt:lpstr>
      <vt:lpstr>Project Proposal</vt:lpstr>
      <vt:lpstr>Two Stars and a Wish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Racism in America</dc:title>
  <dc:creator>K20 Center</dc:creator>
  <cp:lastModifiedBy>Bigler, Elijah B.</cp:lastModifiedBy>
  <cp:revision>8</cp:revision>
  <dcterms:modified xsi:type="dcterms:W3CDTF">2023-07-13T16:10:26Z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