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Lst>
  <p:notesMasterIdLst>
    <p:notesMasterId r:id="rId15"/>
  </p:notesMasterIdLst>
  <p:sldIdLst>
    <p:sldId id="256" r:id="rId3"/>
    <p:sldId id="257" r:id="rId4"/>
    <p:sldId id="258" r:id="rId5"/>
    <p:sldId id="259" r:id="rId6"/>
    <p:sldId id="260" r:id="rId7"/>
    <p:sldId id="268" r:id="rId8"/>
    <p:sldId id="263" r:id="rId9"/>
    <p:sldId id="266" r:id="rId10"/>
    <p:sldId id="262" r:id="rId11"/>
    <p:sldId id="267" r:id="rId12"/>
    <p:sldId id="270" r:id="rId13"/>
    <p:sldId id="271"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0D70E8-5953-4348-8A75-39068F648323}" v="69" dt="2021-03-31T14:36:18.957"/>
  </p1510:revLst>
</p1510:revInfo>
</file>

<file path=ppt/tableStyles.xml><?xml version="1.0" encoding="utf-8"?>
<a:tblStyleLst xmlns:a="http://schemas.openxmlformats.org/drawingml/2006/main" def="{4FE1FFAE-C277-41DE-B313-73A80C984298}">
  <a:tblStyle styleId="{4FE1FFAE-C277-41DE-B313-73A80C98429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90" d="100"/>
          <a:sy n="90" d="100"/>
        </p:scale>
        <p:origin x="8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 Daniella M." userId="87fb469b-cd7a-4b12-a1ae-bba5f0610088" providerId="ADAL" clId="{C70D70E8-5953-4348-8A75-39068F648323}"/>
    <pc:docChg chg="undo redo custSel addSld delSld modSld sldOrd">
      <pc:chgData name="Peters, Daniella M." userId="87fb469b-cd7a-4b12-a1ae-bba5f0610088" providerId="ADAL" clId="{C70D70E8-5953-4348-8A75-39068F648323}" dt="2021-04-01T15:50:29.004" v="1867" actId="20577"/>
      <pc:docMkLst>
        <pc:docMk/>
      </pc:docMkLst>
      <pc:sldChg chg="modSp mod">
        <pc:chgData name="Peters, Daniella M." userId="87fb469b-cd7a-4b12-a1ae-bba5f0610088" providerId="ADAL" clId="{C70D70E8-5953-4348-8A75-39068F648323}" dt="2021-03-29T17:51:19.484" v="1315" actId="948"/>
        <pc:sldMkLst>
          <pc:docMk/>
          <pc:sldMk cId="0" sldId="258"/>
        </pc:sldMkLst>
        <pc:spChg chg="mod">
          <ac:chgData name="Peters, Daniella M." userId="87fb469b-cd7a-4b12-a1ae-bba5f0610088" providerId="ADAL" clId="{C70D70E8-5953-4348-8A75-39068F648323}" dt="2021-03-29T17:51:19.484" v="1315" actId="948"/>
          <ac:spMkLst>
            <pc:docMk/>
            <pc:sldMk cId="0" sldId="258"/>
            <ac:spMk id="101" creationId="{00000000-0000-0000-0000-000000000000}"/>
          </ac:spMkLst>
        </pc:spChg>
      </pc:sldChg>
      <pc:sldChg chg="modSp mod">
        <pc:chgData name="Peters, Daniella M." userId="87fb469b-cd7a-4b12-a1ae-bba5f0610088" providerId="ADAL" clId="{C70D70E8-5953-4348-8A75-39068F648323}" dt="2021-03-29T17:50:54.350" v="1314" actId="948"/>
        <pc:sldMkLst>
          <pc:docMk/>
          <pc:sldMk cId="0" sldId="259"/>
        </pc:sldMkLst>
        <pc:spChg chg="mod">
          <ac:chgData name="Peters, Daniella M." userId="87fb469b-cd7a-4b12-a1ae-bba5f0610088" providerId="ADAL" clId="{C70D70E8-5953-4348-8A75-39068F648323}" dt="2021-03-29T17:50:54.350" v="1314" actId="948"/>
          <ac:spMkLst>
            <pc:docMk/>
            <pc:sldMk cId="0" sldId="259"/>
            <ac:spMk id="107" creationId="{00000000-0000-0000-0000-000000000000}"/>
          </ac:spMkLst>
        </pc:spChg>
      </pc:sldChg>
      <pc:sldChg chg="addSp modSp mod modNotesTx">
        <pc:chgData name="Peters, Daniella M." userId="87fb469b-cd7a-4b12-a1ae-bba5f0610088" providerId="ADAL" clId="{C70D70E8-5953-4348-8A75-39068F648323}" dt="2021-03-29T15:25:54.869" v="144"/>
        <pc:sldMkLst>
          <pc:docMk/>
          <pc:sldMk cId="0" sldId="260"/>
        </pc:sldMkLst>
        <pc:spChg chg="mod">
          <ac:chgData name="Peters, Daniella M." userId="87fb469b-cd7a-4b12-a1ae-bba5f0610088" providerId="ADAL" clId="{C70D70E8-5953-4348-8A75-39068F648323}" dt="2021-03-29T15:21:22.366" v="32" actId="14100"/>
          <ac:spMkLst>
            <pc:docMk/>
            <pc:sldMk cId="0" sldId="260"/>
            <ac:spMk id="112" creationId="{00000000-0000-0000-0000-000000000000}"/>
          </ac:spMkLst>
        </pc:spChg>
        <pc:spChg chg="mod">
          <ac:chgData name="Peters, Daniella M." userId="87fb469b-cd7a-4b12-a1ae-bba5f0610088" providerId="ADAL" clId="{C70D70E8-5953-4348-8A75-39068F648323}" dt="2021-03-29T15:19:40.119" v="27" actId="20577"/>
          <ac:spMkLst>
            <pc:docMk/>
            <pc:sldMk cId="0" sldId="260"/>
            <ac:spMk id="113" creationId="{00000000-0000-0000-0000-000000000000}"/>
          </ac:spMkLst>
        </pc:spChg>
        <pc:picChg chg="add mod">
          <ac:chgData name="Peters, Daniella M." userId="87fb469b-cd7a-4b12-a1ae-bba5f0610088" providerId="ADAL" clId="{C70D70E8-5953-4348-8A75-39068F648323}" dt="2021-03-29T15:23:35.295" v="46" actId="1038"/>
          <ac:picMkLst>
            <pc:docMk/>
            <pc:sldMk cId="0" sldId="260"/>
            <ac:picMk id="4" creationId="{4E46FABB-16C4-4F19-833F-CF4E04A977A3}"/>
          </ac:picMkLst>
        </pc:picChg>
      </pc:sldChg>
      <pc:sldChg chg="del">
        <pc:chgData name="Peters, Daniella M." userId="87fb469b-cd7a-4b12-a1ae-bba5f0610088" providerId="ADAL" clId="{C70D70E8-5953-4348-8A75-39068F648323}" dt="2021-03-29T16:11:19.312" v="536" actId="2696"/>
        <pc:sldMkLst>
          <pc:docMk/>
          <pc:sldMk cId="0" sldId="261"/>
        </pc:sldMkLst>
      </pc:sldChg>
      <pc:sldChg chg="modSp mod ord">
        <pc:chgData name="Peters, Daniella M." userId="87fb469b-cd7a-4b12-a1ae-bba5f0610088" providerId="ADAL" clId="{C70D70E8-5953-4348-8A75-39068F648323}" dt="2021-03-29T16:23:06.193" v="816" actId="207"/>
        <pc:sldMkLst>
          <pc:docMk/>
          <pc:sldMk cId="0" sldId="262"/>
        </pc:sldMkLst>
        <pc:spChg chg="mod">
          <ac:chgData name="Peters, Daniella M." userId="87fb469b-cd7a-4b12-a1ae-bba5f0610088" providerId="ADAL" clId="{C70D70E8-5953-4348-8A75-39068F648323}" dt="2021-03-29T16:11:52.755" v="583" actId="20577"/>
          <ac:spMkLst>
            <pc:docMk/>
            <pc:sldMk cId="0" sldId="262"/>
            <ac:spMk id="124" creationId="{00000000-0000-0000-0000-000000000000}"/>
          </ac:spMkLst>
        </pc:spChg>
        <pc:graphicFrameChg chg="mod modGraphic">
          <ac:chgData name="Peters, Daniella M." userId="87fb469b-cd7a-4b12-a1ae-bba5f0610088" providerId="ADAL" clId="{C70D70E8-5953-4348-8A75-39068F648323}" dt="2021-03-29T16:23:06.193" v="816" actId="207"/>
          <ac:graphicFrameMkLst>
            <pc:docMk/>
            <pc:sldMk cId="0" sldId="262"/>
            <ac:graphicFrameMk id="125" creationId="{00000000-0000-0000-0000-000000000000}"/>
          </ac:graphicFrameMkLst>
        </pc:graphicFrameChg>
      </pc:sldChg>
      <pc:sldChg chg="modSp mod ord modNotesTx">
        <pc:chgData name="Peters, Daniella M." userId="87fb469b-cd7a-4b12-a1ae-bba5f0610088" providerId="ADAL" clId="{C70D70E8-5953-4348-8A75-39068F648323}" dt="2021-04-01T15:49:35.309" v="1853" actId="20577"/>
        <pc:sldMkLst>
          <pc:docMk/>
          <pc:sldMk cId="0" sldId="263"/>
        </pc:sldMkLst>
        <pc:spChg chg="mod">
          <ac:chgData name="Peters, Daniella M." userId="87fb469b-cd7a-4b12-a1ae-bba5f0610088" providerId="ADAL" clId="{C70D70E8-5953-4348-8A75-39068F648323}" dt="2021-03-29T15:57:00.137" v="282"/>
          <ac:spMkLst>
            <pc:docMk/>
            <pc:sldMk cId="0" sldId="263"/>
            <ac:spMk id="130" creationId="{00000000-0000-0000-0000-000000000000}"/>
          </ac:spMkLst>
        </pc:spChg>
        <pc:spChg chg="mod">
          <ac:chgData name="Peters, Daniella M." userId="87fb469b-cd7a-4b12-a1ae-bba5f0610088" providerId="ADAL" clId="{C70D70E8-5953-4348-8A75-39068F648323}" dt="2021-04-01T15:49:35.309" v="1853" actId="20577"/>
          <ac:spMkLst>
            <pc:docMk/>
            <pc:sldMk cId="0" sldId="263"/>
            <ac:spMk id="131" creationId="{00000000-0000-0000-0000-000000000000}"/>
          </ac:spMkLst>
        </pc:spChg>
        <pc:picChg chg="mod modCrop">
          <ac:chgData name="Peters, Daniella M." userId="87fb469b-cd7a-4b12-a1ae-bba5f0610088" providerId="ADAL" clId="{C70D70E8-5953-4348-8A75-39068F648323}" dt="2021-03-29T16:04:31.118" v="339" actId="732"/>
          <ac:picMkLst>
            <pc:docMk/>
            <pc:sldMk cId="0" sldId="263"/>
            <ac:picMk id="132" creationId="{00000000-0000-0000-0000-000000000000}"/>
          </ac:picMkLst>
        </pc:picChg>
      </pc:sldChg>
      <pc:sldChg chg="del">
        <pc:chgData name="Peters, Daniella M." userId="87fb469b-cd7a-4b12-a1ae-bba5f0610088" providerId="ADAL" clId="{C70D70E8-5953-4348-8A75-39068F648323}" dt="2021-03-29T16:11:22.112" v="537" actId="2696"/>
        <pc:sldMkLst>
          <pc:docMk/>
          <pc:sldMk cId="0" sldId="264"/>
        </pc:sldMkLst>
      </pc:sldChg>
      <pc:sldChg chg="del">
        <pc:chgData name="Peters, Daniella M." userId="87fb469b-cd7a-4b12-a1ae-bba5f0610088" providerId="ADAL" clId="{C70D70E8-5953-4348-8A75-39068F648323}" dt="2021-03-29T16:11:25.018" v="538" actId="2696"/>
        <pc:sldMkLst>
          <pc:docMk/>
          <pc:sldMk cId="0" sldId="265"/>
        </pc:sldMkLst>
      </pc:sldChg>
      <pc:sldChg chg="modSp add mod">
        <pc:chgData name="Peters, Daniella M." userId="87fb469b-cd7a-4b12-a1ae-bba5f0610088" providerId="ADAL" clId="{C70D70E8-5953-4348-8A75-39068F648323}" dt="2021-04-01T15:50:29.004" v="1867" actId="20577"/>
        <pc:sldMkLst>
          <pc:docMk/>
          <pc:sldMk cId="1983211525" sldId="266"/>
        </pc:sldMkLst>
        <pc:spChg chg="mod">
          <ac:chgData name="Peters, Daniella M." userId="87fb469b-cd7a-4b12-a1ae-bba5f0610088" providerId="ADAL" clId="{C70D70E8-5953-4348-8A75-39068F648323}" dt="2021-04-01T15:50:29.004" v="1867" actId="20577"/>
          <ac:spMkLst>
            <pc:docMk/>
            <pc:sldMk cId="1983211525" sldId="266"/>
            <ac:spMk id="112" creationId="{00000000-0000-0000-0000-000000000000}"/>
          </ac:spMkLst>
        </pc:spChg>
        <pc:spChg chg="mod">
          <ac:chgData name="Peters, Daniella M." userId="87fb469b-cd7a-4b12-a1ae-bba5f0610088" providerId="ADAL" clId="{C70D70E8-5953-4348-8A75-39068F648323}" dt="2021-03-29T16:07:21.867" v="407" actId="20577"/>
          <ac:spMkLst>
            <pc:docMk/>
            <pc:sldMk cId="1983211525" sldId="266"/>
            <ac:spMk id="113" creationId="{00000000-0000-0000-0000-000000000000}"/>
          </ac:spMkLst>
        </pc:spChg>
      </pc:sldChg>
      <pc:sldChg chg="addSp modSp add mod modNotesTx">
        <pc:chgData name="Peters, Daniella M." userId="87fb469b-cd7a-4b12-a1ae-bba5f0610088" providerId="ADAL" clId="{C70D70E8-5953-4348-8A75-39068F648323}" dt="2021-03-31T14:48:46.584" v="1535"/>
        <pc:sldMkLst>
          <pc:docMk/>
          <pc:sldMk cId="2514846373" sldId="267"/>
        </pc:sldMkLst>
        <pc:spChg chg="mod">
          <ac:chgData name="Peters, Daniella M." userId="87fb469b-cd7a-4b12-a1ae-bba5f0610088" providerId="ADAL" clId="{C70D70E8-5953-4348-8A75-39068F648323}" dt="2021-03-29T16:34:30.716" v="1060" actId="20577"/>
          <ac:spMkLst>
            <pc:docMk/>
            <pc:sldMk cId="2514846373" sldId="267"/>
            <ac:spMk id="112" creationId="{00000000-0000-0000-0000-000000000000}"/>
          </ac:spMkLst>
        </pc:spChg>
        <pc:spChg chg="mod">
          <ac:chgData name="Peters, Daniella M." userId="87fb469b-cd7a-4b12-a1ae-bba5f0610088" providerId="ADAL" clId="{C70D70E8-5953-4348-8A75-39068F648323}" dt="2021-03-29T16:12:37.555" v="608" actId="20577"/>
          <ac:spMkLst>
            <pc:docMk/>
            <pc:sldMk cId="2514846373" sldId="267"/>
            <ac:spMk id="113" creationId="{00000000-0000-0000-0000-000000000000}"/>
          </ac:spMkLst>
        </pc:spChg>
        <pc:picChg chg="add mod">
          <ac:chgData name="Peters, Daniella M." userId="87fb469b-cd7a-4b12-a1ae-bba5f0610088" providerId="ADAL" clId="{C70D70E8-5953-4348-8A75-39068F648323}" dt="2021-03-29T16:32:26.374" v="1059" actId="1035"/>
          <ac:picMkLst>
            <pc:docMk/>
            <pc:sldMk cId="2514846373" sldId="267"/>
            <ac:picMk id="4" creationId="{B7D0BF7B-7663-4632-9B7E-B6DBBABD796B}"/>
          </ac:picMkLst>
        </pc:picChg>
      </pc:sldChg>
      <pc:sldChg chg="modSp add mod modNotesTx">
        <pc:chgData name="Peters, Daniella M." userId="87fb469b-cd7a-4b12-a1ae-bba5f0610088" providerId="ADAL" clId="{C70D70E8-5953-4348-8A75-39068F648323}" dt="2021-03-31T14:36:31.784" v="1438" actId="3626"/>
        <pc:sldMkLst>
          <pc:docMk/>
          <pc:sldMk cId="1980555428" sldId="268"/>
        </pc:sldMkLst>
        <pc:spChg chg="mod">
          <ac:chgData name="Peters, Daniella M." userId="87fb469b-cd7a-4b12-a1ae-bba5f0610088" providerId="ADAL" clId="{C70D70E8-5953-4348-8A75-39068F648323}" dt="2021-03-29T15:29:41.227" v="222" actId="20577"/>
          <ac:spMkLst>
            <pc:docMk/>
            <pc:sldMk cId="1980555428" sldId="268"/>
            <ac:spMk id="112" creationId="{00000000-0000-0000-0000-000000000000}"/>
          </ac:spMkLst>
        </pc:spChg>
        <pc:spChg chg="mod">
          <ac:chgData name="Peters, Daniella M." userId="87fb469b-cd7a-4b12-a1ae-bba5f0610088" providerId="ADAL" clId="{C70D70E8-5953-4348-8A75-39068F648323}" dt="2021-03-29T15:27:30.095" v="173" actId="20577"/>
          <ac:spMkLst>
            <pc:docMk/>
            <pc:sldMk cId="1980555428" sldId="268"/>
            <ac:spMk id="113" creationId="{00000000-0000-0000-0000-000000000000}"/>
          </ac:spMkLst>
        </pc:spChg>
        <pc:picChg chg="mod">
          <ac:chgData name="Peters, Daniella M." userId="87fb469b-cd7a-4b12-a1ae-bba5f0610088" providerId="ADAL" clId="{C70D70E8-5953-4348-8A75-39068F648323}" dt="2021-03-31T14:36:31.784" v="1438" actId="3626"/>
          <ac:picMkLst>
            <pc:docMk/>
            <pc:sldMk cId="1980555428" sldId="268"/>
            <ac:picMk id="4" creationId="{4E46FABB-16C4-4F19-833F-CF4E04A977A3}"/>
          </ac:picMkLst>
        </pc:picChg>
      </pc:sldChg>
      <pc:sldChg chg="add del">
        <pc:chgData name="Peters, Daniella M." userId="87fb469b-cd7a-4b12-a1ae-bba5f0610088" providerId="ADAL" clId="{C70D70E8-5953-4348-8A75-39068F648323}" dt="2021-03-29T16:41:35.014" v="1159" actId="2696"/>
        <pc:sldMkLst>
          <pc:docMk/>
          <pc:sldMk cId="2826440509" sldId="269"/>
        </pc:sldMkLst>
      </pc:sldChg>
      <pc:sldChg chg="modSp add mod">
        <pc:chgData name="Peters, Daniella M." userId="87fb469b-cd7a-4b12-a1ae-bba5f0610088" providerId="ADAL" clId="{C70D70E8-5953-4348-8A75-39068F648323}" dt="2021-03-31T18:44:38.808" v="1773" actId="20577"/>
        <pc:sldMkLst>
          <pc:docMk/>
          <pc:sldMk cId="2997771109" sldId="270"/>
        </pc:sldMkLst>
        <pc:spChg chg="mod">
          <ac:chgData name="Peters, Daniella M." userId="87fb469b-cd7a-4b12-a1ae-bba5f0610088" providerId="ADAL" clId="{C70D70E8-5953-4348-8A75-39068F648323}" dt="2021-03-31T18:44:38.808" v="1773" actId="20577"/>
          <ac:spMkLst>
            <pc:docMk/>
            <pc:sldMk cId="2997771109" sldId="270"/>
            <ac:spMk id="112" creationId="{00000000-0000-0000-0000-000000000000}"/>
          </ac:spMkLst>
        </pc:spChg>
        <pc:spChg chg="mod">
          <ac:chgData name="Peters, Daniella M." userId="87fb469b-cd7a-4b12-a1ae-bba5f0610088" providerId="ADAL" clId="{C70D70E8-5953-4348-8A75-39068F648323}" dt="2021-03-29T16:52:45.710" v="1298" actId="20577"/>
          <ac:spMkLst>
            <pc:docMk/>
            <pc:sldMk cId="2997771109" sldId="270"/>
            <ac:spMk id="113" creationId="{00000000-0000-0000-0000-000000000000}"/>
          </ac:spMkLst>
        </pc:spChg>
      </pc:sldChg>
      <pc:sldChg chg="modSp add mod">
        <pc:chgData name="Peters, Daniella M." userId="87fb469b-cd7a-4b12-a1ae-bba5f0610088" providerId="ADAL" clId="{C70D70E8-5953-4348-8A75-39068F648323}" dt="2021-03-31T17:07:42.436" v="1707" actId="20577"/>
        <pc:sldMkLst>
          <pc:docMk/>
          <pc:sldMk cId="183666230" sldId="271"/>
        </pc:sldMkLst>
        <pc:spChg chg="mod">
          <ac:chgData name="Peters, Daniella M." userId="87fb469b-cd7a-4b12-a1ae-bba5f0610088" providerId="ADAL" clId="{C70D70E8-5953-4348-8A75-39068F648323}" dt="2021-03-31T17:07:42.436" v="1707" actId="20577"/>
          <ac:spMkLst>
            <pc:docMk/>
            <pc:sldMk cId="183666230" sldId="271"/>
            <ac:spMk id="112" creationId="{00000000-0000-0000-0000-000000000000}"/>
          </ac:spMkLst>
        </pc:spChg>
      </pc:sldChg>
      <pc:sldMasterChg chg="delSldLayout">
        <pc:chgData name="Peters, Daniella M." userId="87fb469b-cd7a-4b12-a1ae-bba5f0610088" providerId="ADAL" clId="{C70D70E8-5953-4348-8A75-39068F648323}" dt="2021-03-29T16:11:25.018" v="538" actId="2696"/>
        <pc:sldMasterMkLst>
          <pc:docMk/>
          <pc:sldMasterMk cId="0" sldId="2147483667"/>
        </pc:sldMasterMkLst>
        <pc:sldLayoutChg chg="del">
          <pc:chgData name="Peters, Daniella M." userId="87fb469b-cd7a-4b12-a1ae-bba5f0610088" providerId="ADAL" clId="{C70D70E8-5953-4348-8A75-39068F648323}" dt="2021-03-29T16:11:22.112" v="537" actId="2696"/>
          <pc:sldLayoutMkLst>
            <pc:docMk/>
            <pc:sldMasterMk cId="0" sldId="2147483667"/>
            <pc:sldLayoutMk cId="0" sldId="2147483651"/>
          </pc:sldLayoutMkLst>
        </pc:sldLayoutChg>
        <pc:sldLayoutChg chg="del">
          <pc:chgData name="Peters, Daniella M." userId="87fb469b-cd7a-4b12-a1ae-bba5f0610088" providerId="ADAL" clId="{C70D70E8-5953-4348-8A75-39068F648323}" dt="2021-03-29T16:11:25.018" v="538" actId="2696"/>
          <pc:sldLayoutMkLst>
            <pc:docMk/>
            <pc:sldMasterMk cId="0" sldId="2147483667"/>
            <pc:sldLayoutMk cId="0" sldId="214748365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Steel, L. (2016, January 19). Can I still do neat? Part 1 [Image]. Liz Steel. </a:t>
            </a:r>
            <a:r>
              <a:rPr lang="en-US"/>
              <a:t>https://www.lizsteel.com/can-i-still-do-neat-part-1/</a:t>
            </a: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6795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6398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9128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err="1">
                <a:solidFill>
                  <a:srgbClr val="030303"/>
                </a:solidFill>
                <a:effectLst/>
                <a:latin typeface="Roboto"/>
              </a:rPr>
              <a:t>AIANational</a:t>
            </a:r>
            <a:r>
              <a:rPr lang="en-US" b="0" i="0" dirty="0">
                <a:solidFill>
                  <a:srgbClr val="030303"/>
                </a:solidFill>
                <a:effectLst/>
                <a:latin typeface="Roboto"/>
              </a:rPr>
              <a:t>. (2014, December 12). Celebrating Architecture: Look Up [Video]. YouTube. https://www.youtube.com/watch?v=JLhbTGzE6MA</a:t>
            </a: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Classical Music by BBC Music Magazine. (2020, November 22). Westminster Abbey [Image]. Immediate Media Company. https://www.classical-music.com/features/articles/the-best-cathedral-and-abbey-choirs-across-the-uk/</a:t>
            </a: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4701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(n.d.). Honeycomb Harvest. Strategies. https://learn.k20center.ou.edu/strategy/61</a:t>
            </a:r>
            <a:endParaRPr dirty="0"/>
          </a:p>
        </p:txBody>
      </p:sp>
      <p:sp>
        <p:nvSpPr>
          <p:cNvPr id="128" name="Google Shape;12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2756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r>
              <a:rPr lang="en-US"/>
              <a:t>Click icon to add media</a:t>
            </a:r>
            <a:endParaRPr/>
          </a:p>
        </p:txBody>
      </p:sp>
      <p:sp>
        <p:nvSpPr>
          <p:cNvPr id="63" name="Google Shape;6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chemeClr val="accent4"/>
              </a:buClr>
              <a:buSzPts val="2600"/>
              <a:buFont typeface="Arial"/>
              <a:buChar char="•"/>
              <a:defRPr sz="2600"/>
            </a:lvl1pPr>
            <a:lvl2pPr marL="914400" lvl="1" indent="-355600" algn="l">
              <a:spcBef>
                <a:spcPts val="400"/>
              </a:spcBef>
              <a:spcAft>
                <a:spcPts val="0"/>
              </a:spcAft>
              <a:buSzPts val="2000"/>
              <a:buFont typeface="Arial"/>
              <a:buChar char="•"/>
              <a:defRPr sz="2000"/>
            </a:lvl2pPr>
            <a:lvl3pPr marL="1371600" lvl="2" indent="-336550" algn="l">
              <a:spcBef>
                <a:spcPts val="340"/>
              </a:spcBef>
              <a:spcAft>
                <a:spcPts val="0"/>
              </a:spcAft>
              <a:buSzPts val="1700"/>
              <a:buFont typeface="Arial"/>
              <a:buChar char="•"/>
              <a:defRPr sz="1700"/>
            </a:lvl3pPr>
            <a:lvl4pPr marL="1828800" lvl="3" indent="-323850" algn="l">
              <a:spcBef>
                <a:spcPts val="300"/>
              </a:spcBef>
              <a:spcAft>
                <a:spcPts val="0"/>
              </a:spcAft>
              <a:buSzPts val="1500"/>
              <a:buFont typeface="Arial"/>
              <a:buChar char="•"/>
              <a:defRPr/>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7" name="Google Shape;17;p4"/>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pPr lvl="0"/>
            <a:r>
              <a:rPr lang="en-US"/>
              <a:t>Click to edit Master text styles</a:t>
            </a:r>
          </a:p>
        </p:txBody>
      </p:sp>
      <p:sp>
        <p:nvSpPr>
          <p:cNvPr id="18" name="Google Shape;18;p4"/>
          <p:cNvSpPr>
            <a:spLocks noGrp="1"/>
          </p:cNvSpPr>
          <p:nvPr>
            <p:ph type="pic" idx="2"/>
          </p:nvPr>
        </p:nvSpPr>
        <p:spPr>
          <a:xfrm>
            <a:off x="5911850" y="1663336"/>
            <a:ext cx="1828800" cy="1828009"/>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r>
              <a:rPr lang="en-US"/>
              <a:t>Click icon to add picture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3" name="Google Shape;33;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r>
              <a:rPr lang="en-US"/>
              <a:t>Click to edit Master subtitle style</a:t>
            </a:r>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chemeClr val="accent4"/>
              </a:buClr>
              <a:buSzPts val="2600"/>
              <a:buFont typeface="Calibri"/>
              <a:buAutoNum type="arabicPeriod"/>
              <a:defRPr sz="2600"/>
            </a:lvl1pPr>
            <a:lvl2pPr marL="914400" lvl="1" indent="-355600" algn="l">
              <a:spcBef>
                <a:spcPts val="400"/>
              </a:spcBef>
              <a:spcAft>
                <a:spcPts val="0"/>
              </a:spcAft>
              <a:buClr>
                <a:schemeClr val="accent4"/>
              </a:buClr>
              <a:buSzPts val="2000"/>
              <a:buFont typeface="Calibri"/>
              <a:buAutoNum type="alphaLcParenR"/>
              <a:defRPr sz="2000"/>
            </a:lvl2pPr>
            <a:lvl3pPr marL="1371600" lvl="2" indent="-336550" algn="l">
              <a:spcBef>
                <a:spcPts val="340"/>
              </a:spcBef>
              <a:spcAft>
                <a:spcPts val="0"/>
              </a:spcAft>
              <a:buClr>
                <a:schemeClr val="accent4"/>
              </a:buClr>
              <a:buSzPts val="1700"/>
              <a:buFont typeface="Calibri"/>
              <a:buAutoNum type="romanLcPeriod"/>
              <a:defRPr sz="1700"/>
            </a:lvl3pPr>
            <a:lvl4pPr marL="1828800" lvl="3" indent="-323850" algn="l">
              <a:spcBef>
                <a:spcPts val="300"/>
              </a:spcBef>
              <a:spcAft>
                <a:spcPts val="0"/>
              </a:spcAft>
              <a:buSzPts val="1500"/>
              <a:buFont typeface="Calibri"/>
              <a:buAutoNum type="arabicPeriod"/>
              <a:defRPr/>
            </a:lvl4pPr>
            <a:lvl5pPr marL="2286000" lvl="4" indent="-314325" algn="l">
              <a:spcBef>
                <a:spcPts val="270"/>
              </a:spcBef>
              <a:spcAft>
                <a:spcPts val="0"/>
              </a:spcAft>
              <a:buSzPts val="1350"/>
              <a:buFont typeface="Calibri"/>
              <a:buAutoNum type="arabicPeriod"/>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Font typeface="Arial"/>
              <a:buChar char="•"/>
              <a:defRPr sz="1600"/>
            </a:lvl2pPr>
            <a:lvl3pPr marL="1371600" lvl="2" indent="-317500" algn="l">
              <a:spcBef>
                <a:spcPts val="280"/>
              </a:spcBef>
              <a:spcAft>
                <a:spcPts val="0"/>
              </a:spcAft>
              <a:buSzPts val="1400"/>
              <a:buFont typeface="Arial"/>
              <a:buChar char="•"/>
              <a:defRPr sz="1400"/>
            </a:lvl3pPr>
            <a:lvl4pPr marL="1828800" lvl="3" indent="-311150" algn="l">
              <a:spcBef>
                <a:spcPts val="260"/>
              </a:spcBef>
              <a:spcAft>
                <a:spcPts val="0"/>
              </a:spcAft>
              <a:buSzPts val="1300"/>
              <a:buFont typeface="Arial"/>
              <a:buChar char="•"/>
              <a:defRPr sz="13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JLhbTGzE6M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1200"/>
              </a:spcAft>
              <a:buSzPts val="2600"/>
              <a:buFont typeface="Arial" panose="020B0604020202020204" pitchFamily="34" charset="0"/>
              <a:buChar char="•"/>
            </a:pPr>
            <a:r>
              <a:rPr lang="en-US" dirty="0"/>
              <a:t>Where would you want to leave your mark? </a:t>
            </a:r>
          </a:p>
          <a:p>
            <a:pPr lvl="0" indent="-457200" algn="l" rtl="0">
              <a:spcBef>
                <a:spcPts val="0"/>
              </a:spcBef>
              <a:spcAft>
                <a:spcPts val="300"/>
              </a:spcAft>
              <a:buSzPts val="2600"/>
              <a:buFont typeface="Arial" panose="020B0604020202020204" pitchFamily="34" charset="0"/>
              <a:buChar char="•"/>
            </a:pPr>
            <a:r>
              <a:rPr lang="en-US" dirty="0"/>
              <a:t>Criteria for your structure: </a:t>
            </a:r>
          </a:p>
          <a:p>
            <a:pPr lvl="1" indent="-457200">
              <a:spcBef>
                <a:spcPts val="0"/>
              </a:spcBef>
              <a:spcAft>
                <a:spcPts val="300"/>
              </a:spcAft>
              <a:buSzPts val="2600"/>
              <a:buFont typeface="Arial" panose="020B0604020202020204" pitchFamily="34" charset="0"/>
              <a:buChar char="•"/>
            </a:pPr>
            <a:r>
              <a:rPr lang="en-US" dirty="0"/>
              <a:t>Two sets of perpendicular lines </a:t>
            </a:r>
          </a:p>
          <a:p>
            <a:pPr lvl="1" indent="-457200">
              <a:spcBef>
                <a:spcPts val="0"/>
              </a:spcBef>
              <a:spcAft>
                <a:spcPts val="300"/>
              </a:spcAft>
              <a:buSzPts val="2600"/>
              <a:buFont typeface="Arial" panose="020B0604020202020204" pitchFamily="34" charset="0"/>
              <a:buChar char="•"/>
            </a:pPr>
            <a:r>
              <a:rPr lang="en-US" dirty="0"/>
              <a:t>Two sets of parallel lines </a:t>
            </a:r>
          </a:p>
          <a:p>
            <a:pPr lvl="1" indent="-457200">
              <a:spcBef>
                <a:spcPts val="0"/>
              </a:spcBef>
              <a:spcAft>
                <a:spcPts val="300"/>
              </a:spcAft>
              <a:buSzPts val="2600"/>
              <a:buFont typeface="Arial" panose="020B0604020202020204" pitchFamily="34" charset="0"/>
              <a:buChar char="•"/>
            </a:pPr>
            <a:r>
              <a:rPr lang="en-US" dirty="0"/>
              <a:t>Two vertical lines </a:t>
            </a:r>
          </a:p>
          <a:p>
            <a:pPr lvl="1" indent="-457200">
              <a:spcBef>
                <a:spcPts val="0"/>
              </a:spcBef>
              <a:spcAft>
                <a:spcPts val="300"/>
              </a:spcAft>
              <a:buSzPts val="2600"/>
              <a:buFont typeface="Arial" panose="020B0604020202020204" pitchFamily="34" charset="0"/>
              <a:buChar char="•"/>
            </a:pPr>
            <a:r>
              <a:rPr lang="en-US" dirty="0"/>
              <a:t>Two horizontal lines </a:t>
            </a:r>
          </a:p>
          <a:p>
            <a:pPr lvl="1" indent="-457200">
              <a:spcBef>
                <a:spcPts val="0"/>
              </a:spcBef>
              <a:spcAft>
                <a:spcPts val="300"/>
              </a:spcAft>
              <a:buSzPts val="2600"/>
              <a:buFont typeface="Arial" panose="020B0604020202020204" pitchFamily="34" charset="0"/>
              <a:buChar char="•"/>
            </a:pPr>
            <a:r>
              <a:rPr lang="en-US" dirty="0"/>
              <a:t>Location </a:t>
            </a:r>
          </a:p>
          <a:p>
            <a:pPr lvl="1" indent="-457200">
              <a:spcBef>
                <a:spcPts val="0"/>
              </a:spcBef>
              <a:spcAft>
                <a:spcPts val="300"/>
              </a:spcAft>
              <a:buSzPts val="2600"/>
              <a:buFont typeface="Arial" panose="020B0604020202020204" pitchFamily="34" charset="0"/>
              <a:buChar char="•"/>
            </a:pPr>
            <a:r>
              <a:rPr lang="en-US" dirty="0"/>
              <a:t>Function </a:t>
            </a:r>
          </a:p>
          <a:p>
            <a:pPr lvl="2" indent="-457200">
              <a:spcBef>
                <a:spcPts val="0"/>
              </a:spcBef>
              <a:spcAft>
                <a:spcPts val="300"/>
              </a:spcAft>
              <a:buSzPts val="2600"/>
              <a:buFont typeface="Arial" panose="020B0604020202020204" pitchFamily="34" charset="0"/>
              <a:buChar char="•"/>
            </a:pPr>
            <a:r>
              <a:rPr lang="en-US" sz="1800" dirty="0"/>
              <a:t>Why does the community need the building? </a:t>
            </a:r>
          </a:p>
          <a:p>
            <a:pPr lvl="0" indent="-457200" algn="l" rtl="0">
              <a:spcBef>
                <a:spcPts val="0"/>
              </a:spcBef>
              <a:spcAft>
                <a:spcPts val="0"/>
              </a:spcAft>
              <a:buSzPts val="2600"/>
              <a:buFont typeface="Arial" panose="020B0604020202020204" pitchFamily="34" charset="0"/>
              <a:buChar char="•"/>
            </a:pPr>
            <a:endParaRPr lang="en-US"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The Architect in YOU!</a:t>
            </a:r>
            <a:endParaRPr dirty="0"/>
          </a:p>
        </p:txBody>
      </p:sp>
      <p:pic>
        <p:nvPicPr>
          <p:cNvPr id="4" name="Google Shape;131;p28">
            <a:extLst>
              <a:ext uri="{FF2B5EF4-FFF2-40B4-BE49-F238E27FC236}">
                <a16:creationId xmlns:a16="http://schemas.microsoft.com/office/drawing/2014/main" id="{B7D0BF7B-7663-4632-9B7E-B6DBBABD796B}"/>
              </a:ext>
            </a:extLst>
          </p:cNvPr>
          <p:cNvPicPr preferRelativeResize="0"/>
          <p:nvPr/>
        </p:nvPicPr>
        <p:blipFill>
          <a:blip r:embed="rId3">
            <a:alphaModFix/>
          </a:blip>
          <a:stretch>
            <a:fillRect/>
          </a:stretch>
        </p:blipFill>
        <p:spPr>
          <a:xfrm>
            <a:off x="5888950" y="1967258"/>
            <a:ext cx="2797850" cy="1905625"/>
          </a:xfrm>
          <a:prstGeom prst="rect">
            <a:avLst/>
          </a:prstGeom>
          <a:noFill/>
          <a:ln>
            <a:noFill/>
          </a:ln>
        </p:spPr>
      </p:pic>
    </p:spTree>
    <p:extLst>
      <p:ext uri="{BB962C8B-B14F-4D97-AF65-F5344CB8AC3E}">
        <p14:creationId xmlns:p14="http://schemas.microsoft.com/office/powerpoint/2010/main" val="25148463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1200"/>
              </a:spcAft>
              <a:buSzPts val="2600"/>
              <a:buFont typeface="Arial" panose="020B0604020202020204" pitchFamily="34" charset="0"/>
              <a:buChar char="•"/>
            </a:pPr>
            <a:r>
              <a:rPr lang="en-US" dirty="0"/>
              <a:t>The role of an architect to define what the stakeholder wants to build, present options they might not have considered, and help them get the most out of their current investment. </a:t>
            </a:r>
          </a:p>
          <a:p>
            <a:pPr indent="-457200">
              <a:spcBef>
                <a:spcPts val="0"/>
              </a:spcBef>
              <a:buFont typeface="Arial" panose="020B0604020202020204" pitchFamily="34" charset="0"/>
              <a:buChar char="•"/>
            </a:pPr>
            <a:r>
              <a:rPr lang="en-US" dirty="0"/>
              <a:t>Keep in mind that your building will be more than just four walls—it will be an exciting place to work or live. </a:t>
            </a:r>
          </a:p>
          <a:p>
            <a:pPr marL="0" lvl="0" indent="0" algn="l" rtl="0">
              <a:spcBef>
                <a:spcPts val="0"/>
              </a:spcBef>
              <a:spcAft>
                <a:spcPts val="0"/>
              </a:spcAft>
              <a:buSzPts val="2600"/>
              <a:buNone/>
            </a:pPr>
            <a:endParaRPr lang="en-US"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Architecture Beyond the Lines</a:t>
            </a:r>
            <a:endParaRPr dirty="0"/>
          </a:p>
        </p:txBody>
      </p:sp>
    </p:spTree>
    <p:extLst>
      <p:ext uri="{BB962C8B-B14F-4D97-AF65-F5344CB8AC3E}">
        <p14:creationId xmlns:p14="http://schemas.microsoft.com/office/powerpoint/2010/main" val="29977711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1200"/>
              </a:spcAft>
              <a:buSzPts val="2600"/>
              <a:buFont typeface="Arial" panose="020B0604020202020204" pitchFamily="34" charset="0"/>
              <a:buChar char="•"/>
            </a:pPr>
            <a:r>
              <a:rPr lang="en-US" dirty="0"/>
              <a:t>Pretend you are talking to a potential client who wants to invest in a new property. What would you say to assure them your design is right for them? </a:t>
            </a:r>
          </a:p>
          <a:p>
            <a:pPr lvl="0" indent="-457200" algn="l" rtl="0">
              <a:spcBef>
                <a:spcPts val="0"/>
              </a:spcBef>
              <a:spcAft>
                <a:spcPts val="600"/>
              </a:spcAft>
              <a:buSzPts val="2600"/>
              <a:buFont typeface="Arial" panose="020B0604020202020204" pitchFamily="34" charset="0"/>
              <a:buChar char="•"/>
            </a:pPr>
            <a:r>
              <a:rPr lang="en-US" dirty="0"/>
              <a:t>Using Flipgrid, give a two-minute elevator speech. </a:t>
            </a:r>
          </a:p>
          <a:p>
            <a:pPr lvl="1" indent="-457200">
              <a:spcBef>
                <a:spcPts val="0"/>
              </a:spcBef>
              <a:buSzPts val="2600"/>
              <a:buFont typeface="Arial" panose="020B0604020202020204" pitchFamily="34" charset="0"/>
              <a:buChar char="•"/>
            </a:pPr>
            <a:r>
              <a:rPr lang="en-US" dirty="0"/>
              <a:t>Highlight the benefits of your design and include your mathematical reasoning for why the building will be safe and secure. </a:t>
            </a: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Pitch Your Design</a:t>
            </a:r>
            <a:endParaRPr dirty="0"/>
          </a:p>
        </p:txBody>
      </p:sp>
    </p:spTree>
    <p:extLst>
      <p:ext uri="{BB962C8B-B14F-4D97-AF65-F5344CB8AC3E}">
        <p14:creationId xmlns:p14="http://schemas.microsoft.com/office/powerpoint/2010/main" val="1836662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3"/>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dirty="0"/>
              <a:t>Look Up: Discovering Lines</a:t>
            </a:r>
            <a:endParaRPr dirty="0"/>
          </a:p>
        </p:txBody>
      </p:sp>
      <p:sp>
        <p:nvSpPr>
          <p:cNvPr id="95" name="Google Shape;95;p23"/>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p>
            <a:pPr marL="0" marR="34289" lvl="0" indent="0" algn="l" rtl="0">
              <a:spcBef>
                <a:spcPts val="0"/>
              </a:spcBef>
              <a:spcAft>
                <a:spcPts val="0"/>
              </a:spcAft>
              <a:buSzPts val="2600"/>
              <a:buNone/>
            </a:pPr>
            <a:r>
              <a:rPr lang="en-US" dirty="0"/>
              <a:t>Parallel, Perpendicular, Vertical, and Horizontal Lines</a:t>
            </a:r>
            <a:endParaRPr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a:t>Essential Question</a:t>
            </a:r>
            <a:endParaRPr/>
          </a:p>
        </p:txBody>
      </p:sp>
      <p:sp>
        <p:nvSpPr>
          <p:cNvPr id="101" name="Google Shape;101;p24"/>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0"/>
              </a:spcAft>
              <a:buSzPts val="2600"/>
              <a:buNone/>
            </a:pPr>
            <a:r>
              <a:rPr lang="en-US" dirty="0"/>
              <a:t>How can lines build great structures?</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dirty="0"/>
              <a:t>Lesson Objective</a:t>
            </a:r>
            <a:endParaRPr dirty="0"/>
          </a:p>
        </p:txBody>
      </p:sp>
      <p:sp>
        <p:nvSpPr>
          <p:cNvPr id="107" name="Google Shape;107;p25"/>
          <p:cNvSpPr txBox="1">
            <a:spLocks noGrp="1"/>
          </p:cNvSpPr>
          <p:nvPr>
            <p:ph type="body" idx="1"/>
          </p:nvPr>
        </p:nvSpPr>
        <p:spPr>
          <a:xfrm>
            <a:off x="530352" y="2028497"/>
            <a:ext cx="7772400" cy="1299493"/>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0"/>
              </a:spcAft>
              <a:buClr>
                <a:schemeClr val="lt1"/>
              </a:buClr>
              <a:buSzPts val="2600"/>
              <a:buFont typeface="Arial"/>
              <a:buNone/>
            </a:pPr>
            <a:r>
              <a:rPr lang="en-US" dirty="0"/>
              <a:t>We will be able to define, recognize, and create structures using perpendicular, parallel, vertical, and horizontal lines. </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2987749" cy="343409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1200"/>
              </a:spcAft>
              <a:buSzPts val="2600"/>
              <a:buFont typeface="Arial" panose="020B0604020202020204" pitchFamily="34" charset="0"/>
              <a:buChar char="•"/>
            </a:pPr>
            <a:r>
              <a:rPr lang="en-US" dirty="0"/>
              <a:t>What does an architect do?</a:t>
            </a:r>
          </a:p>
          <a:p>
            <a:pPr lvl="0" indent="-457200" algn="l" rtl="0">
              <a:spcBef>
                <a:spcPts val="0"/>
              </a:spcBef>
              <a:spcAft>
                <a:spcPts val="1200"/>
              </a:spcAft>
              <a:buSzPts val="2600"/>
              <a:buFont typeface="Arial" panose="020B0604020202020204" pitchFamily="34" charset="0"/>
              <a:buChar char="•"/>
            </a:pPr>
            <a:r>
              <a:rPr lang="en-US" dirty="0"/>
              <a:t>What skills does an architect need to be successful? </a:t>
            </a:r>
          </a:p>
          <a:p>
            <a:pPr marL="0" lvl="0" indent="0" algn="l" rtl="0">
              <a:spcBef>
                <a:spcPts val="0"/>
              </a:spcBef>
              <a:spcAft>
                <a:spcPts val="0"/>
              </a:spcAft>
              <a:buSzPts val="2600"/>
              <a:buNone/>
            </a:pP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Look Up: What do you see?</a:t>
            </a:r>
            <a:endParaRPr dirty="0"/>
          </a:p>
        </p:txBody>
      </p:sp>
      <p:pic>
        <p:nvPicPr>
          <p:cNvPr id="4" name="Google Shape;99;p23" descr="Learn more at http://www.ilookup.org. #ilookup&#10;&#10;Before even beginning to design, architects look up. It's the very first step in envisioning what could be. An architect's unique perspective and approach to his or her work inspires us all. We have only to look up to see the contributions of architects present in our everyday lives. Look up and be inspired. Take a photo of the architecture that inspires you and post it on social media with #ilookup to join the community. " title="Celebrating Architecture: Look Up">
            <a:hlinkClick r:id="rId3"/>
            <a:extLst>
              <a:ext uri="{FF2B5EF4-FFF2-40B4-BE49-F238E27FC236}">
                <a16:creationId xmlns:a16="http://schemas.microsoft.com/office/drawing/2014/main" id="{4E46FABB-16C4-4F19-833F-CF4E04A977A3}"/>
              </a:ext>
            </a:extLst>
          </p:cNvPr>
          <p:cNvPicPr>
            <a:picLocks noChangeAspect="1"/>
          </p:cNvPicPr>
          <p:nvPr/>
        </p:nvPicPr>
        <p:blipFill>
          <a:blip r:embed="rId4">
            <a:alphaModFix/>
          </a:blip>
          <a:stretch>
            <a:fillRect/>
          </a:stretch>
        </p:blipFill>
        <p:spPr>
          <a:xfrm>
            <a:off x="4036214" y="1309352"/>
            <a:ext cx="4746283" cy="35597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3381153" cy="343409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1200"/>
              </a:spcAft>
              <a:buSzPts val="2600"/>
              <a:buFont typeface="Arial" panose="020B0604020202020204" pitchFamily="34" charset="0"/>
              <a:buChar char="•"/>
            </a:pPr>
            <a:r>
              <a:rPr lang="en-US" dirty="0"/>
              <a:t>Do you know what and where this building is? </a:t>
            </a:r>
          </a:p>
          <a:p>
            <a:pPr lvl="0" indent="-457200" algn="l" rtl="0">
              <a:spcBef>
                <a:spcPts val="0"/>
              </a:spcBef>
              <a:spcAft>
                <a:spcPts val="1200"/>
              </a:spcAft>
              <a:buSzPts val="2600"/>
              <a:buFont typeface="Arial" panose="020B0604020202020204" pitchFamily="34" charset="0"/>
              <a:buChar char="•"/>
            </a:pPr>
            <a:r>
              <a:rPr lang="en-US" dirty="0"/>
              <a:t>What type of lines do you see? </a:t>
            </a:r>
          </a:p>
          <a:p>
            <a:pPr lvl="0" indent="-457200" algn="l" rtl="0">
              <a:spcBef>
                <a:spcPts val="0"/>
              </a:spcBef>
              <a:spcAft>
                <a:spcPts val="1200"/>
              </a:spcAft>
              <a:buSzPts val="2600"/>
              <a:buFont typeface="Arial" panose="020B0604020202020204" pitchFamily="34" charset="0"/>
              <a:buChar char="•"/>
            </a:pPr>
            <a:r>
              <a:rPr lang="en-US" dirty="0"/>
              <a:t>What would happen if the lines were not perpendicular?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Connection to Architecture</a:t>
            </a:r>
            <a:endParaRPr dirty="0"/>
          </a:p>
        </p:txBody>
      </p:sp>
      <p:pic>
        <p:nvPicPr>
          <p:cNvPr id="4" name="Google Shape;99;p23">
            <a:extLst>
              <a:ext uri="{FF2B5EF4-FFF2-40B4-BE49-F238E27FC236}">
                <a16:creationId xmlns:a16="http://schemas.microsoft.com/office/drawing/2014/main" id="{4E46FABB-16C4-4F19-833F-CF4E04A977A3}"/>
              </a:ext>
            </a:extLst>
          </p:cNvPr>
          <p:cNvPicPr>
            <a:picLocks noChangeAspect="1"/>
          </p:cNvPicPr>
          <p:nvPr/>
        </p:nvPicPr>
        <p:blipFill>
          <a:blip r:embed="rId3"/>
          <a:srcRect/>
          <a:stretch/>
        </p:blipFill>
        <p:spPr>
          <a:xfrm>
            <a:off x="4036214" y="1406826"/>
            <a:ext cx="4746283" cy="3336624"/>
          </a:xfrm>
          <a:prstGeom prst="rect">
            <a:avLst/>
          </a:prstGeom>
          <a:noFill/>
          <a:ln>
            <a:noFill/>
          </a:ln>
        </p:spPr>
      </p:pic>
    </p:spTree>
    <p:extLst>
      <p:ext uri="{BB962C8B-B14F-4D97-AF65-F5344CB8AC3E}">
        <p14:creationId xmlns:p14="http://schemas.microsoft.com/office/powerpoint/2010/main" val="19805554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Honeycomb Harvest</a:t>
            </a:r>
            <a:endParaRPr dirty="0"/>
          </a:p>
        </p:txBody>
      </p:sp>
      <p:sp>
        <p:nvSpPr>
          <p:cNvPr id="131" name="Google Shape;131;p29"/>
          <p:cNvSpPr txBox="1">
            <a:spLocks noGrp="1"/>
          </p:cNvSpPr>
          <p:nvPr>
            <p:ph type="body" idx="1"/>
          </p:nvPr>
        </p:nvSpPr>
        <p:spPr>
          <a:xfrm>
            <a:off x="457200" y="1305059"/>
            <a:ext cx="6241312" cy="3620866"/>
          </a:xfrm>
          <a:prstGeom prst="rect">
            <a:avLst/>
          </a:prstGeom>
          <a:noFill/>
          <a:ln>
            <a:noFill/>
          </a:ln>
        </p:spPr>
        <p:txBody>
          <a:bodyPr spcFirstLastPara="1" wrap="square" lIns="91400" tIns="91400" rIns="91400" bIns="91400" anchor="t" anchorCtr="0">
            <a:noAutofit/>
          </a:bodyPr>
          <a:lstStyle/>
          <a:p>
            <a:pPr marL="622300" lvl="0" indent="-457200" algn="l" rtl="0">
              <a:spcBef>
                <a:spcPts val="0"/>
              </a:spcBef>
              <a:spcAft>
                <a:spcPts val="600"/>
              </a:spcAft>
              <a:buSzPts val="2600"/>
              <a:buFont typeface="Arial" panose="020B0604020202020204" pitchFamily="34" charset="0"/>
              <a:buChar char="•"/>
            </a:pPr>
            <a:r>
              <a:rPr lang="en-US" dirty="0"/>
              <a:t>Categorize the pictures, definitions, and line equations into four honeycombs: </a:t>
            </a:r>
          </a:p>
          <a:p>
            <a:pPr marL="1079500" lvl="1" indent="-457200">
              <a:spcBef>
                <a:spcPts val="0"/>
              </a:spcBef>
              <a:spcAft>
                <a:spcPts val="1200"/>
              </a:spcAft>
              <a:buSzPts val="2600"/>
              <a:buFont typeface="Arial" panose="020B0604020202020204" pitchFamily="34" charset="0"/>
              <a:buChar char="•"/>
            </a:pPr>
            <a:r>
              <a:rPr lang="en-US" sz="2000" dirty="0"/>
              <a:t>perpendicular, parallel, vertical, and horizontal. </a:t>
            </a:r>
          </a:p>
          <a:p>
            <a:pPr marL="622300" lvl="0" indent="-457200" algn="l" rtl="0">
              <a:spcBef>
                <a:spcPts val="0"/>
              </a:spcBef>
              <a:spcAft>
                <a:spcPts val="1200"/>
              </a:spcAft>
              <a:buSzPts val="2600"/>
              <a:buFont typeface="Arial" panose="020B0604020202020204" pitchFamily="34" charset="0"/>
              <a:buChar char="•"/>
            </a:pPr>
            <a:r>
              <a:rPr lang="en-US" dirty="0"/>
              <a:t>With the four blank hexagons, create your own example for each honeycomb. </a:t>
            </a:r>
          </a:p>
          <a:p>
            <a:pPr marL="622300" lvl="0" indent="-457200" algn="l" rtl="0">
              <a:spcBef>
                <a:spcPts val="0"/>
              </a:spcBef>
              <a:spcAft>
                <a:spcPts val="1200"/>
              </a:spcAft>
              <a:buSzPts val="2600"/>
              <a:buFont typeface="Arial" panose="020B0604020202020204" pitchFamily="34" charset="0"/>
              <a:buChar char="•"/>
            </a:pPr>
            <a:r>
              <a:rPr lang="en-US" dirty="0"/>
              <a:t>Justify why you placed the hexagons where you did. </a:t>
            </a:r>
            <a:endParaRPr dirty="0"/>
          </a:p>
        </p:txBody>
      </p:sp>
      <p:pic>
        <p:nvPicPr>
          <p:cNvPr id="132" name="Google Shape;132;p29"/>
          <p:cNvPicPr>
            <a:picLocks noGrp="1" noChangeAspect="1"/>
          </p:cNvPicPr>
          <p:nvPr>
            <p:ph type="pic" idx="2"/>
          </p:nvPr>
        </p:nvPicPr>
        <p:blipFill rotWithShape="1">
          <a:blip r:embed="rId3"/>
          <a:srcRect l="7845" t="6432" r="9155" b="6039"/>
          <a:stretch/>
        </p:blipFill>
        <p:spPr>
          <a:xfrm>
            <a:off x="7240772" y="1403498"/>
            <a:ext cx="1339702" cy="1339702"/>
          </a:xfrm>
          <a:prstGeom prst="ellipse">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600"/>
              </a:spcAft>
              <a:buSzPts val="2600"/>
              <a:buFont typeface="Arial" panose="020B0604020202020204" pitchFamily="34" charset="0"/>
              <a:buChar char="•"/>
            </a:pPr>
            <a:r>
              <a:rPr lang="en-US" dirty="0"/>
              <a:t>Where did you place your hexagons and why? </a:t>
            </a:r>
          </a:p>
          <a:p>
            <a:pPr lvl="1" indent="-457200">
              <a:spcBef>
                <a:spcPts val="0"/>
              </a:spcBef>
              <a:spcAft>
                <a:spcPts val="1200"/>
              </a:spcAft>
              <a:buSzPts val="2600"/>
              <a:buFont typeface="Arial" panose="020B0604020202020204" pitchFamily="34" charset="0"/>
              <a:buChar char="•"/>
            </a:pPr>
            <a:r>
              <a:rPr lang="en-US" dirty="0"/>
              <a:t>Share </a:t>
            </a:r>
            <a:r>
              <a:rPr lang="en-US" b="1" dirty="0"/>
              <a:t>only one</a:t>
            </a:r>
            <a:r>
              <a:rPr lang="en-US" dirty="0"/>
              <a:t> honeycomb scenario. </a:t>
            </a:r>
          </a:p>
          <a:p>
            <a:pPr lvl="0" indent="-457200" algn="l" rtl="0">
              <a:spcBef>
                <a:spcPts val="0"/>
              </a:spcBef>
              <a:spcAft>
                <a:spcPts val="1200"/>
              </a:spcAft>
              <a:buSzPts val="2600"/>
              <a:buFont typeface="Arial" panose="020B0604020202020204" pitchFamily="34" charset="0"/>
              <a:buChar char="•"/>
            </a:pPr>
            <a:r>
              <a:rPr lang="en-US" dirty="0"/>
              <a:t>What did you create on the blank hexagon for the honeycomb scenario you just shared? Why? </a:t>
            </a:r>
          </a:p>
          <a:p>
            <a:pPr marL="0" lvl="0" indent="0" algn="l" rtl="0">
              <a:spcBef>
                <a:spcPts val="0"/>
              </a:spcBef>
              <a:spcAft>
                <a:spcPts val="0"/>
              </a:spcAft>
              <a:buSzPts val="2600"/>
              <a:buNone/>
            </a:pP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Discussion</a:t>
            </a:r>
            <a:endParaRPr dirty="0"/>
          </a:p>
        </p:txBody>
      </p:sp>
    </p:spTree>
    <p:extLst>
      <p:ext uri="{BB962C8B-B14F-4D97-AF65-F5344CB8AC3E}">
        <p14:creationId xmlns:p14="http://schemas.microsoft.com/office/powerpoint/2010/main" val="19832115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How do you know what type of line it is?</a:t>
            </a:r>
            <a:endParaRPr dirty="0"/>
          </a:p>
        </p:txBody>
      </p:sp>
      <p:graphicFrame>
        <p:nvGraphicFramePr>
          <p:cNvPr id="125" name="Google Shape;125;p28"/>
          <p:cNvGraphicFramePr/>
          <p:nvPr>
            <p:extLst>
              <p:ext uri="{D42A27DB-BD31-4B8C-83A1-F6EECF244321}">
                <p14:modId xmlns:p14="http://schemas.microsoft.com/office/powerpoint/2010/main" val="3823791806"/>
              </p:ext>
            </p:extLst>
          </p:nvPr>
        </p:nvGraphicFramePr>
        <p:xfrm>
          <a:off x="457200" y="1309688"/>
          <a:ext cx="8325296" cy="3474466"/>
        </p:xfrm>
        <a:graphic>
          <a:graphicData uri="http://schemas.openxmlformats.org/drawingml/2006/table">
            <a:tbl>
              <a:tblPr>
                <a:noFill/>
                <a:tableStyleId>{4FE1FFAE-C277-41DE-B313-73A80C984298}</a:tableStyleId>
              </a:tblPr>
              <a:tblGrid>
                <a:gridCol w="2081324">
                  <a:extLst>
                    <a:ext uri="{9D8B030D-6E8A-4147-A177-3AD203B41FA5}">
                      <a16:colId xmlns:a16="http://schemas.microsoft.com/office/drawing/2014/main" val="20000"/>
                    </a:ext>
                  </a:extLst>
                </a:gridCol>
                <a:gridCol w="2081324">
                  <a:extLst>
                    <a:ext uri="{9D8B030D-6E8A-4147-A177-3AD203B41FA5}">
                      <a16:colId xmlns:a16="http://schemas.microsoft.com/office/drawing/2014/main" val="20001"/>
                    </a:ext>
                  </a:extLst>
                </a:gridCol>
                <a:gridCol w="2081324">
                  <a:extLst>
                    <a:ext uri="{9D8B030D-6E8A-4147-A177-3AD203B41FA5}">
                      <a16:colId xmlns:a16="http://schemas.microsoft.com/office/drawing/2014/main" val="20002"/>
                    </a:ext>
                  </a:extLst>
                </a:gridCol>
                <a:gridCol w="2081324">
                  <a:extLst>
                    <a:ext uri="{9D8B030D-6E8A-4147-A177-3AD203B41FA5}">
                      <a16:colId xmlns:a16="http://schemas.microsoft.com/office/drawing/2014/main" val="2178466112"/>
                    </a:ext>
                  </a:extLst>
                </a:gridCol>
              </a:tblGrid>
              <a:tr h="228600">
                <a:tc>
                  <a:txBody>
                    <a:bodyPr/>
                    <a:lstStyle/>
                    <a:p>
                      <a:pPr marL="0" marR="0" lvl="0" indent="0" algn="ctr" rtl="0">
                        <a:spcBef>
                          <a:spcPts val="0"/>
                        </a:spcBef>
                        <a:spcAft>
                          <a:spcPts val="0"/>
                        </a:spcAft>
                        <a:buNone/>
                      </a:pPr>
                      <a:r>
                        <a:rPr lang="en-US" sz="1800" b="1" u="none" strike="noStrike" cap="none" dirty="0">
                          <a:solidFill>
                            <a:srgbClr val="FFFFFF"/>
                          </a:solidFill>
                          <a:latin typeface="Calibri"/>
                          <a:ea typeface="Calibri"/>
                          <a:cs typeface="Calibri"/>
                          <a:sym typeface="Calibri"/>
                        </a:rPr>
                        <a:t>Parallel</a:t>
                      </a:r>
                      <a:endParaRPr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spcBef>
                          <a:spcPts val="0"/>
                        </a:spcBef>
                        <a:spcAft>
                          <a:spcPts val="0"/>
                        </a:spcAft>
                        <a:buNone/>
                      </a:pPr>
                      <a:r>
                        <a:rPr lang="en-US" sz="1800" b="1" u="none" strike="noStrike" cap="none" dirty="0">
                          <a:solidFill>
                            <a:srgbClr val="FFFFFF"/>
                          </a:solidFill>
                          <a:latin typeface="Calibri"/>
                          <a:ea typeface="Calibri"/>
                          <a:cs typeface="Calibri"/>
                          <a:sym typeface="Calibri"/>
                        </a:rPr>
                        <a:t>Perpendicular</a:t>
                      </a:r>
                      <a:endParaRPr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spcBef>
                          <a:spcPts val="0"/>
                        </a:spcBef>
                        <a:spcAft>
                          <a:spcPts val="0"/>
                        </a:spcAft>
                        <a:buNone/>
                      </a:pPr>
                      <a:r>
                        <a:rPr lang="en-US" sz="1800" b="1" u="none" strike="noStrike" cap="none" dirty="0">
                          <a:solidFill>
                            <a:srgbClr val="FFFFFF"/>
                          </a:solidFill>
                          <a:latin typeface="Calibri"/>
                          <a:ea typeface="Calibri"/>
                          <a:cs typeface="Calibri"/>
                          <a:sym typeface="Calibri"/>
                        </a:rPr>
                        <a:t>Vertical</a:t>
                      </a:r>
                      <a:endParaRPr dirty="0"/>
                    </a:p>
                  </a:txBody>
                  <a:tcPr marL="73025" marR="73025" marT="73025" marB="73025">
                    <a:lnL w="12700" cap="flat" cmpd="sng">
                      <a:solidFill>
                        <a:srgbClr val="BED7D3"/>
                      </a:solidFill>
                      <a:prstDash val="solid"/>
                      <a:round/>
                      <a:headEnd type="none" w="sm" len="sm"/>
                      <a:tailEnd type="none" w="sm" len="sm"/>
                    </a:lnL>
                    <a:lnR w="12700" cap="flat" cmpd="sng" algn="ctr">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FFFFF"/>
                          </a:solidFill>
                          <a:effectLst/>
                          <a:uLnTx/>
                          <a:uFillTx/>
                          <a:latin typeface="Calibri"/>
                          <a:ea typeface="Calibri"/>
                          <a:cs typeface="Calibri"/>
                          <a:sym typeface="Calibri"/>
                        </a:rPr>
                        <a:t>Horizontal</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lgn="ctr">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305409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u="none" strike="noStrike" cap="none" dirty="0">
                          <a:latin typeface="Calibri"/>
                          <a:cs typeface="Calibri"/>
                          <a:sym typeface="Calibri"/>
                        </a:rPr>
                        <a:t> </a:t>
                      </a:r>
                      <a:endParaRPr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u="none" strike="noStrike" cap="none" dirty="0">
                          <a:latin typeface="Calibri"/>
                          <a:ea typeface="Calibri"/>
                          <a:cs typeface="Calibri"/>
                          <a:sym typeface="Calibri"/>
                        </a:rPr>
                        <a:t> </a:t>
                      </a:r>
                    </a:p>
                  </a:txBody>
                  <a:tcPr marL="73025" marR="73025" marT="73025" marB="73025">
                    <a:lnL w="12700" cap="flat" cmpd="sng">
                      <a:solidFill>
                        <a:srgbClr val="BED7D3"/>
                      </a:solidFill>
                      <a:prstDash val="solid"/>
                      <a:round/>
                      <a:headEnd type="none" w="sm" len="sm"/>
                      <a:tailEnd type="none" w="sm" len="sm"/>
                    </a:lnL>
                    <a:lnR w="12700" cap="flat" cmpd="sng" algn="ctr">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 </a:t>
                      </a: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lgn="ctr">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ARN Slides.pptx" id="{FB11AECB-DEBB-4565-9502-161921046C3D}" vid="{8C4B9385-8DD8-4ABC-B82D-B601503170C4}"/>
    </a:ext>
  </a:ext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ARN Slides.pptx" id="{FB11AECB-DEBB-4565-9502-161921046C3D}" vid="{7490C62D-3B0B-4AE8-9E00-D93D1F10E0FE}"/>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LEARN Slides</Template>
  <TotalTime>167</TotalTime>
  <Words>503</Words>
  <Application>Microsoft Office PowerPoint</Application>
  <PresentationFormat>On-screen Show (16:9)</PresentationFormat>
  <Paragraphs>52</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Noto Sans Symbols</vt:lpstr>
      <vt:lpstr>Roboto</vt:lpstr>
      <vt:lpstr>LEARN theme</vt:lpstr>
      <vt:lpstr>LEARN theme</vt:lpstr>
      <vt:lpstr>PowerPoint Presentation</vt:lpstr>
      <vt:lpstr>Look Up: Discovering Lines</vt:lpstr>
      <vt:lpstr>Essential Question</vt:lpstr>
      <vt:lpstr>Lesson Objective</vt:lpstr>
      <vt:lpstr>Look Up: What do you see?</vt:lpstr>
      <vt:lpstr>Connection to Architecture</vt:lpstr>
      <vt:lpstr>Honeycomb Harvest</vt:lpstr>
      <vt:lpstr>Discussion</vt:lpstr>
      <vt:lpstr>How do you know what type of line it is?</vt:lpstr>
      <vt:lpstr>The Architect in YOU!</vt:lpstr>
      <vt:lpstr>Architecture Beyond the Lines</vt:lpstr>
      <vt:lpstr>Pitch Your Design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 Up: Discovering Lines</dc:title>
  <dc:creator>k20center@ou.edu</dc:creator>
  <cp:lastModifiedBy>Peters, Daniella M.</cp:lastModifiedBy>
  <cp:revision>1</cp:revision>
  <dcterms:created xsi:type="dcterms:W3CDTF">2021-03-29T15:01:20Z</dcterms:created>
  <dcterms:modified xsi:type="dcterms:W3CDTF">2021-04-01T15:50:33Z</dcterms:modified>
</cp:coreProperties>
</file>