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8"/>
  </p:notesMasterIdLst>
  <p:sldIdLst>
    <p:sldId id="276" r:id="rId2"/>
    <p:sldId id="256" r:id="rId3"/>
    <p:sldId id="274" r:id="rId4"/>
    <p:sldId id="275" r:id="rId5"/>
    <p:sldId id="273" r:id="rId6"/>
    <p:sldId id="282" r:id="rId7"/>
    <p:sldId id="283" r:id="rId8"/>
    <p:sldId id="289" r:id="rId9"/>
    <p:sldId id="290" r:id="rId10"/>
    <p:sldId id="294" r:id="rId11"/>
    <p:sldId id="295" r:id="rId12"/>
    <p:sldId id="296" r:id="rId13"/>
    <p:sldId id="284" r:id="rId14"/>
    <p:sldId id="293" r:id="rId15"/>
    <p:sldId id="287" r:id="rId16"/>
    <p:sldId id="288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7F6"/>
    <a:srgbClr val="BED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2C749F-CBD5-41E1-8E8B-2EAE735403CD}" v="19" dt="2021-12-08T20:42:11.2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217" autoAdjust="0"/>
  </p:normalViewPr>
  <p:slideViewPr>
    <p:cSldViewPr snapToGrid="0" snapToObjects="1">
      <p:cViewPr>
        <p:scale>
          <a:sx n="200" d="100"/>
          <a:sy n="200" d="100"/>
        </p:scale>
        <p:origin x="439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C92C749F-CBD5-41E1-8E8B-2EAE735403CD}"/>
    <pc:docChg chg="undo redo custSel modSld">
      <pc:chgData name="Peters, Daniella M." userId="87fb469b-cd7a-4b12-a1ae-bba5f0610088" providerId="ADAL" clId="{C92C749F-CBD5-41E1-8E8B-2EAE735403CD}" dt="2021-12-08T21:52:26.457" v="1134" actId="20577"/>
      <pc:docMkLst>
        <pc:docMk/>
      </pc:docMkLst>
      <pc:sldChg chg="modSp mod">
        <pc:chgData name="Peters, Daniella M." userId="87fb469b-cd7a-4b12-a1ae-bba5f0610088" providerId="ADAL" clId="{C92C749F-CBD5-41E1-8E8B-2EAE735403CD}" dt="2021-12-08T18:48:54.253" v="157" actId="948"/>
        <pc:sldMkLst>
          <pc:docMk/>
          <pc:sldMk cId="1443740932" sldId="273"/>
        </pc:sldMkLst>
        <pc:spChg chg="mod">
          <ac:chgData name="Peters, Daniella M." userId="87fb469b-cd7a-4b12-a1ae-bba5f0610088" providerId="ADAL" clId="{C92C749F-CBD5-41E1-8E8B-2EAE735403CD}" dt="2021-12-08T18:48:54.253" v="157" actId="948"/>
          <ac:spMkLst>
            <pc:docMk/>
            <pc:sldMk cId="1443740932" sldId="273"/>
            <ac:spMk id="20" creationId="{F1228430-A5CD-4C5D-A779-1E4F20C15B02}"/>
          </ac:spMkLst>
        </pc:spChg>
        <pc:picChg chg="mod">
          <ac:chgData name="Peters, Daniella M." userId="87fb469b-cd7a-4b12-a1ae-bba5f0610088" providerId="ADAL" clId="{C92C749F-CBD5-41E1-8E8B-2EAE735403CD}" dt="2021-12-08T18:23:09.280" v="36" actId="1076"/>
          <ac:picMkLst>
            <pc:docMk/>
            <pc:sldMk cId="1443740932" sldId="273"/>
            <ac:picMk id="3" creationId="{F43DBA7C-D612-4677-8399-A39AB0B7234A}"/>
          </ac:picMkLst>
        </pc:picChg>
      </pc:sldChg>
      <pc:sldChg chg="modSp mod">
        <pc:chgData name="Peters, Daniella M." userId="87fb469b-cd7a-4b12-a1ae-bba5f0610088" providerId="ADAL" clId="{C92C749F-CBD5-41E1-8E8B-2EAE735403CD}" dt="2021-12-08T17:56:58.053" v="0" actId="948"/>
        <pc:sldMkLst>
          <pc:docMk/>
          <pc:sldMk cId="3526377099" sldId="274"/>
        </pc:sldMkLst>
        <pc:spChg chg="mod">
          <ac:chgData name="Peters, Daniella M." userId="87fb469b-cd7a-4b12-a1ae-bba5f0610088" providerId="ADAL" clId="{C92C749F-CBD5-41E1-8E8B-2EAE735403CD}" dt="2021-12-08T17:56:58.053" v="0" actId="948"/>
          <ac:spMkLst>
            <pc:docMk/>
            <pc:sldMk cId="3526377099" sldId="274"/>
            <ac:spMk id="5" creationId="{72349D1D-F9F5-4708-9845-24D99C47096D}"/>
          </ac:spMkLst>
        </pc:spChg>
      </pc:sldChg>
      <pc:sldChg chg="modSp mod">
        <pc:chgData name="Peters, Daniella M." userId="87fb469b-cd7a-4b12-a1ae-bba5f0610088" providerId="ADAL" clId="{C92C749F-CBD5-41E1-8E8B-2EAE735403CD}" dt="2021-12-08T17:57:17.072" v="1" actId="948"/>
        <pc:sldMkLst>
          <pc:docMk/>
          <pc:sldMk cId="1495054148" sldId="275"/>
        </pc:sldMkLst>
        <pc:spChg chg="mod">
          <ac:chgData name="Peters, Daniella M." userId="87fb469b-cd7a-4b12-a1ae-bba5f0610088" providerId="ADAL" clId="{C92C749F-CBD5-41E1-8E8B-2EAE735403CD}" dt="2021-12-08T17:57:17.072" v="1" actId="948"/>
          <ac:spMkLst>
            <pc:docMk/>
            <pc:sldMk cId="1495054148" sldId="275"/>
            <ac:spMk id="3" creationId="{4F574266-61E7-4912-8A51-C9B03DDB652F}"/>
          </ac:spMkLst>
        </pc:spChg>
      </pc:sldChg>
      <pc:sldChg chg="modSp mod modNotesTx">
        <pc:chgData name="Peters, Daniella M." userId="87fb469b-cd7a-4b12-a1ae-bba5f0610088" providerId="ADAL" clId="{C92C749F-CBD5-41E1-8E8B-2EAE735403CD}" dt="2021-12-08T18:52:57.751" v="271" actId="20577"/>
        <pc:sldMkLst>
          <pc:docMk/>
          <pc:sldMk cId="3387343739" sldId="282"/>
        </pc:sldMkLst>
        <pc:spChg chg="mod">
          <ac:chgData name="Peters, Daniella M." userId="87fb469b-cd7a-4b12-a1ae-bba5f0610088" providerId="ADAL" clId="{C92C749F-CBD5-41E1-8E8B-2EAE735403CD}" dt="2021-12-08T18:52:57.751" v="271" actId="20577"/>
          <ac:spMkLst>
            <pc:docMk/>
            <pc:sldMk cId="3387343739" sldId="282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C92C749F-CBD5-41E1-8E8B-2EAE735403CD}" dt="2021-12-08T19:11:56.426" v="482" actId="948"/>
        <pc:sldMkLst>
          <pc:docMk/>
          <pc:sldMk cId="3938033876" sldId="283"/>
        </pc:sldMkLst>
        <pc:spChg chg="mod">
          <ac:chgData name="Peters, Daniella M." userId="87fb469b-cd7a-4b12-a1ae-bba5f0610088" providerId="ADAL" clId="{C92C749F-CBD5-41E1-8E8B-2EAE735403CD}" dt="2021-12-08T19:11:56.426" v="482" actId="948"/>
          <ac:spMkLst>
            <pc:docMk/>
            <pc:sldMk cId="3938033876" sldId="283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C92C749F-CBD5-41E1-8E8B-2EAE735403CD}" dt="2021-12-08T19:35:05.548" v="932" actId="948"/>
        <pc:sldMkLst>
          <pc:docMk/>
          <pc:sldMk cId="2593575401" sldId="284"/>
        </pc:sldMkLst>
        <pc:spChg chg="mod">
          <ac:chgData name="Peters, Daniella M." userId="87fb469b-cd7a-4b12-a1ae-bba5f0610088" providerId="ADAL" clId="{C92C749F-CBD5-41E1-8E8B-2EAE735403CD}" dt="2021-12-08T19:26:40.622" v="747" actId="20577"/>
          <ac:spMkLst>
            <pc:docMk/>
            <pc:sldMk cId="2593575401" sldId="284"/>
            <ac:spMk id="19" creationId="{7D3ADB25-CB7B-467A-BB9B-0CFA403E2828}"/>
          </ac:spMkLst>
        </pc:spChg>
        <pc:spChg chg="mod">
          <ac:chgData name="Peters, Daniella M." userId="87fb469b-cd7a-4b12-a1ae-bba5f0610088" providerId="ADAL" clId="{C92C749F-CBD5-41E1-8E8B-2EAE735403CD}" dt="2021-12-08T19:35:05.548" v="932" actId="948"/>
          <ac:spMkLst>
            <pc:docMk/>
            <pc:sldMk cId="2593575401" sldId="284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C92C749F-CBD5-41E1-8E8B-2EAE735403CD}" dt="2021-12-08T20:38:38.950" v="1081" actId="1035"/>
        <pc:sldMkLst>
          <pc:docMk/>
          <pc:sldMk cId="1477545635" sldId="287"/>
        </pc:sldMkLst>
        <pc:spChg chg="mod">
          <ac:chgData name="Peters, Daniella M." userId="87fb469b-cd7a-4b12-a1ae-bba5f0610088" providerId="ADAL" clId="{C92C749F-CBD5-41E1-8E8B-2EAE735403CD}" dt="2021-12-08T20:28:54.253" v="1001" actId="948"/>
          <ac:spMkLst>
            <pc:docMk/>
            <pc:sldMk cId="1477545635" sldId="287"/>
            <ac:spMk id="20" creationId="{F1228430-A5CD-4C5D-A779-1E4F20C15B02}"/>
          </ac:spMkLst>
        </pc:spChg>
        <pc:graphicFrameChg chg="mod modGraphic">
          <ac:chgData name="Peters, Daniella M." userId="87fb469b-cd7a-4b12-a1ae-bba5f0610088" providerId="ADAL" clId="{C92C749F-CBD5-41E1-8E8B-2EAE735403CD}" dt="2021-12-08T20:38:38.950" v="1081" actId="1035"/>
          <ac:graphicFrameMkLst>
            <pc:docMk/>
            <pc:sldMk cId="1477545635" sldId="287"/>
            <ac:graphicFrameMk id="2" creationId="{D9ACE4B6-3817-4BDC-9E6E-19A96AD04023}"/>
          </ac:graphicFrameMkLst>
        </pc:graphicFrameChg>
      </pc:sldChg>
      <pc:sldChg chg="modSp mod">
        <pc:chgData name="Peters, Daniella M." userId="87fb469b-cd7a-4b12-a1ae-bba5f0610088" providerId="ADAL" clId="{C92C749F-CBD5-41E1-8E8B-2EAE735403CD}" dt="2021-12-08T20:41:02.851" v="1085" actId="207"/>
        <pc:sldMkLst>
          <pc:docMk/>
          <pc:sldMk cId="1846860050" sldId="288"/>
        </pc:sldMkLst>
        <pc:spChg chg="mod">
          <ac:chgData name="Peters, Daniella M." userId="87fb469b-cd7a-4b12-a1ae-bba5f0610088" providerId="ADAL" clId="{C92C749F-CBD5-41E1-8E8B-2EAE735403CD}" dt="2021-12-08T20:38:08.520" v="1079" actId="948"/>
          <ac:spMkLst>
            <pc:docMk/>
            <pc:sldMk cId="1846860050" sldId="288"/>
            <ac:spMk id="20" creationId="{F1228430-A5CD-4C5D-A779-1E4F20C15B02}"/>
          </ac:spMkLst>
        </pc:spChg>
        <pc:graphicFrameChg chg="mod modGraphic">
          <ac:chgData name="Peters, Daniella M." userId="87fb469b-cd7a-4b12-a1ae-bba5f0610088" providerId="ADAL" clId="{C92C749F-CBD5-41E1-8E8B-2EAE735403CD}" dt="2021-12-08T20:41:02.851" v="1085" actId="207"/>
          <ac:graphicFrameMkLst>
            <pc:docMk/>
            <pc:sldMk cId="1846860050" sldId="288"/>
            <ac:graphicFrameMk id="2" creationId="{D9ACE4B6-3817-4BDC-9E6E-19A96AD04023}"/>
          </ac:graphicFrameMkLst>
        </pc:graphicFrameChg>
      </pc:sldChg>
      <pc:sldChg chg="modSp mod">
        <pc:chgData name="Peters, Daniella M." userId="87fb469b-cd7a-4b12-a1ae-bba5f0610088" providerId="ADAL" clId="{C92C749F-CBD5-41E1-8E8B-2EAE735403CD}" dt="2021-12-08T21:14:24.218" v="1129" actId="1036"/>
        <pc:sldMkLst>
          <pc:docMk/>
          <pc:sldMk cId="555795912" sldId="289"/>
        </pc:sldMkLst>
        <pc:spChg chg="mod">
          <ac:chgData name="Peters, Daniella M." userId="87fb469b-cd7a-4b12-a1ae-bba5f0610088" providerId="ADAL" clId="{C92C749F-CBD5-41E1-8E8B-2EAE735403CD}" dt="2021-12-08T20:46:49.648" v="1096" actId="1035"/>
          <ac:spMkLst>
            <pc:docMk/>
            <pc:sldMk cId="555795912" sldId="289"/>
            <ac:spMk id="20" creationId="{F1228430-A5CD-4C5D-A779-1E4F20C15B02}"/>
          </ac:spMkLst>
        </pc:spChg>
        <pc:graphicFrameChg chg="mod modGraphic">
          <ac:chgData name="Peters, Daniella M." userId="87fb469b-cd7a-4b12-a1ae-bba5f0610088" providerId="ADAL" clId="{C92C749F-CBD5-41E1-8E8B-2EAE735403CD}" dt="2021-12-08T20:46:09.856" v="1090" actId="207"/>
          <ac:graphicFrameMkLst>
            <pc:docMk/>
            <pc:sldMk cId="555795912" sldId="289"/>
            <ac:graphicFrameMk id="4" creationId="{D0263904-26F5-4CBE-880F-55EF2B3465C2}"/>
          </ac:graphicFrameMkLst>
        </pc:graphicFrameChg>
        <pc:picChg chg="mod">
          <ac:chgData name="Peters, Daniella M." userId="87fb469b-cd7a-4b12-a1ae-bba5f0610088" providerId="ADAL" clId="{C92C749F-CBD5-41E1-8E8B-2EAE735403CD}" dt="2021-12-08T21:14:24.218" v="1129" actId="1036"/>
          <ac:picMkLst>
            <pc:docMk/>
            <pc:sldMk cId="555795912" sldId="289"/>
            <ac:picMk id="3" creationId="{7DD5301D-C3BC-49DC-AF64-5C96EBA5A9C0}"/>
          </ac:picMkLst>
        </pc:picChg>
        <pc:picChg chg="mod">
          <ac:chgData name="Peters, Daniella M." userId="87fb469b-cd7a-4b12-a1ae-bba5f0610088" providerId="ADAL" clId="{C92C749F-CBD5-41E1-8E8B-2EAE735403CD}" dt="2021-12-08T21:14:24.218" v="1129" actId="1036"/>
          <ac:picMkLst>
            <pc:docMk/>
            <pc:sldMk cId="555795912" sldId="289"/>
            <ac:picMk id="5" creationId="{BDBE3E08-7242-46F7-BC8F-E9FB5051796C}"/>
          </ac:picMkLst>
        </pc:picChg>
        <pc:picChg chg="mod">
          <ac:chgData name="Peters, Daniella M." userId="87fb469b-cd7a-4b12-a1ae-bba5f0610088" providerId="ADAL" clId="{C92C749F-CBD5-41E1-8E8B-2EAE735403CD}" dt="2021-12-08T21:14:24.218" v="1129" actId="1036"/>
          <ac:picMkLst>
            <pc:docMk/>
            <pc:sldMk cId="555795912" sldId="289"/>
            <ac:picMk id="7" creationId="{14F56F34-BDBE-412C-8B6E-EF936F593DE4}"/>
          </ac:picMkLst>
        </pc:picChg>
      </pc:sldChg>
      <pc:sldChg chg="modSp mod">
        <pc:chgData name="Peters, Daniella M." userId="87fb469b-cd7a-4b12-a1ae-bba5f0610088" providerId="ADAL" clId="{C92C749F-CBD5-41E1-8E8B-2EAE735403CD}" dt="2021-12-08T19:10:59.304" v="481" actId="948"/>
        <pc:sldMkLst>
          <pc:docMk/>
          <pc:sldMk cId="1099381115" sldId="290"/>
        </pc:sldMkLst>
        <pc:spChg chg="mod">
          <ac:chgData name="Peters, Daniella M." userId="87fb469b-cd7a-4b12-a1ae-bba5f0610088" providerId="ADAL" clId="{C92C749F-CBD5-41E1-8E8B-2EAE735403CD}" dt="2021-12-08T19:10:59.304" v="481" actId="948"/>
          <ac:spMkLst>
            <pc:docMk/>
            <pc:sldMk cId="1099381115" sldId="290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C92C749F-CBD5-41E1-8E8B-2EAE735403CD}" dt="2021-12-08T21:52:26.457" v="1134" actId="20577"/>
        <pc:sldMkLst>
          <pc:docMk/>
          <pc:sldMk cId="3098351769" sldId="293"/>
        </pc:sldMkLst>
        <pc:spChg chg="mod">
          <ac:chgData name="Peters, Daniella M." userId="87fb469b-cd7a-4b12-a1ae-bba5f0610088" providerId="ADAL" clId="{C92C749F-CBD5-41E1-8E8B-2EAE735403CD}" dt="2021-12-08T20:22:49.759" v="941" actId="20577"/>
          <ac:spMkLst>
            <pc:docMk/>
            <pc:sldMk cId="3098351769" sldId="293"/>
            <ac:spMk id="19" creationId="{7D3ADB25-CB7B-467A-BB9B-0CFA403E2828}"/>
          </ac:spMkLst>
        </pc:spChg>
        <pc:spChg chg="mod">
          <ac:chgData name="Peters, Daniella M." userId="87fb469b-cd7a-4b12-a1ae-bba5f0610088" providerId="ADAL" clId="{C92C749F-CBD5-41E1-8E8B-2EAE735403CD}" dt="2021-12-08T21:52:26.457" v="1134" actId="20577"/>
          <ac:spMkLst>
            <pc:docMk/>
            <pc:sldMk cId="3098351769" sldId="293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C92C749F-CBD5-41E1-8E8B-2EAE735403CD}" dt="2021-12-08T20:44:28.224" v="1087" actId="207"/>
        <pc:sldMkLst>
          <pc:docMk/>
          <pc:sldMk cId="3902743486" sldId="294"/>
        </pc:sldMkLst>
        <pc:spChg chg="mod">
          <ac:chgData name="Peters, Daniella M." userId="87fb469b-cd7a-4b12-a1ae-bba5f0610088" providerId="ADAL" clId="{C92C749F-CBD5-41E1-8E8B-2EAE735403CD}" dt="2021-12-08T19:20:54.933" v="643" actId="14100"/>
          <ac:spMkLst>
            <pc:docMk/>
            <pc:sldMk cId="3902743486" sldId="294"/>
            <ac:spMk id="20" creationId="{F1228430-A5CD-4C5D-A779-1E4F20C15B02}"/>
          </ac:spMkLst>
        </pc:spChg>
        <pc:graphicFrameChg chg="mod modGraphic">
          <ac:chgData name="Peters, Daniella M." userId="87fb469b-cd7a-4b12-a1ae-bba5f0610088" providerId="ADAL" clId="{C92C749F-CBD5-41E1-8E8B-2EAE735403CD}" dt="2021-12-08T20:44:28.224" v="1087" actId="207"/>
          <ac:graphicFrameMkLst>
            <pc:docMk/>
            <pc:sldMk cId="3902743486" sldId="294"/>
            <ac:graphicFrameMk id="4" creationId="{D0263904-26F5-4CBE-880F-55EF2B3465C2}"/>
          </ac:graphicFrameMkLst>
        </pc:graphicFrameChg>
        <pc:picChg chg="mod">
          <ac:chgData name="Peters, Daniella M." userId="87fb469b-cd7a-4b12-a1ae-bba5f0610088" providerId="ADAL" clId="{C92C749F-CBD5-41E1-8E8B-2EAE735403CD}" dt="2021-12-08T19:15:02.878" v="547" actId="1037"/>
          <ac:picMkLst>
            <pc:docMk/>
            <pc:sldMk cId="3902743486" sldId="294"/>
            <ac:picMk id="3" creationId="{7DD5301D-C3BC-49DC-AF64-5C96EBA5A9C0}"/>
          </ac:picMkLst>
        </pc:picChg>
      </pc:sldChg>
      <pc:sldChg chg="modSp mod">
        <pc:chgData name="Peters, Daniella M." userId="87fb469b-cd7a-4b12-a1ae-bba5f0610088" providerId="ADAL" clId="{C92C749F-CBD5-41E1-8E8B-2EAE735403CD}" dt="2021-12-08T20:45:20.349" v="1088" actId="207"/>
        <pc:sldMkLst>
          <pc:docMk/>
          <pc:sldMk cId="3601808535" sldId="295"/>
        </pc:sldMkLst>
        <pc:spChg chg="mod">
          <ac:chgData name="Peters, Daniella M." userId="87fb469b-cd7a-4b12-a1ae-bba5f0610088" providerId="ADAL" clId="{C92C749F-CBD5-41E1-8E8B-2EAE735403CD}" dt="2021-12-08T19:21:24.749" v="645" actId="1038"/>
          <ac:spMkLst>
            <pc:docMk/>
            <pc:sldMk cId="3601808535" sldId="295"/>
            <ac:spMk id="20" creationId="{F1228430-A5CD-4C5D-A779-1E4F20C15B02}"/>
          </ac:spMkLst>
        </pc:spChg>
        <pc:graphicFrameChg chg="mod modGraphic">
          <ac:chgData name="Peters, Daniella M." userId="87fb469b-cd7a-4b12-a1ae-bba5f0610088" providerId="ADAL" clId="{C92C749F-CBD5-41E1-8E8B-2EAE735403CD}" dt="2021-12-08T20:45:20.349" v="1088" actId="207"/>
          <ac:graphicFrameMkLst>
            <pc:docMk/>
            <pc:sldMk cId="3601808535" sldId="295"/>
            <ac:graphicFrameMk id="4" creationId="{D0263904-26F5-4CBE-880F-55EF2B3465C2}"/>
          </ac:graphicFrameMkLst>
        </pc:graphicFrameChg>
        <pc:picChg chg="mod">
          <ac:chgData name="Peters, Daniella M." userId="87fb469b-cd7a-4b12-a1ae-bba5f0610088" providerId="ADAL" clId="{C92C749F-CBD5-41E1-8E8B-2EAE735403CD}" dt="2021-12-08T19:19:16.484" v="618" actId="1037"/>
          <ac:picMkLst>
            <pc:docMk/>
            <pc:sldMk cId="3601808535" sldId="295"/>
            <ac:picMk id="6" creationId="{71D292BE-D611-414B-AEC8-2B1C7C589FB5}"/>
          </ac:picMkLst>
        </pc:picChg>
      </pc:sldChg>
      <pc:sldChg chg="modSp mod">
        <pc:chgData name="Peters, Daniella M." userId="87fb469b-cd7a-4b12-a1ae-bba5f0610088" providerId="ADAL" clId="{C92C749F-CBD5-41E1-8E8B-2EAE735403CD}" dt="2021-12-08T20:45:46.187" v="1089" actId="207"/>
        <pc:sldMkLst>
          <pc:docMk/>
          <pc:sldMk cId="4151849469" sldId="296"/>
        </pc:sldMkLst>
        <pc:spChg chg="mod">
          <ac:chgData name="Peters, Daniella M." userId="87fb469b-cd7a-4b12-a1ae-bba5f0610088" providerId="ADAL" clId="{C92C749F-CBD5-41E1-8E8B-2EAE735403CD}" dt="2021-12-08T19:24:47.039" v="736" actId="20577"/>
          <ac:spMkLst>
            <pc:docMk/>
            <pc:sldMk cId="4151849469" sldId="296"/>
            <ac:spMk id="20" creationId="{F1228430-A5CD-4C5D-A779-1E4F20C15B02}"/>
          </ac:spMkLst>
        </pc:spChg>
        <pc:graphicFrameChg chg="mod modGraphic">
          <ac:chgData name="Peters, Daniella M." userId="87fb469b-cd7a-4b12-a1ae-bba5f0610088" providerId="ADAL" clId="{C92C749F-CBD5-41E1-8E8B-2EAE735403CD}" dt="2021-12-08T20:45:46.187" v="1089" actId="207"/>
          <ac:graphicFrameMkLst>
            <pc:docMk/>
            <pc:sldMk cId="4151849469" sldId="296"/>
            <ac:graphicFrameMk id="4" creationId="{D0263904-26F5-4CBE-880F-55EF2B3465C2}"/>
          </ac:graphicFrameMkLst>
        </pc:graphicFrameChg>
        <pc:picChg chg="mod">
          <ac:chgData name="Peters, Daniella M." userId="87fb469b-cd7a-4b12-a1ae-bba5f0610088" providerId="ADAL" clId="{C92C749F-CBD5-41E1-8E8B-2EAE735403CD}" dt="2021-12-08T19:23:27.149" v="707" actId="1036"/>
          <ac:picMkLst>
            <pc:docMk/>
            <pc:sldMk cId="4151849469" sldId="296"/>
            <ac:picMk id="6" creationId="{3732326B-0A9A-420F-9C53-DB60782D2DB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16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7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K20 Center. (n.d.). Always, Sometimes, or Never True.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https://learn.k20center.ou.edu/strategy/145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Elbow partners.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https://learn.k20center.ou.edu/strategy/116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21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defRPr sz="1100"/>
            </a:pPr>
            <a:r>
              <a:rPr lang="en-US" dirty="0"/>
              <a:t>Before beginning this activity, you will need to sign in or create an account on  https://teacher.desmos.com </a:t>
            </a:r>
          </a:p>
          <a:p>
            <a:pPr>
              <a:lnSpc>
                <a:spcPct val="115000"/>
              </a:lnSpc>
              <a:defRPr sz="1100"/>
            </a:pPr>
            <a:r>
              <a:rPr lang="en-US" dirty="0"/>
              <a:t> </a:t>
            </a:r>
          </a:p>
          <a:p>
            <a:pPr marL="0" indent="0">
              <a:lnSpc>
                <a:spcPct val="115000"/>
              </a:lnSpc>
              <a:buFont typeface="Arial" panose="020B0604020202020204" pitchFamily="34" charset="0"/>
              <a:buNone/>
              <a:defRPr sz="1100"/>
            </a:pPr>
            <a:r>
              <a:rPr lang="en-US" dirty="0"/>
              <a:t>Access the Desmos activity here:  https://teacher.desmos.com/activitybuilder/custom/564a325345d9115d06270607?collections=5da6485a83c0877d4b5708dd </a:t>
            </a:r>
          </a:p>
          <a:p>
            <a:pPr marL="0" indent="0">
              <a:lnSpc>
                <a:spcPct val="115000"/>
              </a:lnSpc>
              <a:buFont typeface="Arial" panose="020B0604020202020204" pitchFamily="34" charset="0"/>
              <a:buNone/>
              <a:defRPr sz="1100"/>
            </a:pPr>
            <a:r>
              <a:rPr lang="en-US" dirty="0"/>
              <a:t> </a:t>
            </a:r>
          </a:p>
          <a:p>
            <a:pPr>
              <a:lnSpc>
                <a:spcPct val="115000"/>
              </a:lnSpc>
              <a:spcBef>
                <a:spcPts val="1200"/>
              </a:spcBef>
              <a:defRPr sz="1100"/>
            </a:pPr>
            <a:r>
              <a:rPr lang="en-US" dirty="0"/>
              <a:t>To share the Desmos activity with students, click the “Assign” button to create a session code. Type the code on this slide or write it on the board. Have students go to  https://student.desmos.com  and have them use the session code to access the activity. </a:t>
            </a:r>
          </a:p>
        </p:txBody>
      </p:sp>
    </p:spTree>
    <p:extLst>
      <p:ext uri="{BB962C8B-B14F-4D97-AF65-F5344CB8AC3E}">
        <p14:creationId xmlns:p14="http://schemas.microsoft.com/office/powerpoint/2010/main" val="2271646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5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How Am I Feeling? What Am I Thinking?.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https://learn.k20center.ou.edu/strategy/187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4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desmo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Systems of Equations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263904-26F5-4CBE-880F-55EF2B346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05427"/>
              </p:ext>
            </p:extLst>
          </p:nvPr>
        </p:nvGraphicFramePr>
        <p:xfrm>
          <a:off x="457199" y="1272229"/>
          <a:ext cx="7405689" cy="35640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05689">
                  <a:extLst>
                    <a:ext uri="{9D8B030D-6E8A-4147-A177-3AD203B41FA5}">
                      <a16:colId xmlns:a16="http://schemas.microsoft.com/office/drawing/2014/main" val="2579659015"/>
                    </a:ext>
                  </a:extLst>
                </a:gridCol>
              </a:tblGrid>
              <a:tr h="6466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FFFFFF"/>
                          </a:solidFill>
                          <a:effectLst/>
                        </a:rPr>
                        <a:t>Consistent and Independent</a:t>
                      </a:r>
                      <a:endParaRPr lang="en-US" sz="2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426519767"/>
                  </a:ext>
                </a:extLst>
              </a:tr>
              <a:tr h="2917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0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DD5301D-C3BC-49DC-AF64-5C96EBA5A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09" y="2013911"/>
            <a:ext cx="2723660" cy="2743200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518" y="2042489"/>
            <a:ext cx="3964518" cy="27432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lines have one point in common: the point of intersection.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There is </a:t>
            </a:r>
            <a:r>
              <a:rPr lang="en-US" u="sng" dirty="0"/>
              <a:t>one</a:t>
            </a:r>
            <a:r>
              <a:rPr lang="en-US" dirty="0"/>
              <a:t> solution. </a:t>
            </a:r>
          </a:p>
        </p:txBody>
      </p:sp>
    </p:spTree>
    <p:extLst>
      <p:ext uri="{BB962C8B-B14F-4D97-AF65-F5344CB8AC3E}">
        <p14:creationId xmlns:p14="http://schemas.microsoft.com/office/powerpoint/2010/main" val="390274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Systems of Equations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263904-26F5-4CBE-880F-55EF2B346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691621"/>
              </p:ext>
            </p:extLst>
          </p:nvPr>
        </p:nvGraphicFramePr>
        <p:xfrm>
          <a:off x="457199" y="1271591"/>
          <a:ext cx="7405689" cy="35623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05689">
                  <a:extLst>
                    <a:ext uri="{9D8B030D-6E8A-4147-A177-3AD203B41FA5}">
                      <a16:colId xmlns:a16="http://schemas.microsoft.com/office/drawing/2014/main" val="2579659015"/>
                    </a:ext>
                  </a:extLst>
                </a:gridCol>
              </a:tblGrid>
              <a:tr h="6461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FFFFFF"/>
                          </a:solidFill>
                          <a:effectLst/>
                        </a:rPr>
                        <a:t>Consistent and Dependent</a:t>
                      </a:r>
                      <a:endParaRPr lang="en-US" sz="2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426519767"/>
                  </a:ext>
                </a:extLst>
              </a:tr>
              <a:tr h="29161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08"/>
                  </a:ext>
                </a:extLst>
              </a:tr>
            </a:tbl>
          </a:graphicData>
        </a:graphic>
      </p:graphicFrame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71D292BE-D611-414B-AEC8-2B1C7C589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36" y="2008538"/>
            <a:ext cx="2723660" cy="2743200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527" y="2042483"/>
            <a:ext cx="3938588" cy="27432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lines have all the same points.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They are the same line.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There are </a:t>
            </a:r>
            <a:r>
              <a:rPr lang="en-US" u="sng" dirty="0"/>
              <a:t>infinitely many</a:t>
            </a:r>
            <a:r>
              <a:rPr lang="en-US" dirty="0"/>
              <a:t> solutions. </a:t>
            </a:r>
          </a:p>
        </p:txBody>
      </p:sp>
    </p:spTree>
    <p:extLst>
      <p:ext uri="{BB962C8B-B14F-4D97-AF65-F5344CB8AC3E}">
        <p14:creationId xmlns:p14="http://schemas.microsoft.com/office/powerpoint/2010/main" val="360180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Systems of Equations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263904-26F5-4CBE-880F-55EF2B346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17728"/>
              </p:ext>
            </p:extLst>
          </p:nvPr>
        </p:nvGraphicFramePr>
        <p:xfrm>
          <a:off x="457199" y="1272227"/>
          <a:ext cx="7405689" cy="35640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05689">
                  <a:extLst>
                    <a:ext uri="{9D8B030D-6E8A-4147-A177-3AD203B41FA5}">
                      <a16:colId xmlns:a16="http://schemas.microsoft.com/office/drawing/2014/main" val="2579659015"/>
                    </a:ext>
                  </a:extLst>
                </a:gridCol>
              </a:tblGrid>
              <a:tr h="6466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FFFFFF"/>
                          </a:solidFill>
                          <a:effectLst/>
                        </a:rPr>
                        <a:t>Inconsistent</a:t>
                      </a:r>
                      <a:endParaRPr lang="en-US" sz="2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/>
                </a:tc>
                <a:extLst>
                  <a:ext uri="{0D108BD9-81ED-4DB2-BD59-A6C34878D82A}">
                    <a16:rowId xmlns:a16="http://schemas.microsoft.com/office/drawing/2014/main" val="426519767"/>
                  </a:ext>
                </a:extLst>
              </a:tr>
              <a:tr h="29173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0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732326B-0A9A-420F-9C53-DB60782D2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59" y="2013300"/>
            <a:ext cx="2718773" cy="2743200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525" y="2042485"/>
            <a:ext cx="3964513" cy="27432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lines never intersect.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lines are parallel.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There is </a:t>
            </a:r>
            <a:r>
              <a:rPr lang="en-US" u="sng" dirty="0"/>
              <a:t>no</a:t>
            </a:r>
            <a:r>
              <a:rPr lang="en-US" dirty="0"/>
              <a:t> solution. </a:t>
            </a:r>
          </a:p>
        </p:txBody>
      </p:sp>
    </p:spTree>
    <p:extLst>
      <p:ext uri="{BB962C8B-B14F-4D97-AF65-F5344CB8AC3E}">
        <p14:creationId xmlns:p14="http://schemas.microsoft.com/office/powerpoint/2010/main" val="415184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877823">
              <a:spcBef>
                <a:spcPts val="0"/>
              </a:spcBef>
              <a:spcAft>
                <a:spcPts val="1200"/>
              </a:spcAft>
              <a:buSzTx/>
              <a:buNone/>
              <a:defRPr sz="2496"/>
            </a:pPr>
            <a:r>
              <a:rPr lang="en-US" sz="2400" dirty="0"/>
              <a:t>You and your friend want to go to a skate park this weekend. There are two skate parks in the area, Scissortail and Silverstone. </a:t>
            </a:r>
          </a:p>
          <a:p>
            <a:pPr marL="457200" indent="-457200" defTabSz="877823">
              <a:spcBef>
                <a:spcPts val="0"/>
              </a:spcBef>
              <a:spcAft>
                <a:spcPts val="900"/>
              </a:spcAft>
              <a:buSzTx/>
              <a:defRPr sz="2496"/>
            </a:pPr>
            <a:r>
              <a:rPr lang="en-US" sz="2400" dirty="0"/>
              <a:t>The pricing for each park is below: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Scissortail</a:t>
            </a:r>
            <a:r>
              <a:rPr lang="en-US" dirty="0"/>
              <a:t>: 3 dollars to enter and 1 dollar for every hour you stay </a:t>
            </a:r>
          </a:p>
          <a:p>
            <a:pPr marL="685800" lvl="1" indent="-457200"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Silverstone</a:t>
            </a:r>
            <a:r>
              <a:rPr lang="en-US" dirty="0"/>
              <a:t>: 5 dollars to enter and 50 cents for every hour you stay </a:t>
            </a:r>
          </a:p>
          <a:p>
            <a:pPr marL="457200" indent="-457200" defTabSz="877823">
              <a:spcBef>
                <a:spcPts val="0"/>
              </a:spcBef>
              <a:spcAft>
                <a:spcPts val="600"/>
              </a:spcAft>
              <a:buSzTx/>
              <a:defRPr sz="2496"/>
            </a:pPr>
            <a:r>
              <a:rPr lang="en-US" sz="2400" dirty="0"/>
              <a:t>Which skate park will you and your friend attend? </a:t>
            </a:r>
            <a:br>
              <a:rPr lang="en-US" sz="2400" dirty="0"/>
            </a:br>
            <a:r>
              <a:rPr lang="en-US" sz="2400" dirty="0"/>
              <a:t>Explain your reasoning.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Trip to the Skate Park</a:t>
            </a:r>
          </a:p>
        </p:txBody>
      </p:sp>
    </p:spTree>
    <p:extLst>
      <p:ext uri="{BB962C8B-B14F-4D97-AF65-F5344CB8AC3E}">
        <p14:creationId xmlns:p14="http://schemas.microsoft.com/office/powerpoint/2010/main" val="259357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Which skate park did you choose and why?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Is one park always cheaper than the other?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Is there any scenario in which the parks cost the same, so it doesn’t matter where you go?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Trip to the Skate Park</a:t>
            </a:r>
          </a:p>
        </p:txBody>
      </p:sp>
    </p:spTree>
    <p:extLst>
      <p:ext uri="{BB962C8B-B14F-4D97-AF65-F5344CB8AC3E}">
        <p14:creationId xmlns:p14="http://schemas.microsoft.com/office/powerpoint/2010/main" val="309835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Create a table on the back of the Skate Park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Am I Feeling? What Am I Thinking?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ACE4B6-3817-4BDC-9E6E-19A96AD04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796065"/>
              </p:ext>
            </p:extLst>
          </p:nvPr>
        </p:nvGraphicFramePr>
        <p:xfrm>
          <a:off x="457200" y="1951896"/>
          <a:ext cx="8229600" cy="2011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06036838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67462007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Am I Feeling?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 Am I Thinking?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2892398197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842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54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br>
              <a:rPr lang="en-US" dirty="0"/>
            </a:br>
            <a:endParaRPr lang="en-US" sz="100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In the left column, draw or write a description of how you feel about the content you just explored.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In the right column, write a sentence that explains what you understand or think now.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You can write a question or a comment.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Am I Feeling? What Am I Thinking?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ACE4B6-3817-4BDC-9E6E-19A96AD04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097891"/>
              </p:ext>
            </p:extLst>
          </p:nvPr>
        </p:nvGraphicFramePr>
        <p:xfrm>
          <a:off x="457200" y="1271248"/>
          <a:ext cx="8229601" cy="10972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977422">
                  <a:extLst>
                    <a:ext uri="{9D8B030D-6E8A-4147-A177-3AD203B41FA5}">
                      <a16:colId xmlns:a16="http://schemas.microsoft.com/office/drawing/2014/main" val="1060368388"/>
                    </a:ext>
                  </a:extLst>
                </a:gridCol>
                <a:gridCol w="4252179">
                  <a:extLst>
                    <a:ext uri="{9D8B030D-6E8A-4147-A177-3AD203B41FA5}">
                      <a16:colId xmlns:a16="http://schemas.microsoft.com/office/drawing/2014/main" val="67462007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Am I Feeling?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 Am I Thinking?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8923981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842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86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 Worlds Collide, Part 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Systems of Linear Equations: Graphing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How can systems of equations be used to represent situations and solve problems?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2484125"/>
          </a:xfrm>
        </p:spPr>
        <p:txBody>
          <a:bodyPr/>
          <a:lstStyle/>
          <a:p>
            <a:pPr marL="457200" indent="-457200"/>
            <a:r>
              <a:rPr lang="en-US" dirty="0"/>
              <a:t>Identify and write systems of linear equations.</a:t>
            </a:r>
          </a:p>
          <a:p>
            <a:pPr marL="457200" indent="-457200"/>
            <a:r>
              <a:rPr lang="en-US" dirty="0"/>
              <a:t>Solve systems of linear equations using graphing.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With a partner, discuss the statement: </a:t>
            </a:r>
            <a:br>
              <a:rPr lang="en-US" dirty="0"/>
            </a:br>
            <a:r>
              <a:rPr lang="en-US" b="1" dirty="0"/>
              <a:t>“Two lines cross at only one point.”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Decide if the statement is </a:t>
            </a:r>
            <a:r>
              <a:rPr lang="en-US" i="1" dirty="0"/>
              <a:t>always</a:t>
            </a:r>
            <a:r>
              <a:rPr lang="en-US" dirty="0"/>
              <a:t> true,</a:t>
            </a:r>
            <a:br>
              <a:rPr lang="en-US" dirty="0"/>
            </a:br>
            <a:r>
              <a:rPr lang="en-US" i="1" dirty="0"/>
              <a:t>sometimes</a:t>
            </a:r>
            <a:r>
              <a:rPr lang="en-US" dirty="0"/>
              <a:t> true, or </a:t>
            </a:r>
            <a:r>
              <a:rPr lang="en-US" i="1" dirty="0"/>
              <a:t>never</a:t>
            </a:r>
            <a:r>
              <a:rPr lang="en-US" dirty="0"/>
              <a:t> true.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Give counterexamples if you select </a:t>
            </a:r>
            <a:r>
              <a:rPr lang="en-US" i="1" dirty="0"/>
              <a:t>sometimes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or </a:t>
            </a:r>
            <a:r>
              <a:rPr lang="en-US" i="1" dirty="0"/>
              <a:t>never</a:t>
            </a:r>
            <a:r>
              <a:rPr lang="en-US" dirty="0"/>
              <a:t> true.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43DBA7C-D612-4677-8399-A39AB0B723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393" b="21943"/>
          <a:stretch/>
        </p:blipFill>
        <p:spPr>
          <a:xfrm>
            <a:off x="6615113" y="1995157"/>
            <a:ext cx="2071687" cy="115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8224838" cy="343409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student.desmos.com</a:t>
            </a:r>
            <a:r>
              <a:rPr lang="en-US" dirty="0"/>
              <a:t>. Enter the session code. </a:t>
            </a:r>
            <a:endParaRPr lang="en-US" dirty="0">
              <a:highlight>
                <a:srgbClr val="FFFF00"/>
              </a:highlight>
            </a:endParaRPr>
          </a:p>
          <a:p>
            <a:pPr marL="457200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Complete each slide. Through discovery, analyze the relationship between points and the solution to the system of equations.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As you work through each slide, focus on the process at hand and </a:t>
            </a:r>
            <a:br>
              <a:rPr lang="en-US" dirty="0"/>
            </a:br>
            <a:r>
              <a:rPr lang="en-US" dirty="0"/>
              <a:t>take notes on how you approached each slide and equation.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Be ready to discuss the activity as a class.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Desmos: Solution to Systems</a:t>
            </a:r>
          </a:p>
        </p:txBody>
      </p:sp>
    </p:spTree>
    <p:extLst>
      <p:ext uri="{BB962C8B-B14F-4D97-AF65-F5344CB8AC3E}">
        <p14:creationId xmlns:p14="http://schemas.microsoft.com/office/powerpoint/2010/main" val="338734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u="sng" dirty="0"/>
              <a:t>Consistent</a:t>
            </a:r>
            <a:r>
              <a:rPr lang="en-US" dirty="0"/>
              <a:t>: having at least something in common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u="sng" dirty="0"/>
              <a:t>Inconsistent</a:t>
            </a:r>
            <a:r>
              <a:rPr lang="en-US" dirty="0"/>
              <a:t>: having nothing in common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u="sng" dirty="0"/>
              <a:t>Dependent</a:t>
            </a:r>
            <a:r>
              <a:rPr lang="en-US" dirty="0"/>
              <a:t>: it is possible to algebraically make one equation the same as the other equation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u="sng" dirty="0"/>
              <a:t>Independent</a:t>
            </a:r>
            <a:r>
              <a:rPr lang="en-US" dirty="0"/>
              <a:t>: it is </a:t>
            </a:r>
            <a:r>
              <a:rPr lang="en-US" b="1" dirty="0"/>
              <a:t>not</a:t>
            </a:r>
            <a:r>
              <a:rPr lang="en-US" dirty="0"/>
              <a:t> possible to algebraically make </a:t>
            </a:r>
            <a:br>
              <a:rPr lang="en-US" dirty="0"/>
            </a:br>
            <a:r>
              <a:rPr lang="en-US" dirty="0"/>
              <a:t>one equation the same as the other equation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393803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2009"/>
            <a:ext cx="8229600" cy="76073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/>
              <a:t>Determine where each graph belongs in the table. 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/>
              <a:t>Record your answers on the Note Catcher handout.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Systems of Equations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263904-26F5-4CBE-880F-55EF2B346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20104"/>
              </p:ext>
            </p:extLst>
          </p:nvPr>
        </p:nvGraphicFramePr>
        <p:xfrm>
          <a:off x="457200" y="1272230"/>
          <a:ext cx="8229600" cy="7830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57965901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51900156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219934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Consistent and Independent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Consistent and Dependent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Inconsistent</a:t>
                      </a: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426519767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0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DD5301D-C3BC-49DC-AF64-5C96EBA5A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4113" y="2951748"/>
            <a:ext cx="1815773" cy="182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BE3E08-7242-46F7-BC8F-E9FB50517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550" y="2951748"/>
            <a:ext cx="1812515" cy="1828800"/>
          </a:xfrm>
          <a:prstGeom prst="rect">
            <a:avLst/>
          </a:prstGeom>
        </p:spPr>
      </p:pic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14F56F34-BDBE-412C-8B6E-EF936F593D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676" y="2951748"/>
            <a:ext cx="1815773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9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On your Note Catcher handout, describe each type of system of linear equations: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Consistent and Independent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Consistent and Dependent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Inconsistent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Connection</a:t>
            </a:r>
          </a:p>
        </p:txBody>
      </p:sp>
    </p:spTree>
    <p:extLst>
      <p:ext uri="{BB962C8B-B14F-4D97-AF65-F5344CB8AC3E}">
        <p14:creationId xmlns:p14="http://schemas.microsoft.com/office/powerpoint/2010/main" val="109938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B5FBFA7F-0F7B-4478-82A3-BA80A93C5E76}" vid="{0F1ACBB8-CC54-4F29-94C9-7DAE17CAD01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669</TotalTime>
  <Words>780</Words>
  <Application>Microsoft Office PowerPoint</Application>
  <PresentationFormat>On-screen Show (16:9)</PresentationFormat>
  <Paragraphs>80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 2</vt:lpstr>
      <vt:lpstr>LEARN theme</vt:lpstr>
      <vt:lpstr>PowerPoint Presentation</vt:lpstr>
      <vt:lpstr>Two Worlds Collide, Part 1</vt:lpstr>
      <vt:lpstr>Essential Question</vt:lpstr>
      <vt:lpstr>Lesson Objectives</vt:lpstr>
      <vt:lpstr>Always, Sometimes, or Never True</vt:lpstr>
      <vt:lpstr>Desmos: Solution to Systems</vt:lpstr>
      <vt:lpstr>Definitions</vt:lpstr>
      <vt:lpstr>Types of Systems of Equations</vt:lpstr>
      <vt:lpstr>Making the Connection</vt:lpstr>
      <vt:lpstr>Types of Systems of Equations</vt:lpstr>
      <vt:lpstr>Types of Systems of Equations</vt:lpstr>
      <vt:lpstr>Types of Systems of Equations</vt:lpstr>
      <vt:lpstr>A Trip to the Skate Park</vt:lpstr>
      <vt:lpstr>A Trip to the Skate Park</vt:lpstr>
      <vt:lpstr>How Am I Feeling? What Am I Thinking?</vt:lpstr>
      <vt:lpstr>How Am I Feeling? What Am I Thinking?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Worlds Collide, Part 1</dc:title>
  <dc:creator>k20center@ou.edu</dc:creator>
  <cp:lastModifiedBy>Daniella Peters</cp:lastModifiedBy>
  <cp:revision>4</cp:revision>
  <dcterms:created xsi:type="dcterms:W3CDTF">2021-11-12T13:35:25Z</dcterms:created>
  <dcterms:modified xsi:type="dcterms:W3CDTF">2021-12-08T21:52:41Z</dcterms:modified>
</cp:coreProperties>
</file>