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23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f59aa63bcd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g2f59aa63bcd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f59aa63bcd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g2f59aa63bcd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f59aa63bcd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g2f59aa63bcd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f59aa63bcd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g2f59aa63bcd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f59aa63bcd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g2f59aa63bcd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77a1368b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177a1368b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f59aa63bc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g2f59aa63bc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f59aa63bc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2f59aa63bc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f59aa63bcd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g2f59aa63bc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f59aa63bcd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" name="Google Shape;138;g2f59aa63bcd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First Turn/Last Turn</a:t>
            </a:r>
            <a:endParaRPr dirty="0"/>
          </a:p>
        </p:txBody>
      </p:sp>
      <p:sp>
        <p:nvSpPr>
          <p:cNvPr id="149" name="Google Shape;149;p31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turns reading items you highlighted one at a time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After everyone has read their four items to the group, take turns explaining why you chose each item</a:t>
            </a:r>
            <a:endParaRPr dirty="0"/>
          </a:p>
        </p:txBody>
      </p:sp>
      <p:sp>
        <p:nvSpPr>
          <p:cNvPr id="150" name="Google Shape;150;p31"/>
          <p:cNvSpPr/>
          <p:nvPr/>
        </p:nvSpPr>
        <p:spPr>
          <a:xfrm>
            <a:off x="6246225" y="1566525"/>
            <a:ext cx="1763700" cy="1763700"/>
          </a:xfrm>
          <a:prstGeom prst="ellipse">
            <a:avLst/>
          </a:prstGeom>
          <a:solidFill>
            <a:srgbClr val="BFDE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1" name="Google Shape;15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4400" y="1774695"/>
            <a:ext cx="1347355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…But Now I Know</a:t>
            </a:r>
            <a:endParaRPr dirty="0"/>
          </a:p>
        </p:txBody>
      </p:sp>
      <p:sp>
        <p:nvSpPr>
          <p:cNvPr id="157" name="Google Shape;157;p3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Now fill out the right side of your paper by writing down what you have learned about plagiarism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Include things you learned in your group and things other groups share</a:t>
            </a:r>
            <a:endParaRPr dirty="0"/>
          </a:p>
        </p:txBody>
      </p:sp>
      <p:pic>
        <p:nvPicPr>
          <p:cNvPr id="158" name="Google Shape;158;p32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Collaborative Word Clouds</a:t>
            </a:r>
            <a:endParaRPr dirty="0"/>
          </a:p>
        </p:txBody>
      </p:sp>
      <p:sp>
        <p:nvSpPr>
          <p:cNvPr id="164" name="Google Shape;164;p3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On your own paper, list out as many words or phrases you can think of that relate to plagiarism and how to avoid it</a:t>
            </a:r>
            <a:endParaRPr dirty="0"/>
          </a:p>
        </p:txBody>
      </p:sp>
      <p:sp>
        <p:nvSpPr>
          <p:cNvPr id="165" name="Google Shape;165;p33"/>
          <p:cNvSpPr/>
          <p:nvPr/>
        </p:nvSpPr>
        <p:spPr>
          <a:xfrm>
            <a:off x="5818250" y="1569338"/>
            <a:ext cx="2016000" cy="2016000"/>
          </a:xfrm>
          <a:prstGeom prst="ellipse">
            <a:avLst/>
          </a:prstGeom>
          <a:solidFill>
            <a:srgbClr val="FFF2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6" name="Google Shape;166;p33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1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Collaborative Word Clouds</a:t>
            </a:r>
            <a:endParaRPr dirty="0"/>
          </a:p>
        </p:txBody>
      </p:sp>
      <p:sp>
        <p:nvSpPr>
          <p:cNvPr id="172" name="Google Shape;172;p3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As a group, choose the strongest and most important words from each of your lists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these words on your poster paper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If you like, emphasize some words by making them bigger on your poster</a:t>
            </a:r>
            <a:endParaRPr dirty="0"/>
          </a:p>
        </p:txBody>
      </p:sp>
      <p:sp>
        <p:nvSpPr>
          <p:cNvPr id="173" name="Google Shape;173;p34"/>
          <p:cNvSpPr/>
          <p:nvPr/>
        </p:nvSpPr>
        <p:spPr>
          <a:xfrm>
            <a:off x="5818250" y="1569338"/>
            <a:ext cx="2016000" cy="2016000"/>
          </a:xfrm>
          <a:prstGeom prst="ellipse">
            <a:avLst/>
          </a:prstGeom>
          <a:solidFill>
            <a:srgbClr val="FFF2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34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1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Point Of Most Significance</a:t>
            </a:r>
            <a:endParaRPr dirty="0"/>
          </a:p>
        </p:txBody>
      </p:sp>
      <p:sp>
        <p:nvSpPr>
          <p:cNvPr id="180" name="Google Shape;180;p3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Complete this statement on your card:</a:t>
            </a:r>
            <a:endParaRPr/>
          </a:p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“The most important point I learned today about avoiding plagiarism is…”</a:t>
            </a:r>
            <a:endParaRPr dirty="0"/>
          </a:p>
        </p:txBody>
      </p:sp>
      <p:pic>
        <p:nvPicPr>
          <p:cNvPr id="181" name="Google Shape;181;p35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6178" r="6178"/>
          <a:stretch/>
        </p:blipFill>
        <p:spPr>
          <a:xfrm>
            <a:off x="5911850" y="1663336"/>
            <a:ext cx="1828799" cy="18280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No Imitations, Please!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Avoiding Plagiarism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What is plagiarism, and how do I avoid it to ensure that my writing is authentic?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0" y="2028501"/>
            <a:ext cx="7772400" cy="18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85000" lnSpcReduction="10000"/>
          </a:bodyPr>
          <a:lstStyle/>
          <a:p>
            <a:pPr marL="398462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100" dirty="0"/>
              <a:t>Students will be able to define and identify plagiarism.</a:t>
            </a:r>
            <a:endParaRPr sz="3100" dirty="0"/>
          </a:p>
          <a:p>
            <a:pPr marL="398462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endParaRPr sz="3100" dirty="0"/>
          </a:p>
          <a:p>
            <a:pPr marL="398462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100" dirty="0"/>
              <a:t>Students will understand how to avoid plagiarism in their own writing.</a:t>
            </a:r>
            <a:endParaRPr sz="3100" dirty="0"/>
          </a:p>
          <a:p>
            <a:pPr marL="398462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endParaRPr dirty="0"/>
          </a:p>
          <a:p>
            <a:pPr marL="398463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Magnetic Statements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the statements posted around the room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Move to the one that interests you the most or that you believe in the most</a:t>
            </a:r>
            <a:endParaRPr dirty="0"/>
          </a:p>
        </p:txBody>
      </p:sp>
      <p:pic>
        <p:nvPicPr>
          <p:cNvPr id="114" name="Google Shape;114;p26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Magnetic Statements</a:t>
            </a:r>
            <a:endParaRPr dirty="0"/>
          </a:p>
        </p:txBody>
      </p:sp>
      <p:sp>
        <p:nvSpPr>
          <p:cNvPr id="120" name="Google Shape;120;p2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lnSpcReduction="100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3 minutes to discuss the statement you chose.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Discussion starters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Why you chose the statement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Why you think this statement is important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Why this statement interests you the most</a:t>
            </a:r>
            <a:endParaRPr dirty="0"/>
          </a:p>
        </p:txBody>
      </p:sp>
      <p:pic>
        <p:nvPicPr>
          <p:cNvPr id="121" name="Google Shape;121;p27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Magnetic Statements</a:t>
            </a:r>
            <a:endParaRPr dirty="0"/>
          </a:p>
        </p:txBody>
      </p:sp>
      <p:sp>
        <p:nvSpPr>
          <p:cNvPr id="127" name="Google Shape;127;p28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54951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10000"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Now move to the statement that repels, confuses, or annoys you the most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Discuss your statement for 3 minutes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Discussion starters</a:t>
            </a:r>
            <a:endParaRPr dirty="0"/>
          </a:p>
          <a:p>
            <a:pPr marL="457200" lvl="0" indent="-381317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Why you chose the statement</a:t>
            </a:r>
            <a:endParaRPr dirty="0"/>
          </a:p>
          <a:p>
            <a:pPr marL="457200" lvl="0" indent="-381317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Why you think this statement is important</a:t>
            </a:r>
            <a:endParaRPr dirty="0"/>
          </a:p>
          <a:p>
            <a:pPr marL="457200" lvl="0" indent="-381317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Why this statement interests you the most</a:t>
            </a:r>
            <a:endParaRPr dirty="0"/>
          </a:p>
        </p:txBody>
      </p:sp>
      <p:pic>
        <p:nvPicPr>
          <p:cNvPr id="128" name="Google Shape;128;p28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 Used To Think…</a:t>
            </a:r>
            <a:endParaRPr dirty="0"/>
          </a:p>
        </p:txBody>
      </p:sp>
      <p:sp>
        <p:nvSpPr>
          <p:cNvPr id="134" name="Google Shape;134;p2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On the left side of your paper, write down things you already know related to plagiarism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Things to include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Thoughts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Ideas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Words</a:t>
            </a:r>
            <a:endParaRPr dirty="0"/>
          </a:p>
        </p:txBody>
      </p:sp>
      <p:pic>
        <p:nvPicPr>
          <p:cNvPr id="135" name="Google Shape;135;p29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First Turn/Last Turn</a:t>
            </a:r>
            <a:endParaRPr dirty="0"/>
          </a:p>
        </p:txBody>
      </p:sp>
      <p:sp>
        <p:nvSpPr>
          <p:cNvPr id="141" name="Google Shape;141;p3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your group’s article silently to yourself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As you read, highlight or write down the four items in the article that you feel are the most important</a:t>
            </a:r>
            <a:endParaRPr dirty="0"/>
          </a:p>
        </p:txBody>
      </p:sp>
      <p:sp>
        <p:nvSpPr>
          <p:cNvPr id="142" name="Google Shape;142;p30"/>
          <p:cNvSpPr/>
          <p:nvPr/>
        </p:nvSpPr>
        <p:spPr>
          <a:xfrm>
            <a:off x="6246225" y="1566525"/>
            <a:ext cx="1763700" cy="1763700"/>
          </a:xfrm>
          <a:prstGeom prst="ellipse">
            <a:avLst/>
          </a:prstGeom>
          <a:solidFill>
            <a:srgbClr val="BFDE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" name="Google Shape;143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4400" y="1774695"/>
            <a:ext cx="1347355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On-screen Show (16:9)</PresentationFormat>
  <Paragraphs>51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Noto Sans Symbols</vt:lpstr>
      <vt:lpstr>LEARN theme</vt:lpstr>
      <vt:lpstr>LEARN theme</vt:lpstr>
      <vt:lpstr>PowerPoint Presentation</vt:lpstr>
      <vt:lpstr>No Imitations, Please!</vt:lpstr>
      <vt:lpstr>Essential Question</vt:lpstr>
      <vt:lpstr>Lesson Objectives</vt:lpstr>
      <vt:lpstr>Magnetic Statements</vt:lpstr>
      <vt:lpstr>Magnetic Statements</vt:lpstr>
      <vt:lpstr>Magnetic Statements</vt:lpstr>
      <vt:lpstr>I Used To Think…</vt:lpstr>
      <vt:lpstr>First Turn/Last Turn</vt:lpstr>
      <vt:lpstr>First Turn/Last Turn</vt:lpstr>
      <vt:lpstr>…But Now I Know</vt:lpstr>
      <vt:lpstr>Collaborative Word Clouds</vt:lpstr>
      <vt:lpstr>Collaborative Word Clouds</vt:lpstr>
      <vt:lpstr>Point Of Most Significance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McNaughton, Jason M.</cp:lastModifiedBy>
  <cp:revision>1</cp:revision>
  <dcterms:modified xsi:type="dcterms:W3CDTF">2024-11-05T16:22:46Z</dcterms:modified>
</cp:coreProperties>
</file>