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R1V/r6fMC+ya4angx9KQLImKF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08" y="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naru@outlook.com" userId="f381d91dd9d90001" providerId="LiveId" clId="{E8B79AC3-26C0-4833-A1A5-A7EE22D083C1}"/>
    <pc:docChg chg="custSel modSld">
      <pc:chgData name="jordnaru@outlook.com" userId="f381d91dd9d90001" providerId="LiveId" clId="{E8B79AC3-26C0-4833-A1A5-A7EE22D083C1}" dt="2021-06-15T14:22:52.496" v="64" actId="20577"/>
      <pc:docMkLst>
        <pc:docMk/>
      </pc:docMkLst>
      <pc:sldChg chg="modSp mod">
        <pc:chgData name="jordnaru@outlook.com" userId="f381d91dd9d90001" providerId="LiveId" clId="{E8B79AC3-26C0-4833-A1A5-A7EE22D083C1}" dt="2021-06-15T14:22:52.496" v="64" actId="20577"/>
        <pc:sldMkLst>
          <pc:docMk/>
          <pc:sldMk cId="0" sldId="265"/>
        </pc:sldMkLst>
        <pc:spChg chg="mod">
          <ac:chgData name="jordnaru@outlook.com" userId="f381d91dd9d90001" providerId="LiveId" clId="{E8B79AC3-26C0-4833-A1A5-A7EE22D083C1}" dt="2021-06-15T14:22:52.496" v="64" actId="20577"/>
          <ac:spMkLst>
            <pc:docMk/>
            <pc:sldMk cId="0" sldId="265"/>
            <ac:spMk id="13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642faca5c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642faca5c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642faca5c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642faca5c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642faca5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642faca5c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642faca5c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642faca5c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642faca5c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642faca5c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642faca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642faca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642faca5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642faca5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642faca5c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642faca5c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642faca5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642faca5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58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642faca5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642faca5c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42faca5c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642faca5c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642faca5c_1_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Spacial Reasoning Notes</a:t>
            </a:r>
            <a:endParaRPr/>
          </a:p>
        </p:txBody>
      </p:sp>
      <p:sp>
        <p:nvSpPr>
          <p:cNvPr id="132" name="Google Shape;132;g8642faca5c_1_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Looking at an image and seeing it mathematically can sometimes be interpreted as one of those “you either have it or you don’t” talents.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But in reality, it's a skill that can be improved with practice. One of the ways to improve this skill is to know what to look for and why that's what we look for.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642faca5c_1_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Definitions</a:t>
            </a:r>
            <a:endParaRPr/>
          </a:p>
        </p:txBody>
      </p:sp>
      <p:sp>
        <p:nvSpPr>
          <p:cNvPr id="138" name="Google Shape;138;g8642faca5c_1_4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344894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Undefined term:</a:t>
            </a:r>
            <a:r>
              <a:rPr lang="en-US" sz="2200" dirty="0"/>
              <a:t> The building blocks of geometry—points, lines, planes, and sets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Defined term:</a:t>
            </a:r>
            <a:r>
              <a:rPr lang="en-US" sz="2200" dirty="0"/>
              <a:t> Anything that uses undefined terms to define them; examples include _________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Postulate:</a:t>
            </a:r>
            <a:r>
              <a:rPr lang="en-US" sz="2200" dirty="0"/>
              <a:t> A simple statement accepted as true without proof; an example is “all right angles are congruent”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Theorem: </a:t>
            </a:r>
            <a:r>
              <a:rPr lang="en-US" sz="2200" dirty="0"/>
              <a:t>A statement that can be proven using undefined terms, defined terms, and postulates; such as Pythagorean theorem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Given:</a:t>
            </a:r>
            <a:r>
              <a:rPr lang="en-US" sz="2200" dirty="0"/>
              <a:t> Components of the problem that are known before solving begins; needed to solve the problem</a:t>
            </a:r>
            <a:endParaRPr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642faca5c_1_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Classifying by Term</a:t>
            </a:r>
            <a:endParaRPr/>
          </a:p>
        </p:txBody>
      </p:sp>
      <p:sp>
        <p:nvSpPr>
          <p:cNvPr id="144" name="Google Shape;144;g8642faca5c_1_4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7108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Classify all the things you looked for on your How I Know It as either </a:t>
            </a:r>
            <a:r>
              <a:rPr lang="en-US" i="1"/>
              <a:t>undefined</a:t>
            </a:r>
            <a:r>
              <a:rPr lang="en-US"/>
              <a:t>, </a:t>
            </a:r>
            <a:r>
              <a:rPr lang="en-US" i="1"/>
              <a:t>defined</a:t>
            </a:r>
            <a:r>
              <a:rPr lang="en-US"/>
              <a:t>, </a:t>
            </a:r>
            <a:r>
              <a:rPr lang="en-US" i="1"/>
              <a:t>postulate</a:t>
            </a:r>
            <a:r>
              <a:rPr lang="en-US"/>
              <a:t>, or </a:t>
            </a:r>
            <a:r>
              <a:rPr lang="en-US" i="1"/>
              <a:t>theorem</a:t>
            </a:r>
            <a:r>
              <a:rPr lang="en-US"/>
              <a:t>. </a:t>
            </a:r>
            <a:endParaRPr/>
          </a:p>
        </p:txBody>
      </p:sp>
      <p:pic>
        <p:nvPicPr>
          <p:cNvPr id="145" name="Google Shape;145;g8642faca5c_1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975" y="355475"/>
            <a:ext cx="2608575" cy="26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642faca5c_1_5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Practicing</a:t>
            </a:r>
            <a:endParaRPr/>
          </a:p>
        </p:txBody>
      </p:sp>
      <p:sp>
        <p:nvSpPr>
          <p:cNvPr id="151" name="Google Shape;151;g8642faca5c_1_5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Look at each of the problems.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are not going to ‘solve’ any of them.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Rather, you’re looking for what is given, what that means, and what else you can figure out from what you have.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642faca5c_1_6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Metacognitive Geometry Plan</a:t>
            </a:r>
            <a:endParaRPr/>
          </a:p>
        </p:txBody>
      </p:sp>
      <p:sp>
        <p:nvSpPr>
          <p:cNvPr id="157" name="Google Shape;157;g8642faca5c_1_6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Metacognitive means </a:t>
            </a:r>
            <a:r>
              <a:rPr lang="en-US" i="1" dirty="0"/>
              <a:t>thinking about your thinking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On your Metacognitive Geometry Plan handout, reflect on your learning during the lesson and make a plan for how you are going to look at geometric figures throughout the school year.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Space Justification Jam</a:t>
            </a:r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 fontScale="92500" lnSpcReduction="20000"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Intro to Proofs Using Spatial Reasoning</a:t>
            </a:r>
            <a:endParaRPr dirty="0"/>
          </a:p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Essential Question: How does spatial awareness help us to be confident in our geometric knowledge?</a:t>
            </a:r>
            <a:endParaRPr i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We will be able to: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utilize undefined terms, definitions, postulates, and theorems as justifications of thought process; and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apply the distance, midpoint, and slope formulas to increase the accuracy of the coordinate geometry artifacts.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642faca5c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see an image for 3 seconds.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Your job is to capture as much of the image as possible on your coordinate grid.</a:t>
            </a:r>
            <a:endParaRPr dirty="0"/>
          </a:p>
        </p:txBody>
      </p:sp>
      <p:sp>
        <p:nvSpPr>
          <p:cNvPr id="91" name="Google Shape;91;g8642faca5c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 Draw</a:t>
            </a:r>
            <a:endParaRPr/>
          </a:p>
        </p:txBody>
      </p:sp>
      <p:pic>
        <p:nvPicPr>
          <p:cNvPr id="93" name="Google Shape;93;g8642faca5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359" y="1794825"/>
            <a:ext cx="2525400" cy="25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642faca5c_1_0"/>
          <p:cNvSpPr txBox="1"/>
          <p:nvPr/>
        </p:nvSpPr>
        <p:spPr>
          <a:xfrm>
            <a:off x="648750" y="3725117"/>
            <a:ext cx="7846500" cy="1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Replicate as much of the image as you can!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8642faca5c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708" y="133350"/>
            <a:ext cx="4074583" cy="4074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642faca5c_1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 Know It</a:t>
            </a:r>
            <a:endParaRPr/>
          </a:p>
        </p:txBody>
      </p:sp>
      <p:sp>
        <p:nvSpPr>
          <p:cNvPr id="105" name="Google Shape;105;g8642faca5c_1_11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7108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On your handout, answer the following two questions: 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What did I look for to help me? (inside the circle)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How do I know this is something I should look for? (outside the circle with a line connecting it to what you looked for)</a:t>
            </a:r>
            <a:endParaRPr/>
          </a:p>
        </p:txBody>
      </p:sp>
      <p:pic>
        <p:nvPicPr>
          <p:cNvPr id="106" name="Google Shape;106;g8642faca5c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975" y="355475"/>
            <a:ext cx="2608575" cy="26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642faca5c_1_0"/>
          <p:cNvSpPr txBox="1"/>
          <p:nvPr/>
        </p:nvSpPr>
        <p:spPr>
          <a:xfrm>
            <a:off x="648750" y="3725117"/>
            <a:ext cx="7846500" cy="1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Replicate as much of the image as you can!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8642faca5c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708" y="133350"/>
            <a:ext cx="4074583" cy="4074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9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642faca5c_1_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 Know It (Again…)</a:t>
            </a:r>
            <a:endParaRPr/>
          </a:p>
        </p:txBody>
      </p:sp>
      <p:sp>
        <p:nvSpPr>
          <p:cNvPr id="118" name="Google Shape;118;g8642faca5c_1_2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7108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On your handout, answer the following two questions: 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What did I look for to help me? (inside the circle)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How do I know this is something I should look for? (outside the circle with a line connecting it to what you looked for)</a:t>
            </a:r>
            <a:endParaRPr/>
          </a:p>
        </p:txBody>
      </p:sp>
      <p:pic>
        <p:nvPicPr>
          <p:cNvPr id="119" name="Google Shape;119;g8642faca5c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975" y="355475"/>
            <a:ext cx="2608575" cy="26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642faca5c_1_29"/>
          <p:cNvSpPr txBox="1">
            <a:spLocks noGrp="1"/>
          </p:cNvSpPr>
          <p:nvPr>
            <p:ph type="title"/>
          </p:nvPr>
        </p:nvSpPr>
        <p:spPr>
          <a:xfrm>
            <a:off x="457200" y="742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 Draw Image Clues</a:t>
            </a:r>
            <a:endParaRPr/>
          </a:p>
        </p:txBody>
      </p:sp>
      <p:sp>
        <p:nvSpPr>
          <p:cNvPr id="125" name="Google Shape;125;g8642faca5c_1_29"/>
          <p:cNvSpPr txBox="1">
            <a:spLocks noGrp="1"/>
          </p:cNvSpPr>
          <p:nvPr>
            <p:ph type="body" idx="1"/>
          </p:nvPr>
        </p:nvSpPr>
        <p:spPr>
          <a:xfrm>
            <a:off x="457200" y="925800"/>
            <a:ext cx="81675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Wingdings" pitchFamily="2" charset="2"/>
              <a:buChar char="Ø"/>
            </a:pPr>
            <a:r>
              <a:rPr lang="en-US" dirty="0"/>
              <a:t>E is the center of  ▭ABCD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Wingdings" pitchFamily="2" charset="2"/>
              <a:buChar char="Ø"/>
            </a:pPr>
            <a:r>
              <a:rPr lang="en-US" dirty="0"/>
              <a:t>J is (-8, -4) and I is (10, 12)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Wingdings" pitchFamily="2" charset="2"/>
              <a:buChar char="Ø"/>
            </a:pPr>
            <a:r>
              <a:rPr lang="en-US" dirty="0"/>
              <a:t>F is the midpoint of BC, G is the midpoint AD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any of the formulas or math tools you know if you think they apply.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Look back at your How I Know It. Which ones did you measure, calculate, or use a formula for?</a:t>
            </a:r>
            <a:endParaRPr dirty="0"/>
          </a:p>
        </p:txBody>
      </p:sp>
      <p:pic>
        <p:nvPicPr>
          <p:cNvPr id="126" name="Google Shape;126;g8642faca5c_1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5975" y="203200"/>
            <a:ext cx="1786850" cy="17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585</Words>
  <Application>Microsoft Office PowerPoint</Application>
  <PresentationFormat>On-screen Show (16:9)</PresentationFormat>
  <Paragraphs>47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Noto Sans Symbols</vt:lpstr>
      <vt:lpstr>Calibri</vt:lpstr>
      <vt:lpstr>Constantia</vt:lpstr>
      <vt:lpstr>Arial</vt:lpstr>
      <vt:lpstr>Wingdings</vt:lpstr>
      <vt:lpstr>Georgia</vt:lpstr>
      <vt:lpstr>LEARN theme</vt:lpstr>
      <vt:lpstr>LEARN theme</vt:lpstr>
      <vt:lpstr>PowerPoint Presentation</vt:lpstr>
      <vt:lpstr>Space Justification Jam</vt:lpstr>
      <vt:lpstr>Lesson Objectives</vt:lpstr>
      <vt:lpstr>Quick Draw</vt:lpstr>
      <vt:lpstr>PowerPoint Presentation</vt:lpstr>
      <vt:lpstr>How I Know It</vt:lpstr>
      <vt:lpstr>PowerPoint Presentation</vt:lpstr>
      <vt:lpstr>How I Know It (Again…)</vt:lpstr>
      <vt:lpstr>Quick Draw Image Clues</vt:lpstr>
      <vt:lpstr>Spacial Reasoning Notes</vt:lpstr>
      <vt:lpstr>Definitions</vt:lpstr>
      <vt:lpstr>Classifying by Term</vt:lpstr>
      <vt:lpstr>Practicing</vt:lpstr>
      <vt:lpstr>Metacognitive Geometry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K20 Center</cp:lastModifiedBy>
  <cp:revision>4</cp:revision>
  <dcterms:modified xsi:type="dcterms:W3CDTF">2021-06-18T18:09:53Z</dcterms:modified>
</cp:coreProperties>
</file>