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3"/>
  </p:notesMasterIdLst>
  <p:sldIdLst>
    <p:sldId id="276" r:id="rId2"/>
    <p:sldId id="256" r:id="rId3"/>
    <p:sldId id="274" r:id="rId4"/>
    <p:sldId id="275" r:id="rId5"/>
    <p:sldId id="278" r:id="rId6"/>
    <p:sldId id="273" r:id="rId7"/>
    <p:sldId id="282" r:id="rId8"/>
    <p:sldId id="283" r:id="rId9"/>
    <p:sldId id="279" r:id="rId10"/>
    <p:sldId id="285" r:id="rId11"/>
    <p:sldId id="28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0" autoAdjust="0"/>
    <p:restoredTop sz="94607"/>
  </p:normalViewPr>
  <p:slideViewPr>
    <p:cSldViewPr snapToGrid="0" snapToObjects="1">
      <p:cViewPr varScale="1">
        <p:scale>
          <a:sx n="110" d="100"/>
          <a:sy n="110" d="100"/>
        </p:scale>
        <p:origin x="9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Choose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of the three pieces of text you have read in this lesson. </a:t>
            </a:r>
          </a:p>
          <a:p>
            <a:pPr marL="342900" indent="-34290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is the author’s claim in the article you chose? </a:t>
            </a:r>
          </a:p>
          <a:p>
            <a:pPr marL="342900" indent="-34290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evidence did the author use to support his/her claim? </a:t>
            </a:r>
          </a:p>
          <a:p>
            <a:pPr marL="342900" indent="-342900"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is his/her reasoning that connects the evidence to the claim?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Discuss your answers to these questions with an elbow partner.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their claim?</a:t>
            </a:r>
          </a:p>
        </p:txBody>
      </p:sp>
    </p:spTree>
    <p:extLst>
      <p:ext uri="{BB962C8B-B14F-4D97-AF65-F5344CB8AC3E}">
        <p14:creationId xmlns:p14="http://schemas.microsoft.com/office/powerpoint/2010/main" val="303938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200" dirty="0"/>
              <a:t>It’s your turn to write your claim about telling the truth! Decide how you would answer this question:</a:t>
            </a: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200" b="0" dirty="0">
                <a:effectLst/>
              </a:rPr>
            </a:br>
            <a:r>
              <a:rPr lang="en-US" sz="4200" b="1" i="0" u="none" strike="noStrike" dirty="0">
                <a:solidFill>
                  <a:srgbClr val="000000"/>
                </a:solidFill>
                <a:effectLst/>
                <a:latin typeface="+mj-lt"/>
              </a:rPr>
              <a:t>“Should you always tell the truth?”</a:t>
            </a: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200" dirty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200" b="0" i="0" u="none" strike="noStrike" dirty="0">
                <a:solidFill>
                  <a:srgbClr val="000000"/>
                </a:solidFill>
                <a:effectLst/>
                <a:latin typeface="+mn-lt"/>
              </a:rPr>
              <a:t>Write an argument paragraph stating your position on telling the truth. State a claim and use evidence from the texts and/or your own life to support that claim. Be sure to give reasoning on how your evidence supports your claim. Use the Argument Sentence Stems to help you get started.</a:t>
            </a:r>
            <a:endParaRPr lang="en-US" sz="4200" b="0" dirty="0">
              <a:effectLst/>
              <a:latin typeface="+mn-lt"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b="0" dirty="0">
              <a:effectLst/>
              <a:latin typeface="+mn-lt"/>
            </a:endParaRP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your claim?</a:t>
            </a:r>
          </a:p>
        </p:txBody>
      </p:sp>
    </p:spTree>
    <p:extLst>
      <p:ext uri="{BB962C8B-B14F-4D97-AF65-F5344CB8AC3E}">
        <p14:creationId xmlns:p14="http://schemas.microsoft.com/office/powerpoint/2010/main" val="182185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Honesty is the Best Policy?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Claim, Evidence, Reasoning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important is telling the truth?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Analyze and compare multiple texts written on the same subject matter</a:t>
            </a:r>
          </a:p>
          <a:p>
            <a:r>
              <a:rPr lang="en-US" dirty="0"/>
              <a:t>State a claim and provide evidence and reasoning to support that claim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32070-621F-403B-A7CB-6F51EA34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Corners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655501-5939-4CB0-B1D6-1438EED85B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Consider this statement: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“It is important to always tell the truth.”</a:t>
            </a:r>
          </a:p>
          <a:p>
            <a:r>
              <a:rPr lang="en-US" dirty="0"/>
              <a:t>Move to the sign that represents your level of agreement.</a:t>
            </a:r>
          </a:p>
          <a:p>
            <a:r>
              <a:rPr lang="en-US" dirty="0"/>
              <a:t>Discuss your reasons why you chose that  level of agreement with those in your group.</a:t>
            </a:r>
          </a:p>
          <a:p>
            <a:r>
              <a:rPr lang="en-US" dirty="0"/>
              <a:t>Together, form a justification for your beliefs.</a:t>
            </a:r>
          </a:p>
          <a:p>
            <a:r>
              <a:rPr lang="en-US" dirty="0"/>
              <a:t>Choose a spokesperson to share your justification with the rest of the class.</a:t>
            </a:r>
          </a:p>
          <a:p>
            <a:r>
              <a:rPr lang="en-US" dirty="0"/>
              <a:t>Discuss as a class.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529FD705-E364-44E0-BC6E-9339D98D4DC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465" r="3465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15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Read the three provided texts. </a:t>
            </a:r>
          </a:p>
          <a:p>
            <a:r>
              <a:rPr lang="en-US" dirty="0"/>
              <a:t>When you are finished reading the texts, complete the It Says, I Say, And So chart.</a:t>
            </a:r>
          </a:p>
          <a:p>
            <a:r>
              <a:rPr lang="en-US" dirty="0"/>
              <a:t>In the left column of the chart, add quotes from each text that give a clue to the author’s feelings about telling the truth. </a:t>
            </a:r>
          </a:p>
          <a:p>
            <a:r>
              <a:rPr lang="en-US" dirty="0"/>
              <a:t>In the middle column, respond to those quotes. Do you agree/disagree with the quote? Did it make you consider something you hadn’t thought about? </a:t>
            </a:r>
          </a:p>
          <a:p>
            <a:r>
              <a:rPr lang="en-US" dirty="0"/>
              <a:t>In the right column, write what you conclude the author is claiming about telling the truth.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Says, I Say, And So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When you have read all three texts and have completed your It Says, I Say, And So chart, think about the statement from the last activity. </a:t>
            </a:r>
            <a:r>
              <a:rPr lang="en-US" b="1" dirty="0"/>
              <a:t>“It is important to always tell the truth.” </a:t>
            </a:r>
            <a:r>
              <a:rPr lang="en-US" dirty="0"/>
              <a:t>Have you changed your position? Why or why not? Discuss with an elbow partner.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you changed your mind?</a:t>
            </a:r>
          </a:p>
        </p:txBody>
      </p:sp>
    </p:spTree>
    <p:extLst>
      <p:ext uri="{BB962C8B-B14F-4D97-AF65-F5344CB8AC3E}">
        <p14:creationId xmlns:p14="http://schemas.microsoft.com/office/powerpoint/2010/main" val="239658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Insert video link here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Claim, Evidence, Reasoning</a:t>
            </a:r>
          </a:p>
        </p:txBody>
      </p:sp>
    </p:spTree>
    <p:extLst>
      <p:ext uri="{BB962C8B-B14F-4D97-AF65-F5344CB8AC3E}">
        <p14:creationId xmlns:p14="http://schemas.microsoft.com/office/powerpoint/2010/main" val="147464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9C248C08-32A0-43F3-AC42-647535AC0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606" y="942975"/>
            <a:ext cx="3070241" cy="3257550"/>
          </a:xfrm>
          <a:prstGeom prst="rect">
            <a:avLst/>
          </a:prstGeom>
          <a:noFill/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AB7375A-F702-4A3D-839C-552A1A61740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0849" y="1330011"/>
            <a:ext cx="3756547" cy="3506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Using what you learned from the video you just watched, write a short (3-5 sentence) summary. These words must be included in your summary: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Claim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Evidence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Reasoning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Support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Reliable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Sources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Arguable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50DEA15-904D-4734-B990-6F4E4CAF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Word Splash!</a:t>
            </a:r>
          </a:p>
        </p:txBody>
      </p:sp>
    </p:spTree>
    <p:extLst>
      <p:ext uri="{BB962C8B-B14F-4D97-AF65-F5344CB8AC3E}">
        <p14:creationId xmlns:p14="http://schemas.microsoft.com/office/powerpoint/2010/main" val="178303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New.potx  -  AutoRecovered" id="{6B7B1460-4812-4B7B-B9F4-4A876EE21B29}" vid="{0189CBCF-2126-4A83-AE47-AC8A7A8C3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theme</Template>
  <TotalTime>664</TotalTime>
  <Words>495</Words>
  <Application>Microsoft Office PowerPoint</Application>
  <PresentationFormat>On-screen Show (16:9)</PresentationFormat>
  <Paragraphs>47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 2</vt:lpstr>
      <vt:lpstr>LEARN theme</vt:lpstr>
      <vt:lpstr>PowerPoint Presentation</vt:lpstr>
      <vt:lpstr>Honesty is the Best Policy?</vt:lpstr>
      <vt:lpstr>Essential Question</vt:lpstr>
      <vt:lpstr>Lesson Objectives</vt:lpstr>
      <vt:lpstr>Four Corners</vt:lpstr>
      <vt:lpstr>It Says, I Say, And So</vt:lpstr>
      <vt:lpstr>Have you changed your mind?</vt:lpstr>
      <vt:lpstr>Claim, Evidence, Reasoning</vt:lpstr>
      <vt:lpstr>Word Splash!</vt:lpstr>
      <vt:lpstr>What’s their claim?</vt:lpstr>
      <vt:lpstr>What is your claim?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Lunsford, Janaye N.</dc:creator>
  <cp:lastModifiedBy>Blackwood, Shelby D.</cp:lastModifiedBy>
  <cp:revision>12</cp:revision>
  <dcterms:created xsi:type="dcterms:W3CDTF">2020-10-14T20:24:40Z</dcterms:created>
  <dcterms:modified xsi:type="dcterms:W3CDTF">2021-04-20T15:25:07Z</dcterms:modified>
</cp:coreProperties>
</file>