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 id="2147483666" r:id="rId4"/>
    <p:sldMasterId id="214748367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Lst>
  <p:sldSz cy="5143500" cx="9144000"/>
  <p:notesSz cx="6858000" cy="9144000"/>
  <p:embeddedFontLst>
    <p:embeddedFont>
      <p:font typeface="Constantia"/>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9" roundtripDataSignature="AMtx7mjv1lAJ3WQAgmMBCpQklZG+2rIl/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4.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3.xml"/><Relationship Id="rId26" Type="http://schemas.openxmlformats.org/officeDocument/2006/relationships/font" Target="fonts/Constantia-bold.fntdata"/><Relationship Id="rId25" Type="http://schemas.openxmlformats.org/officeDocument/2006/relationships/font" Target="fonts/Constantia-regular.fntdata"/><Relationship Id="rId28" Type="http://schemas.openxmlformats.org/officeDocument/2006/relationships/font" Target="fonts/Constantia-boldItalic.fntdata"/><Relationship Id="rId27" Type="http://schemas.openxmlformats.org/officeDocument/2006/relationships/font" Target="fonts/Constantia-italic.fntdata"/><Relationship Id="rId5" Type="http://schemas.openxmlformats.org/officeDocument/2006/relationships/slideMaster" Target="slideMasters/slideMaster3.xml"/><Relationship Id="rId6" Type="http://schemas.openxmlformats.org/officeDocument/2006/relationships/notesMaster" Target="notesMasters/notesMaster1.xml"/><Relationship Id="rId29" Type="http://customschemas.google.com/relationships/presentationmetadata" Target="metadata"/><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mentimeter.com/" TargetMode="Externa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electroschematics.com/mobile-phone-radiation/" TargetMode="External"/><Relationship Id="rId3" Type="http://schemas.openxmlformats.org/officeDocument/2006/relationships/hyperlink" Target="https://www.electroschematics.com/mobile-phone-radiation/" TargetMode="Externa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mentimeter.com/"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mentimeter.com/"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d3809fe3f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Open discussion for students to answer the three questions listed in the extend on LEARN or provide the questions in </a:t>
            </a:r>
            <a:r>
              <a:rPr lang="en-US" u="sng">
                <a:solidFill>
                  <a:schemeClr val="hlink"/>
                </a:solidFill>
                <a:hlinkClick r:id="rId2"/>
              </a:rPr>
              <a:t>Mentimeter</a:t>
            </a:r>
            <a:r>
              <a:rPr lang="en-US"/>
              <a:t> for students to answer.</a:t>
            </a:r>
            <a:endParaRPr/>
          </a:p>
        </p:txBody>
      </p:sp>
      <p:sp>
        <p:nvSpPr>
          <p:cNvPr id="203" name="Google Shape;203;gd3809fe3f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ce223e2d8c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gce223e2d8c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ce223e2d8c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gce223e2d8c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ce223e2d8c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gce223e2d8c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ce223e2d8c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gce223e2d8c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d2ab8470e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gd2ab8470e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ce8d909195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gce8d909195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gcbe5a5b68e_0_12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5" name="Google Shape;255;gcbe5a5b68e_0_1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76200" rtl="0" algn="l">
              <a:lnSpc>
                <a:spcPct val="115000"/>
              </a:lnSpc>
              <a:spcBef>
                <a:spcPts val="0"/>
              </a:spcBef>
              <a:spcAft>
                <a:spcPts val="0"/>
              </a:spcAft>
              <a:buSzPts val="1100"/>
              <a:buNone/>
            </a:pPr>
            <a:r>
              <a:rPr lang="en-US" sz="1000">
                <a:highlight>
                  <a:srgbClr val="F9F9F9"/>
                </a:highlight>
              </a:rPr>
              <a:t>Read the </a:t>
            </a:r>
            <a:r>
              <a:rPr lang="en-US"/>
              <a:t>Electro Schematics’s</a:t>
            </a:r>
            <a:r>
              <a:rPr lang="en-US">
                <a:uFill>
                  <a:noFill/>
                </a:uFill>
                <a:hlinkClick r:id="rId2"/>
              </a:rPr>
              <a:t> </a:t>
            </a:r>
            <a:r>
              <a:rPr lang="en-US" u="sng">
                <a:solidFill>
                  <a:schemeClr val="hlink"/>
                </a:solidFill>
                <a:hlinkClick r:id="rId3"/>
              </a:rPr>
              <a:t>Mobile Cell Phone Radiation article</a:t>
            </a:r>
            <a:r>
              <a:rPr lang="en-US" sz="1000">
                <a:highlight>
                  <a:srgbClr val="F9F9F9"/>
                </a:highlight>
              </a:rPr>
              <a:t> before watching the video.</a:t>
            </a:r>
            <a:endParaRPr sz="1000">
              <a:highlight>
                <a:srgbClr val="F9F9F9"/>
              </a:highlight>
            </a:endParaRPr>
          </a:p>
          <a:p>
            <a:pPr indent="0" lvl="0" marL="0" marR="76200" rtl="0" algn="l">
              <a:lnSpc>
                <a:spcPct val="115000"/>
              </a:lnSpc>
              <a:spcBef>
                <a:spcPts val="0"/>
              </a:spcBef>
              <a:spcAft>
                <a:spcPts val="0"/>
              </a:spcAft>
              <a:buSzPts val="1100"/>
              <a:buNone/>
            </a:pPr>
            <a:r>
              <a:rPr lang="en-US" sz="1000">
                <a:highlight>
                  <a:srgbClr val="F9F9F9"/>
                </a:highlight>
              </a:rPr>
              <a:t>Veritasium</a:t>
            </a:r>
            <a:r>
              <a:rPr lang="en-US" sz="1000">
                <a:solidFill>
                  <a:srgbClr val="292929"/>
                </a:solidFill>
                <a:highlight>
                  <a:srgbClr val="FFFFFF"/>
                </a:highlight>
              </a:rPr>
              <a:t>. (</a:t>
            </a:r>
            <a:r>
              <a:rPr lang="en-US" sz="1000">
                <a:solidFill>
                  <a:srgbClr val="292929"/>
                </a:solidFill>
                <a:highlight>
                  <a:srgbClr val="FFFFFF"/>
                </a:highlight>
              </a:rPr>
              <a:t>2015, February 3). Do Cell Phones Cause Brain Tumors?. [Video]. YouTube. </a:t>
            </a:r>
            <a:r>
              <a:rPr lang="en-US" sz="1000">
                <a:solidFill>
                  <a:srgbClr val="292929"/>
                </a:solidFill>
                <a:highlight>
                  <a:srgbClr val="FFFFFF"/>
                </a:highlight>
              </a:rPr>
              <a:t>https://www.youtube.com/watch?v=wU5XkhUGzBs.</a:t>
            </a:r>
            <a:endParaRPr sz="1000"/>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d2ab8470ed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gd2ab8470ed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2" name="Google Shape;15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lt1"/>
              </a:buClr>
              <a:buSzPts val="1100"/>
              <a:buFont typeface="Arial"/>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3: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4: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5: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9: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rgbClr val="991B1E"/>
              </a:buClr>
              <a:buSzPts val="3600"/>
              <a:buFont typeface="Calibri"/>
              <a:buNone/>
            </a:pPr>
            <a:r>
              <a:t/>
            </a:r>
            <a:endParaRPr/>
          </a:p>
          <a:p>
            <a:pPr indent="0" lvl="0" marL="0" rtl="0" algn="l">
              <a:spcBef>
                <a:spcPts val="0"/>
              </a:spcBef>
              <a:spcAft>
                <a:spcPts val="0"/>
              </a:spcAft>
              <a:buNone/>
            </a:pPr>
            <a:r>
              <a:t/>
            </a:r>
            <a:endParaRPr/>
          </a:p>
        </p:txBody>
      </p:sp>
      <p:sp>
        <p:nvSpPr>
          <p:cNvPr id="184" name="Google Shape;184;p8: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Open discussion for students to answer the three questions listed in the extend on LEARN or provide the questions in </a:t>
            </a:r>
            <a:r>
              <a:rPr lang="en-US" u="sng">
                <a:solidFill>
                  <a:schemeClr val="hlink"/>
                </a:solidFill>
                <a:hlinkClick r:id="rId2"/>
              </a:rPr>
              <a:t>Mentimeter</a:t>
            </a:r>
            <a:r>
              <a:rPr lang="en-US"/>
              <a:t> for students to answer.</a:t>
            </a:r>
            <a:endParaRPr/>
          </a:p>
        </p:txBody>
      </p:sp>
      <p:sp>
        <p:nvSpPr>
          <p:cNvPr id="191" name="Google Shape;191;p7: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d3809fe3f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Open discussion for students to answer the three questions listed in the extend on LEARN or provide the questions in </a:t>
            </a:r>
            <a:r>
              <a:rPr lang="en-US" u="sng">
                <a:solidFill>
                  <a:schemeClr val="hlink"/>
                </a:solidFill>
                <a:hlinkClick r:id="rId2"/>
              </a:rPr>
              <a:t>Mentimeter</a:t>
            </a:r>
            <a:r>
              <a:rPr lang="en-US"/>
              <a:t> for students to answer.</a:t>
            </a:r>
            <a:endParaRPr/>
          </a:p>
        </p:txBody>
      </p:sp>
      <p:sp>
        <p:nvSpPr>
          <p:cNvPr id="197" name="Google Shape;197;gd3809fe3f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7.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6.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6.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6.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6.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6.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6.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6.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6.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6.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ARN Logo" type="blank">
  <p:cSld name="BLANK">
    <p:spTree>
      <p:nvGrpSpPr>
        <p:cNvPr id="8" name="Shape 8"/>
        <p:cNvGrpSpPr/>
        <p:nvPr/>
      </p:nvGrpSpPr>
      <p:grpSpPr>
        <a:xfrm>
          <a:off x="0" y="0"/>
          <a:ext cx="0" cy="0"/>
          <a:chOff x="0" y="0"/>
          <a:chExt cx="0" cy="0"/>
        </a:xfrm>
      </p:grpSpPr>
      <p:pic>
        <p:nvPicPr>
          <p:cNvPr id="9" name="Google Shape;9;p12"/>
          <p:cNvPicPr preferRelativeResize="0"/>
          <p:nvPr/>
        </p:nvPicPr>
        <p:blipFill rotWithShape="1">
          <a:blip r:embed="rId2">
            <a:alphaModFix/>
          </a:blip>
          <a:srcRect b="0" l="0" r="0" t="0"/>
          <a:stretch/>
        </p:blipFill>
        <p:spPr>
          <a:xfrm>
            <a:off x="3616452" y="1028700"/>
            <a:ext cx="1911096" cy="3122792"/>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p:cSld name="Comparison">
    <p:spTree>
      <p:nvGrpSpPr>
        <p:cNvPr id="48" name="Shape 48"/>
        <p:cNvGrpSpPr/>
        <p:nvPr/>
      </p:nvGrpSpPr>
      <p:grpSpPr>
        <a:xfrm>
          <a:off x="0" y="0"/>
          <a:ext cx="0" cy="0"/>
          <a:chOff x="0" y="0"/>
          <a:chExt cx="0" cy="0"/>
        </a:xfrm>
      </p:grpSpPr>
      <p:sp>
        <p:nvSpPr>
          <p:cNvPr id="49" name="Google Shape;49;p24"/>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24"/>
          <p:cNvSpPr txBox="1"/>
          <p:nvPr>
            <p:ph idx="1" type="body"/>
          </p:nvPr>
        </p:nvSpPr>
        <p:spPr>
          <a:xfrm>
            <a:off x="457200" y="1391436"/>
            <a:ext cx="4040188" cy="494514"/>
          </a:xfrm>
          <a:prstGeom prst="rect">
            <a:avLst/>
          </a:prstGeom>
          <a:noFill/>
          <a:ln>
            <a:noFill/>
          </a:ln>
        </p:spPr>
        <p:txBody>
          <a:bodyPr anchorCtr="0" anchor="ctr" bIns="0" lIns="45700" spcFirstLastPara="1" rIns="45700" wrap="square" tIns="0">
            <a:noAutofit/>
          </a:bodyPr>
          <a:lstStyle>
            <a:lvl1pPr indent="-228600" lvl="0" marL="457200" algn="l">
              <a:spcBef>
                <a:spcPts val="480"/>
              </a:spcBef>
              <a:spcAft>
                <a:spcPts val="0"/>
              </a:spcAft>
              <a:buSzPts val="2400"/>
              <a:buNone/>
              <a:defRPr b="1" sz="2400" cap="none">
                <a:solidFill>
                  <a:schemeClr val="dk2"/>
                </a:solidFill>
              </a:defRPr>
            </a:lvl1pPr>
            <a:lvl2pPr indent="-228600" lvl="1" marL="914400" algn="l">
              <a:spcBef>
                <a:spcPts val="300"/>
              </a:spcBef>
              <a:spcAft>
                <a:spcPts val="0"/>
              </a:spcAft>
              <a:buSzPts val="1275"/>
              <a:buNone/>
              <a:defRPr b="1" sz="1500"/>
            </a:lvl2pPr>
            <a:lvl3pPr indent="-228600" lvl="2" marL="1371600" algn="l">
              <a:spcBef>
                <a:spcPts val="270"/>
              </a:spcBef>
              <a:spcAft>
                <a:spcPts val="0"/>
              </a:spcAft>
              <a:buSzPts val="945"/>
              <a:buNone/>
              <a:defRPr b="1" sz="1350"/>
            </a:lvl3pPr>
            <a:lvl4pPr indent="-228600" lvl="3" marL="1828800" algn="l">
              <a:spcBef>
                <a:spcPts val="240"/>
              </a:spcBef>
              <a:spcAft>
                <a:spcPts val="0"/>
              </a:spcAft>
              <a:buSzPts val="780"/>
              <a:buNone/>
              <a:defRPr b="1" sz="1200"/>
            </a:lvl4pPr>
            <a:lvl5pPr indent="-228600" lvl="4" marL="2286000" algn="l">
              <a:spcBef>
                <a:spcPts val="240"/>
              </a:spcBef>
              <a:spcAft>
                <a:spcPts val="0"/>
              </a:spcAft>
              <a:buSzPts val="780"/>
              <a:buNone/>
              <a:defRPr b="1" sz="12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1" name="Google Shape;51;p24"/>
          <p:cNvSpPr txBox="1"/>
          <p:nvPr>
            <p:ph idx="2" type="body"/>
          </p:nvPr>
        </p:nvSpPr>
        <p:spPr>
          <a:xfrm>
            <a:off x="4645027" y="1394820"/>
            <a:ext cx="4041775" cy="491132"/>
          </a:xfrm>
          <a:prstGeom prst="rect">
            <a:avLst/>
          </a:prstGeom>
          <a:noFill/>
          <a:ln>
            <a:noFill/>
          </a:ln>
        </p:spPr>
        <p:txBody>
          <a:bodyPr anchorCtr="0" anchor="ctr" bIns="0" lIns="45700" spcFirstLastPara="1" rIns="45700" wrap="square" tIns="0">
            <a:normAutofit/>
          </a:bodyPr>
          <a:lstStyle>
            <a:lvl1pPr indent="-228600" lvl="0" marL="457200" algn="l">
              <a:spcBef>
                <a:spcPts val="480"/>
              </a:spcBef>
              <a:spcAft>
                <a:spcPts val="0"/>
              </a:spcAft>
              <a:buSzPts val="2400"/>
              <a:buNone/>
              <a:defRPr b="1" sz="2400" cap="none">
                <a:solidFill>
                  <a:schemeClr val="dk2"/>
                </a:solidFill>
              </a:defRPr>
            </a:lvl1pPr>
            <a:lvl2pPr indent="-228600" lvl="1" marL="914400" algn="l">
              <a:spcBef>
                <a:spcPts val="300"/>
              </a:spcBef>
              <a:spcAft>
                <a:spcPts val="0"/>
              </a:spcAft>
              <a:buSzPts val="1275"/>
              <a:buNone/>
              <a:defRPr b="1" sz="1500"/>
            </a:lvl2pPr>
            <a:lvl3pPr indent="-228600" lvl="2" marL="1371600" algn="l">
              <a:spcBef>
                <a:spcPts val="270"/>
              </a:spcBef>
              <a:spcAft>
                <a:spcPts val="0"/>
              </a:spcAft>
              <a:buSzPts val="945"/>
              <a:buNone/>
              <a:defRPr b="1" sz="1350"/>
            </a:lvl3pPr>
            <a:lvl4pPr indent="-228600" lvl="3" marL="1828800" algn="l">
              <a:spcBef>
                <a:spcPts val="240"/>
              </a:spcBef>
              <a:spcAft>
                <a:spcPts val="0"/>
              </a:spcAft>
              <a:buSzPts val="780"/>
              <a:buNone/>
              <a:defRPr b="1" sz="1200"/>
            </a:lvl4pPr>
            <a:lvl5pPr indent="-228600" lvl="4" marL="2286000" algn="l">
              <a:spcBef>
                <a:spcPts val="240"/>
              </a:spcBef>
              <a:spcAft>
                <a:spcPts val="0"/>
              </a:spcAft>
              <a:buSzPts val="780"/>
              <a:buNone/>
              <a:defRPr b="1" sz="12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2" name="Google Shape;52;p24"/>
          <p:cNvSpPr txBox="1"/>
          <p:nvPr>
            <p:ph idx="3" type="body"/>
          </p:nvPr>
        </p:nvSpPr>
        <p:spPr>
          <a:xfrm>
            <a:off x="457200" y="1974760"/>
            <a:ext cx="4040188" cy="2795480"/>
          </a:xfrm>
          <a:prstGeom prst="rect">
            <a:avLst/>
          </a:prstGeom>
          <a:noFill/>
          <a:ln>
            <a:noFill/>
          </a:ln>
        </p:spPr>
        <p:txBody>
          <a:bodyPr anchorCtr="0" anchor="t" bIns="45700" lIns="91425" spcFirstLastPara="1" rIns="91425" wrap="square" tIns="0">
            <a:normAutofit/>
          </a:bodyPr>
          <a:lstStyle>
            <a:lvl1pPr indent="-342900" lvl="0" marL="457200" algn="l">
              <a:spcBef>
                <a:spcPts val="360"/>
              </a:spcBef>
              <a:spcAft>
                <a:spcPts val="0"/>
              </a:spcAft>
              <a:buSzPts val="1800"/>
              <a:buChar char="•"/>
              <a:defRPr sz="1800"/>
            </a:lvl1pPr>
            <a:lvl2pPr indent="-323850" lvl="1" marL="914400" algn="l">
              <a:spcBef>
                <a:spcPts val="300"/>
              </a:spcBef>
              <a:spcAft>
                <a:spcPts val="0"/>
              </a:spcAft>
              <a:buSzPts val="1500"/>
              <a:buFont typeface="Arial"/>
              <a:buChar char="•"/>
              <a:defRPr sz="1500"/>
            </a:lvl2pPr>
            <a:lvl3pPr indent="-314325" lvl="2" marL="1371600" algn="l">
              <a:spcBef>
                <a:spcPts val="270"/>
              </a:spcBef>
              <a:spcAft>
                <a:spcPts val="0"/>
              </a:spcAft>
              <a:buSzPts val="1350"/>
              <a:buFont typeface="Arial"/>
              <a:buChar char="•"/>
              <a:defRPr sz="1350"/>
            </a:lvl3pPr>
            <a:lvl4pPr indent="-304800" lvl="3" marL="1828800" algn="l">
              <a:spcBef>
                <a:spcPts val="240"/>
              </a:spcBef>
              <a:spcAft>
                <a:spcPts val="0"/>
              </a:spcAft>
              <a:buSzPts val="1200"/>
              <a:buFont typeface="Arial"/>
              <a:buChar char="•"/>
              <a:defRPr sz="1200"/>
            </a:lvl4pPr>
            <a:lvl5pPr indent="-304800" lvl="4" marL="2286000" algn="l">
              <a:spcBef>
                <a:spcPts val="240"/>
              </a:spcBef>
              <a:spcAft>
                <a:spcPts val="0"/>
              </a:spcAft>
              <a:buSzPts val="1200"/>
              <a:buFont typeface="Arial"/>
              <a:buChar char="•"/>
              <a:defRPr sz="12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53" name="Google Shape;53;p24"/>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54" name="Google Shape;54;p24"/>
          <p:cNvSpPr txBox="1"/>
          <p:nvPr>
            <p:ph idx="4" type="body"/>
          </p:nvPr>
        </p:nvSpPr>
        <p:spPr>
          <a:xfrm>
            <a:off x="4649788" y="1974760"/>
            <a:ext cx="4040188" cy="2795481"/>
          </a:xfrm>
          <a:prstGeom prst="rect">
            <a:avLst/>
          </a:prstGeom>
          <a:noFill/>
          <a:ln>
            <a:noFill/>
          </a:ln>
        </p:spPr>
        <p:txBody>
          <a:bodyPr anchorCtr="0" anchor="t" bIns="45700" lIns="91425" spcFirstLastPara="1" rIns="91425" wrap="square" tIns="0">
            <a:normAutofit/>
          </a:bodyPr>
          <a:lstStyle>
            <a:lvl1pPr indent="-342900" lvl="0" marL="457200" algn="l">
              <a:spcBef>
                <a:spcPts val="360"/>
              </a:spcBef>
              <a:spcAft>
                <a:spcPts val="0"/>
              </a:spcAft>
              <a:buSzPts val="1800"/>
              <a:buChar char="•"/>
              <a:defRPr sz="1800"/>
            </a:lvl1pPr>
            <a:lvl2pPr indent="-323850" lvl="1" marL="914400" algn="l">
              <a:spcBef>
                <a:spcPts val="300"/>
              </a:spcBef>
              <a:spcAft>
                <a:spcPts val="0"/>
              </a:spcAft>
              <a:buSzPts val="1500"/>
              <a:buFont typeface="Arial"/>
              <a:buChar char="•"/>
              <a:defRPr sz="1500"/>
            </a:lvl2pPr>
            <a:lvl3pPr indent="-314325" lvl="2" marL="1371600" algn="l">
              <a:spcBef>
                <a:spcPts val="270"/>
              </a:spcBef>
              <a:spcAft>
                <a:spcPts val="0"/>
              </a:spcAft>
              <a:buSzPts val="1350"/>
              <a:buFont typeface="Arial"/>
              <a:buChar char="•"/>
              <a:defRPr sz="1350"/>
            </a:lvl3pPr>
            <a:lvl4pPr indent="-304800" lvl="3" marL="1828800" algn="l">
              <a:spcBef>
                <a:spcPts val="240"/>
              </a:spcBef>
              <a:spcAft>
                <a:spcPts val="0"/>
              </a:spcAft>
              <a:buSzPts val="1200"/>
              <a:buFont typeface="Arial"/>
              <a:buChar char="•"/>
              <a:defRPr sz="1200"/>
            </a:lvl4pPr>
            <a:lvl5pPr indent="-304800" lvl="4" marL="2286000" algn="l">
              <a:spcBef>
                <a:spcPts val="240"/>
              </a:spcBef>
              <a:spcAft>
                <a:spcPts val="0"/>
              </a:spcAft>
              <a:buSzPts val="1200"/>
              <a:buFont typeface="Arial"/>
              <a:buChar char="•"/>
              <a:defRPr sz="12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Graphic">
  <p:cSld name="Content with Graphic">
    <p:spTree>
      <p:nvGrpSpPr>
        <p:cNvPr id="55" name="Shape 55"/>
        <p:cNvGrpSpPr/>
        <p:nvPr/>
      </p:nvGrpSpPr>
      <p:grpSpPr>
        <a:xfrm>
          <a:off x="0" y="0"/>
          <a:ext cx="0" cy="0"/>
          <a:chOff x="0" y="0"/>
          <a:chExt cx="0" cy="0"/>
        </a:xfrm>
      </p:grpSpPr>
      <p:sp>
        <p:nvSpPr>
          <p:cNvPr id="56" name="Google Shape;56;p25"/>
          <p:cNvSpPr txBox="1"/>
          <p:nvPr>
            <p:ph idx="1" type="body"/>
          </p:nvPr>
        </p:nvSpPr>
        <p:spPr>
          <a:xfrm>
            <a:off x="3581400" y="1330012"/>
            <a:ext cx="5111750" cy="3257550"/>
          </a:xfrm>
          <a:prstGeom prst="rect">
            <a:avLst/>
          </a:prstGeom>
          <a:noFill/>
          <a:ln>
            <a:noFill/>
          </a:ln>
        </p:spPr>
        <p:txBody>
          <a:bodyPr anchorCtr="0" anchor="t" bIns="45700" lIns="91425" spcFirstLastPara="1" rIns="91425" wrap="square" tIns="0">
            <a:normAutofit/>
          </a:bodyPr>
          <a:lstStyle>
            <a:lvl1pPr indent="-228600" lvl="0" marL="457200" algn="l">
              <a:spcBef>
                <a:spcPts val="420"/>
              </a:spcBef>
              <a:spcAft>
                <a:spcPts val="0"/>
              </a:spcAft>
              <a:buSzPts val="2100"/>
              <a:buNone/>
              <a:defRPr sz="2100"/>
            </a:lvl1pPr>
            <a:lvl2pPr indent="-333851" lvl="1" marL="914400" algn="l">
              <a:spcBef>
                <a:spcPts val="390"/>
              </a:spcBef>
              <a:spcAft>
                <a:spcPts val="0"/>
              </a:spcAft>
              <a:buSzPts val="1658"/>
              <a:buChar char="⚫"/>
              <a:defRPr sz="1950"/>
            </a:lvl2pPr>
            <a:lvl3pPr indent="-308610" lvl="2" marL="1371600" algn="l">
              <a:spcBef>
                <a:spcPts val="360"/>
              </a:spcBef>
              <a:spcAft>
                <a:spcPts val="0"/>
              </a:spcAft>
              <a:buSzPts val="1260"/>
              <a:buChar char="⚫"/>
              <a:defRPr sz="1800"/>
            </a:lvl3pPr>
            <a:lvl4pPr indent="-290512" lvl="3" marL="1828800" algn="l">
              <a:spcBef>
                <a:spcPts val="300"/>
              </a:spcBef>
              <a:spcAft>
                <a:spcPts val="0"/>
              </a:spcAft>
              <a:buSzPts val="975"/>
              <a:buChar char="⚫"/>
              <a:defRPr sz="1500"/>
            </a:lvl4pPr>
            <a:lvl5pPr indent="-284321" lvl="4" marL="2286000" algn="l">
              <a:spcBef>
                <a:spcPts val="270"/>
              </a:spcBef>
              <a:spcAft>
                <a:spcPts val="0"/>
              </a:spcAft>
              <a:buSzPts val="877"/>
              <a:buChar char="⚫"/>
              <a:defRPr sz="135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7" name="Google Shape;57;p25"/>
          <p:cNvSpPr txBox="1"/>
          <p:nvPr>
            <p:ph idx="2" type="body"/>
          </p:nvPr>
        </p:nvSpPr>
        <p:spPr>
          <a:xfrm>
            <a:off x="450850" y="1330012"/>
            <a:ext cx="3124200" cy="3257550"/>
          </a:xfrm>
          <a:prstGeom prst="rect">
            <a:avLst/>
          </a:prstGeom>
          <a:noFill/>
          <a:ln>
            <a:noFill/>
          </a:ln>
        </p:spPr>
        <p:txBody>
          <a:bodyPr anchorCtr="0" anchor="t" bIns="45700" lIns="91425" spcFirstLastPara="1" rIns="91425" wrap="square" tIns="0">
            <a:normAutofit/>
          </a:bodyPr>
          <a:lstStyle>
            <a:lvl1pPr indent="-342900" lvl="0" marL="457200" algn="l">
              <a:spcBef>
                <a:spcPts val="360"/>
              </a:spcBef>
              <a:spcAft>
                <a:spcPts val="0"/>
              </a:spcAft>
              <a:buSzPts val="1800"/>
              <a:buChar char="•"/>
              <a:defRPr sz="1800"/>
            </a:lvl1pPr>
            <a:lvl2pPr indent="-330200" lvl="1" marL="914400" algn="l">
              <a:spcBef>
                <a:spcPts val="320"/>
              </a:spcBef>
              <a:spcAft>
                <a:spcPts val="0"/>
              </a:spcAft>
              <a:buSzPts val="1600"/>
              <a:buFont typeface="Arial"/>
              <a:buChar char="•"/>
              <a:defRPr sz="1600"/>
            </a:lvl2pPr>
            <a:lvl3pPr indent="-317500" lvl="2" marL="1371600" algn="l">
              <a:spcBef>
                <a:spcPts val="280"/>
              </a:spcBef>
              <a:spcAft>
                <a:spcPts val="0"/>
              </a:spcAft>
              <a:buSzPts val="1400"/>
              <a:buFont typeface="Arial"/>
              <a:buChar char="•"/>
              <a:defRPr sz="1400"/>
            </a:lvl3pPr>
            <a:lvl4pPr indent="-311150" lvl="3" marL="1828800" algn="l">
              <a:spcBef>
                <a:spcPts val="260"/>
              </a:spcBef>
              <a:spcAft>
                <a:spcPts val="0"/>
              </a:spcAft>
              <a:buSzPts val="1300"/>
              <a:buFont typeface="Arial"/>
              <a:buChar char="•"/>
              <a:defRPr sz="1300"/>
            </a:lvl4pPr>
            <a:lvl5pPr indent="-304800" lvl="4" marL="2286000" algn="l">
              <a:spcBef>
                <a:spcPts val="240"/>
              </a:spcBef>
              <a:spcAft>
                <a:spcPts val="0"/>
              </a:spcAft>
              <a:buSzPts val="1200"/>
              <a:buFont typeface="Arial"/>
              <a:buChar char="•"/>
              <a:defRPr sz="12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58" name="Google Shape;58;p25"/>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59" name="Google Shape;59;p25"/>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ideo">
  <p:cSld name="Video">
    <p:spTree>
      <p:nvGrpSpPr>
        <p:cNvPr id="60" name="Shape 60"/>
        <p:cNvGrpSpPr/>
        <p:nvPr/>
      </p:nvGrpSpPr>
      <p:grpSpPr>
        <a:xfrm>
          <a:off x="0" y="0"/>
          <a:ext cx="0" cy="0"/>
          <a:chOff x="0" y="0"/>
          <a:chExt cx="0" cy="0"/>
        </a:xfrm>
      </p:grpSpPr>
      <p:pic>
        <p:nvPicPr>
          <p:cNvPr id="61" name="Google Shape;61;p26"/>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62" name="Google Shape;62;p26"/>
          <p:cNvSpPr/>
          <p:nvPr>
            <p:ph idx="2" type="media"/>
          </p:nvPr>
        </p:nvSpPr>
        <p:spPr>
          <a:xfrm>
            <a:off x="457200" y="1343696"/>
            <a:ext cx="6125827" cy="3408340"/>
          </a:xfrm>
          <a:prstGeom prst="rect">
            <a:avLst/>
          </a:prstGeom>
          <a:noFill/>
          <a:ln>
            <a:noFill/>
          </a:ln>
        </p:spPr>
        <p:txBody>
          <a:bodyPr anchorCtr="0" anchor="t" bIns="45700" lIns="91425" spcFirstLastPara="1" rIns="91425" wrap="square" tIns="45700">
            <a:normAutofit/>
          </a:bodyPr>
          <a:lstStyle>
            <a:lvl1pPr lvl="0" marR="0" rtl="0" algn="l">
              <a:spcBef>
                <a:spcPts val="520"/>
              </a:spcBef>
              <a:spcAft>
                <a:spcPts val="0"/>
              </a:spcAft>
              <a:buClr>
                <a:schemeClr val="accent4"/>
              </a:buClr>
              <a:buSzPts val="2600"/>
              <a:buFont typeface="Arial"/>
              <a:buChar char="•"/>
              <a:defRPr b="0" i="0" sz="2600" u="none" cap="none" strike="noStrike">
                <a:solidFill>
                  <a:schemeClr val="dk1"/>
                </a:solidFill>
                <a:latin typeface="Calibri"/>
                <a:ea typeface="Calibri"/>
                <a:cs typeface="Calibri"/>
                <a:sym typeface="Calibri"/>
              </a:defRPr>
            </a:lvl1pPr>
            <a:lvl2pPr lvl="1" marR="0" rtl="0" algn="l">
              <a:spcBef>
                <a:spcPts val="360"/>
              </a:spcBef>
              <a:spcAft>
                <a:spcPts val="0"/>
              </a:spcAft>
              <a:buClr>
                <a:schemeClr val="accent1"/>
              </a:buClr>
              <a:buSzPts val="1530"/>
              <a:buFont typeface="Noto Sans Symbols"/>
              <a:buChar char="⚫"/>
              <a:defRPr b="0" i="0" sz="1800" u="none" cap="none" strike="noStrike">
                <a:solidFill>
                  <a:schemeClr val="dk1"/>
                </a:solidFill>
                <a:latin typeface="Calibri"/>
                <a:ea typeface="Calibri"/>
                <a:cs typeface="Calibri"/>
                <a:sym typeface="Calibri"/>
              </a:defRPr>
            </a:lvl2pPr>
            <a:lvl3pPr lvl="2" marR="0" rtl="0" algn="l">
              <a:spcBef>
                <a:spcPts val="315"/>
              </a:spcBef>
              <a:spcAft>
                <a:spcPts val="0"/>
              </a:spcAft>
              <a:buClr>
                <a:schemeClr val="accent2"/>
              </a:buClr>
              <a:buSzPts val="1103"/>
              <a:buFont typeface="Noto Sans Symbols"/>
              <a:buChar char="⚫"/>
              <a:defRPr b="0" i="0" sz="1575" u="none" cap="none" strike="noStrike">
                <a:solidFill>
                  <a:schemeClr val="dk1"/>
                </a:solidFill>
                <a:latin typeface="Calibri"/>
                <a:ea typeface="Calibri"/>
                <a:cs typeface="Calibri"/>
                <a:sym typeface="Calibri"/>
              </a:defRPr>
            </a:lvl3pPr>
            <a:lvl4pPr lvl="3" marR="0" rtl="0" algn="l">
              <a:spcBef>
                <a:spcPts val="300"/>
              </a:spcBef>
              <a:spcAft>
                <a:spcPts val="0"/>
              </a:spcAft>
              <a:buClr>
                <a:schemeClr val="accent3"/>
              </a:buClr>
              <a:buSzPts val="975"/>
              <a:buFont typeface="Noto Sans Symbols"/>
              <a:buChar char="⚫"/>
              <a:defRPr b="0" i="0" sz="1500" u="none" cap="none" strike="noStrike">
                <a:solidFill>
                  <a:schemeClr val="dk1"/>
                </a:solidFill>
                <a:latin typeface="Calibri"/>
                <a:ea typeface="Calibri"/>
                <a:cs typeface="Calibri"/>
                <a:sym typeface="Calibri"/>
              </a:defRPr>
            </a:lvl4pPr>
            <a:lvl5pPr lvl="4" marR="0" rtl="0" algn="l">
              <a:spcBef>
                <a:spcPts val="300"/>
              </a:spcBef>
              <a:spcAft>
                <a:spcPts val="0"/>
              </a:spcAft>
              <a:buClr>
                <a:schemeClr val="accent4"/>
              </a:buClr>
              <a:buSzPts val="975"/>
              <a:buFont typeface="Noto Sans Symbols"/>
              <a:buChar char="⚫"/>
              <a:defRPr b="0" i="0" sz="1500" u="none" cap="none" strike="noStrike">
                <a:solidFill>
                  <a:schemeClr val="dk1"/>
                </a:solidFill>
                <a:latin typeface="Calibri"/>
                <a:ea typeface="Calibri"/>
                <a:cs typeface="Calibri"/>
                <a:sym typeface="Calibri"/>
              </a:defRPr>
            </a:lvl5pPr>
            <a:lvl6pPr lvl="5" marR="0" rtl="0" algn="l">
              <a:spcBef>
                <a:spcPts val="270"/>
              </a:spcBef>
              <a:spcAft>
                <a:spcPts val="0"/>
              </a:spcAft>
              <a:buClr>
                <a:schemeClr val="accent5"/>
              </a:buClr>
              <a:buSzPts val="1080"/>
              <a:buFont typeface="Noto Sans Symbols"/>
              <a:buChar char="⚫"/>
              <a:defRPr b="0" i="0" sz="1350" u="none" cap="none" strike="noStrike">
                <a:solidFill>
                  <a:schemeClr val="dk1"/>
                </a:solidFill>
                <a:latin typeface="Calibri"/>
                <a:ea typeface="Calibri"/>
                <a:cs typeface="Calibri"/>
                <a:sym typeface="Calibri"/>
              </a:defRPr>
            </a:lvl6pPr>
            <a:lvl7pPr lvl="6" marR="0" rtl="0" algn="l">
              <a:spcBef>
                <a:spcPts val="240"/>
              </a:spcBef>
              <a:spcAft>
                <a:spcPts val="0"/>
              </a:spcAft>
              <a:buClr>
                <a:schemeClr val="accent6"/>
              </a:buClr>
              <a:buSzPts val="960"/>
              <a:buFont typeface="Noto Sans Symbols"/>
              <a:buChar char="⚫"/>
              <a:defRPr b="0" i="0" sz="1200" u="none" cap="none" strike="noStrike">
                <a:solidFill>
                  <a:schemeClr val="dk1"/>
                </a:solidFill>
                <a:latin typeface="Calibri"/>
                <a:ea typeface="Calibri"/>
                <a:cs typeface="Calibri"/>
                <a:sym typeface="Calibri"/>
              </a:defRPr>
            </a:lvl7pPr>
            <a:lvl8pPr lvl="7" marR="0" rtl="0" algn="l">
              <a:spcBef>
                <a:spcPts val="240"/>
              </a:spcBef>
              <a:spcAft>
                <a:spcPts val="0"/>
              </a:spcAft>
              <a:buClr>
                <a:schemeClr val="dk2"/>
              </a:buClr>
              <a:buSzPts val="1200"/>
              <a:buFont typeface="Calibri"/>
              <a:buChar char="•"/>
              <a:defRPr b="0" i="0" sz="1200" u="none" cap="none" strike="noStrike">
                <a:solidFill>
                  <a:schemeClr val="dk1"/>
                </a:solidFill>
                <a:latin typeface="Calibri"/>
                <a:ea typeface="Calibri"/>
                <a:cs typeface="Calibri"/>
                <a:sym typeface="Calibri"/>
              </a:defRPr>
            </a:lvl8pPr>
            <a:lvl9pPr lvl="8" marR="0" rtl="0" algn="l">
              <a:spcBef>
                <a:spcPts val="210"/>
              </a:spcBef>
              <a:spcAft>
                <a:spcPts val="0"/>
              </a:spcAft>
              <a:buClr>
                <a:schemeClr val="dk2"/>
              </a:buClr>
              <a:buSzPts val="1050"/>
              <a:buFont typeface="Calibri"/>
              <a:buChar char="•"/>
              <a:defRPr b="0" i="0" sz="1050" u="none" cap="none" strike="noStrike">
                <a:solidFill>
                  <a:schemeClr val="dk1"/>
                </a:solidFill>
                <a:latin typeface="Calibri"/>
                <a:ea typeface="Calibri"/>
                <a:cs typeface="Calibri"/>
                <a:sym typeface="Calibri"/>
              </a:defRPr>
            </a:lvl9pPr>
          </a:lstStyle>
          <a:p/>
        </p:txBody>
      </p:sp>
      <p:sp>
        <p:nvSpPr>
          <p:cNvPr id="63" name="Google Shape;63;p26"/>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p:cSld name="Table">
    <p:spTree>
      <p:nvGrpSpPr>
        <p:cNvPr id="64" name="Shape 64"/>
        <p:cNvGrpSpPr/>
        <p:nvPr/>
      </p:nvGrpSpPr>
      <p:grpSpPr>
        <a:xfrm>
          <a:off x="0" y="0"/>
          <a:ext cx="0" cy="0"/>
          <a:chOff x="0" y="0"/>
          <a:chExt cx="0" cy="0"/>
        </a:xfrm>
      </p:grpSpPr>
      <p:pic>
        <p:nvPicPr>
          <p:cNvPr id="65" name="Google Shape;65;p27"/>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66" name="Google Shape;66;p27"/>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Only">
  <p:cSld name="1_Title Only">
    <p:spTree>
      <p:nvGrpSpPr>
        <p:cNvPr id="67" name="Shape 67"/>
        <p:cNvGrpSpPr/>
        <p:nvPr/>
      </p:nvGrpSpPr>
      <p:grpSpPr>
        <a:xfrm>
          <a:off x="0" y="0"/>
          <a:ext cx="0" cy="0"/>
          <a:chOff x="0" y="0"/>
          <a:chExt cx="0" cy="0"/>
        </a:xfrm>
      </p:grpSpPr>
      <p:pic>
        <p:nvPicPr>
          <p:cNvPr id="68" name="Google Shape;68;p28"/>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69" name="Google Shape;69;p28"/>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1">
  <p:cSld name="Blank 1">
    <p:spTree>
      <p:nvGrpSpPr>
        <p:cNvPr id="70" name="Shape 70"/>
        <p:cNvGrpSpPr/>
        <p:nvPr/>
      </p:nvGrpSpPr>
      <p:grpSpPr>
        <a:xfrm>
          <a:off x="0" y="0"/>
          <a:ext cx="0" cy="0"/>
          <a:chOff x="0" y="0"/>
          <a:chExt cx="0" cy="0"/>
        </a:xfrm>
      </p:grpSpPr>
      <p:pic>
        <p:nvPicPr>
          <p:cNvPr id="71" name="Google Shape;71;p29"/>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White BG">
  <p:cSld name="Blank White BG">
    <p:bg>
      <p:bgPr>
        <a:solidFill>
          <a:schemeClr val="lt1"/>
        </a:solidFill>
      </p:bgPr>
    </p:bg>
    <p:spTree>
      <p:nvGrpSpPr>
        <p:cNvPr id="72" name="Shape 72"/>
        <p:cNvGrpSpPr/>
        <p:nvPr/>
      </p:nvGrpSpPr>
      <p:grpSpPr>
        <a:xfrm>
          <a:off x="0" y="0"/>
          <a:ext cx="0" cy="0"/>
          <a:chOff x="0" y="0"/>
          <a:chExt cx="0" cy="0"/>
        </a:xfrm>
      </p:grpSpPr>
      <p:pic>
        <p:nvPicPr>
          <p:cNvPr id="73" name="Google Shape;73;p30"/>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No Logo">
  <p:cSld name="Blank No Logo">
    <p:spTree>
      <p:nvGrpSpPr>
        <p:cNvPr id="74"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chemeClr val="accent4"/>
            </a:gs>
            <a:gs pos="85000">
              <a:schemeClr val="accent6"/>
            </a:gs>
            <a:gs pos="100000">
              <a:schemeClr val="accent6"/>
            </a:gs>
          </a:gsLst>
          <a:lin ang="16200000" scaled="0"/>
        </a:gradFill>
      </p:bgPr>
    </p:bg>
    <p:spTree>
      <p:nvGrpSpPr>
        <p:cNvPr id="78" name="Shape 78"/>
        <p:cNvGrpSpPr/>
        <p:nvPr/>
      </p:nvGrpSpPr>
      <p:grpSpPr>
        <a:xfrm>
          <a:off x="0" y="0"/>
          <a:ext cx="0" cy="0"/>
          <a:chOff x="0" y="0"/>
          <a:chExt cx="0" cy="0"/>
        </a:xfrm>
      </p:grpSpPr>
      <p:sp>
        <p:nvSpPr>
          <p:cNvPr id="79" name="Google Shape;79;p15"/>
          <p:cNvSpPr txBox="1"/>
          <p:nvPr>
            <p:ph type="ctrTitle"/>
          </p:nvPr>
        </p:nvSpPr>
        <p:spPr>
          <a:xfrm>
            <a:off x="644652" y="1007598"/>
            <a:ext cx="7851648" cy="1371600"/>
          </a:xfrm>
          <a:prstGeom prst="rect">
            <a:avLst/>
          </a:prstGeom>
          <a:noFill/>
          <a:ln>
            <a:noFill/>
          </a:ln>
        </p:spPr>
        <p:txBody>
          <a:bodyPr anchorCtr="0" anchor="b" bIns="0" lIns="0" spcFirstLastPara="1" rIns="18275" wrap="square" tIns="0">
            <a:noAutofit/>
          </a:bodyPr>
          <a:lstStyle>
            <a:lvl1pPr lvl="0" algn="l">
              <a:spcBef>
                <a:spcPts val="0"/>
              </a:spcBef>
              <a:spcAft>
                <a:spcPts val="0"/>
              </a:spcAft>
              <a:buClr>
                <a:schemeClr val="lt1"/>
              </a:buClr>
              <a:buSzPts val="5000"/>
              <a:buFont typeface="Calibri"/>
              <a:buNone/>
              <a:defRPr b="0" sz="500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5"/>
          <p:cNvSpPr txBox="1"/>
          <p:nvPr>
            <p:ph idx="1" type="subTitle"/>
          </p:nvPr>
        </p:nvSpPr>
        <p:spPr>
          <a:xfrm>
            <a:off x="644652" y="2400300"/>
            <a:ext cx="7854696" cy="1314450"/>
          </a:xfrm>
          <a:prstGeom prst="rect">
            <a:avLst/>
          </a:prstGeom>
          <a:noFill/>
          <a:ln>
            <a:noFill/>
          </a:ln>
        </p:spPr>
        <p:txBody>
          <a:bodyPr anchorCtr="0" anchor="t" bIns="45700" lIns="0" spcFirstLastPara="1" rIns="18275" wrap="square" tIns="45700">
            <a:normAutofit/>
          </a:bodyPr>
          <a:lstStyle>
            <a:lvl1pPr lvl="0" marR="34289"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pic>
        <p:nvPicPr>
          <p:cNvPr id="81" name="Google Shape;81;p15"/>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gradFill>
          <a:gsLst>
            <a:gs pos="0">
              <a:srgbClr val="659298"/>
            </a:gs>
            <a:gs pos="100000">
              <a:srgbClr val="4E6F74"/>
            </a:gs>
          </a:gsLst>
          <a:lin ang="15960000" scaled="0"/>
        </a:gradFill>
      </p:bgPr>
    </p:bg>
    <p:spTree>
      <p:nvGrpSpPr>
        <p:cNvPr id="82" name="Shape 82"/>
        <p:cNvGrpSpPr/>
        <p:nvPr/>
      </p:nvGrpSpPr>
      <p:grpSpPr>
        <a:xfrm>
          <a:off x="0" y="0"/>
          <a:ext cx="0" cy="0"/>
          <a:chOff x="0" y="0"/>
          <a:chExt cx="0" cy="0"/>
        </a:xfrm>
      </p:grpSpPr>
      <p:sp>
        <p:nvSpPr>
          <p:cNvPr id="83" name="Google Shape;83;p17"/>
          <p:cNvSpPr txBox="1"/>
          <p:nvPr>
            <p:ph type="title"/>
          </p:nvPr>
        </p:nvSpPr>
        <p:spPr>
          <a:xfrm>
            <a:off x="530352" y="987552"/>
            <a:ext cx="7772400" cy="1021842"/>
          </a:xfrm>
          <a:prstGeom prst="rect">
            <a:avLst/>
          </a:prstGeom>
          <a:noFill/>
          <a:ln>
            <a:noFill/>
          </a:ln>
        </p:spPr>
        <p:txBody>
          <a:bodyPr anchorCtr="0" anchor="b" bIns="0" lIns="0" spcFirstLastPara="1" rIns="0" wrap="square" tIns="0">
            <a:noAutofit/>
          </a:bodyPr>
          <a:lstStyle>
            <a:lvl1pPr lvl="0" algn="l">
              <a:spcBef>
                <a:spcPts val="0"/>
              </a:spcBef>
              <a:spcAft>
                <a:spcPts val="0"/>
              </a:spcAft>
              <a:buClr>
                <a:srgbClr val="FFFFFF"/>
              </a:buClr>
              <a:buSzPts val="5000"/>
              <a:buFont typeface="Calibri"/>
              <a:buNone/>
              <a:defRPr b="0" sz="500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17"/>
          <p:cNvSpPr txBox="1"/>
          <p:nvPr>
            <p:ph idx="1" type="body"/>
          </p:nvPr>
        </p:nvSpPr>
        <p:spPr>
          <a:xfrm>
            <a:off x="530352" y="2028498"/>
            <a:ext cx="7772400" cy="1132284"/>
          </a:xfrm>
          <a:prstGeom prst="rect">
            <a:avLst/>
          </a:prstGeom>
          <a:noFill/>
          <a:ln>
            <a:noFill/>
          </a:ln>
        </p:spPr>
        <p:txBody>
          <a:bodyPr anchorCtr="0" anchor="t" bIns="45700" lIns="45700" spcFirstLastPara="1" rIns="45700" wrap="square" tIns="45700">
            <a:normAutofit/>
          </a:bodyPr>
          <a:lstStyle>
            <a:lvl1pPr indent="-393700" lvl="0" marL="457200" algn="l">
              <a:spcBef>
                <a:spcPts val="520"/>
              </a:spcBef>
              <a:spcAft>
                <a:spcPts val="0"/>
              </a:spcAft>
              <a:buClr>
                <a:schemeClr val="lt1"/>
              </a:buClr>
              <a:buSzPts val="2600"/>
              <a:buFont typeface="Arial"/>
              <a:buChar char="•"/>
              <a:defRPr sz="2600">
                <a:solidFill>
                  <a:schemeClr val="lt1"/>
                </a:solidFill>
              </a:defRPr>
            </a:lvl1pPr>
            <a:lvl2pPr indent="-228600" lvl="1" marL="914400" algn="l">
              <a:spcBef>
                <a:spcPts val="270"/>
              </a:spcBef>
              <a:spcAft>
                <a:spcPts val="0"/>
              </a:spcAft>
              <a:buSzPts val="1148"/>
              <a:buNone/>
              <a:defRPr sz="1350">
                <a:solidFill>
                  <a:schemeClr val="lt1"/>
                </a:solidFill>
              </a:defRPr>
            </a:lvl2pPr>
            <a:lvl3pPr indent="-228600" lvl="2" marL="1371600" algn="l">
              <a:spcBef>
                <a:spcPts val="240"/>
              </a:spcBef>
              <a:spcAft>
                <a:spcPts val="0"/>
              </a:spcAft>
              <a:buSzPts val="840"/>
              <a:buNone/>
              <a:defRPr sz="1200">
                <a:solidFill>
                  <a:schemeClr val="lt1"/>
                </a:solidFill>
              </a:defRPr>
            </a:lvl3pPr>
            <a:lvl4pPr indent="-228600" lvl="3" marL="1828800" algn="l">
              <a:spcBef>
                <a:spcPts val="210"/>
              </a:spcBef>
              <a:spcAft>
                <a:spcPts val="0"/>
              </a:spcAft>
              <a:buSzPts val="683"/>
              <a:buNone/>
              <a:defRPr sz="1050">
                <a:solidFill>
                  <a:schemeClr val="lt1"/>
                </a:solidFill>
              </a:defRPr>
            </a:lvl4pPr>
            <a:lvl5pPr indent="-228600" lvl="4" marL="2286000" algn="l">
              <a:spcBef>
                <a:spcPts val="210"/>
              </a:spcBef>
              <a:spcAft>
                <a:spcPts val="0"/>
              </a:spcAft>
              <a:buSzPts val="683"/>
              <a:buNone/>
              <a:defRPr sz="1050">
                <a:solidFill>
                  <a:schemeClr val="lt1"/>
                </a:solidFill>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85" name="Google Shape;85;p17"/>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0" name="Shape 10"/>
        <p:cNvGrpSpPr/>
        <p:nvPr/>
      </p:nvGrpSpPr>
      <p:grpSpPr>
        <a:xfrm>
          <a:off x="0" y="0"/>
          <a:ext cx="0" cy="0"/>
          <a:chOff x="0" y="0"/>
          <a:chExt cx="0" cy="0"/>
        </a:xfrm>
      </p:grpSpPr>
      <p:sp>
        <p:nvSpPr>
          <p:cNvPr id="11" name="Google Shape;11;p18"/>
          <p:cNvSpPr txBox="1"/>
          <p:nvPr>
            <p:ph idx="1" type="body"/>
          </p:nvPr>
        </p:nvSpPr>
        <p:spPr>
          <a:xfrm>
            <a:off x="457200" y="1309352"/>
            <a:ext cx="8229600" cy="3434098"/>
          </a:xfrm>
          <a:prstGeom prst="rect">
            <a:avLst/>
          </a:prstGeom>
          <a:noFill/>
          <a:ln>
            <a:noFill/>
          </a:ln>
        </p:spPr>
        <p:txBody>
          <a:bodyPr anchorCtr="0" anchor="t" bIns="45700" lIns="91425" spcFirstLastPara="1" rIns="91425" wrap="square" tIns="45700">
            <a:normAutofit/>
          </a:bodyPr>
          <a:lstStyle>
            <a:lvl1pPr indent="-393700" lvl="0" marL="457200" algn="l">
              <a:spcBef>
                <a:spcPts val="520"/>
              </a:spcBef>
              <a:spcAft>
                <a:spcPts val="0"/>
              </a:spcAft>
              <a:buClr>
                <a:schemeClr val="accent4"/>
              </a:buClr>
              <a:buSzPts val="2600"/>
              <a:buFont typeface="Arial"/>
              <a:buChar char="•"/>
              <a:defRPr sz="2600"/>
            </a:lvl1pPr>
            <a:lvl2pPr indent="-355600" lvl="1" marL="914400" algn="l">
              <a:spcBef>
                <a:spcPts val="400"/>
              </a:spcBef>
              <a:spcAft>
                <a:spcPts val="0"/>
              </a:spcAft>
              <a:buSzPts val="2000"/>
              <a:buFont typeface="Arial"/>
              <a:buChar char="•"/>
              <a:defRPr sz="2000"/>
            </a:lvl2pPr>
            <a:lvl3pPr indent="-336550" lvl="2" marL="1371600" algn="l">
              <a:spcBef>
                <a:spcPts val="340"/>
              </a:spcBef>
              <a:spcAft>
                <a:spcPts val="0"/>
              </a:spcAft>
              <a:buSzPts val="1700"/>
              <a:buFont typeface="Arial"/>
              <a:buChar char="•"/>
              <a:defRPr sz="1700"/>
            </a:lvl3pPr>
            <a:lvl4pPr indent="-323850" lvl="3" marL="1828800" algn="l">
              <a:spcBef>
                <a:spcPts val="300"/>
              </a:spcBef>
              <a:spcAft>
                <a:spcPts val="0"/>
              </a:spcAft>
              <a:buSzPts val="1500"/>
              <a:buFont typeface="Arial"/>
              <a:buChar char="•"/>
              <a:defRPr/>
            </a:lvl4pPr>
            <a:lvl5pPr indent="-314325" lvl="4" marL="2286000" algn="l">
              <a:spcBef>
                <a:spcPts val="270"/>
              </a:spcBef>
              <a:spcAft>
                <a:spcPts val="0"/>
              </a:spcAft>
              <a:buSzPts val="1350"/>
              <a:buFont typeface="Arial"/>
              <a:buChar char="•"/>
              <a:defRPr sz="135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12" name="Google Shape;12;p18"/>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13" name="Google Shape;13;p18"/>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86" name="Shape 86"/>
        <p:cNvGrpSpPr/>
        <p:nvPr/>
      </p:nvGrpSpPr>
      <p:grpSpPr>
        <a:xfrm>
          <a:off x="0" y="0"/>
          <a:ext cx="0" cy="0"/>
          <a:chOff x="0" y="0"/>
          <a:chExt cx="0" cy="0"/>
        </a:xfrm>
      </p:grpSpPr>
      <p:sp>
        <p:nvSpPr>
          <p:cNvPr id="87" name="Google Shape;87;gcbe5a5b68e_0_61"/>
          <p:cNvSpPr txBox="1"/>
          <p:nvPr>
            <p:ph type="title"/>
          </p:nvPr>
        </p:nvSpPr>
        <p:spPr>
          <a:xfrm>
            <a:off x="457200" y="528066"/>
            <a:ext cx="8229600" cy="857400"/>
          </a:xfrm>
          <a:prstGeom prst="rect">
            <a:avLst/>
          </a:prstGeom>
          <a:noFill/>
          <a:ln>
            <a:noFill/>
          </a:ln>
        </p:spPr>
        <p:txBody>
          <a:bodyPr anchorCtr="0" anchor="b" bIns="0" lIns="0" spcFirstLastPara="1" rIns="0" wrap="square" tIns="45700">
            <a:normAutofit/>
          </a:bodyPr>
          <a:lstStyle>
            <a:lvl1pPr lvl="0" rtl="0" algn="l">
              <a:lnSpc>
                <a:spcPct val="100000"/>
              </a:lnSpc>
              <a:spcBef>
                <a:spcPts val="0"/>
              </a:spcBef>
              <a:spcAft>
                <a:spcPts val="0"/>
              </a:spcAft>
              <a:buClr>
                <a:schemeClr val="accent4"/>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88" name="Google Shape;88;gcbe5a5b68e_0_61"/>
          <p:cNvSpPr txBox="1"/>
          <p:nvPr>
            <p:ph idx="1" type="body"/>
          </p:nvPr>
        </p:nvSpPr>
        <p:spPr>
          <a:xfrm>
            <a:off x="457200" y="1440064"/>
            <a:ext cx="4038600" cy="3326100"/>
          </a:xfrm>
          <a:prstGeom prst="rect">
            <a:avLst/>
          </a:prstGeom>
          <a:noFill/>
          <a:ln>
            <a:noFill/>
          </a:ln>
        </p:spPr>
        <p:txBody>
          <a:bodyPr anchorCtr="0" anchor="t" bIns="45700" lIns="91425" spcFirstLastPara="1" rIns="91425" wrap="square" tIns="45700">
            <a:normAutofit/>
          </a:bodyPr>
          <a:lstStyle>
            <a:lvl1pPr indent="-381000" lvl="0" marL="457200" rtl="0" algn="l">
              <a:lnSpc>
                <a:spcPct val="100000"/>
              </a:lnSpc>
              <a:spcBef>
                <a:spcPts val="480"/>
              </a:spcBef>
              <a:spcAft>
                <a:spcPts val="0"/>
              </a:spcAft>
              <a:buSzPts val="2400"/>
              <a:buChar char="•"/>
              <a:defRPr sz="2400"/>
            </a:lvl1pPr>
            <a:lvl2pPr indent="-325755" lvl="1" marL="914400" rtl="0" algn="l">
              <a:lnSpc>
                <a:spcPct val="100000"/>
              </a:lnSpc>
              <a:spcBef>
                <a:spcPts val="360"/>
              </a:spcBef>
              <a:spcAft>
                <a:spcPts val="0"/>
              </a:spcAft>
              <a:buSzPts val="1530"/>
              <a:buChar char="⚫"/>
              <a:defRPr sz="1800"/>
            </a:lvl2pPr>
            <a:lvl3pPr indent="-295275" lvl="2" marL="1371600" rtl="0" algn="l">
              <a:lnSpc>
                <a:spcPct val="100000"/>
              </a:lnSpc>
              <a:spcBef>
                <a:spcPts val="300"/>
              </a:spcBef>
              <a:spcAft>
                <a:spcPts val="0"/>
              </a:spcAft>
              <a:buSzPts val="1050"/>
              <a:buChar char="⚫"/>
              <a:defRPr sz="1500"/>
            </a:lvl3pPr>
            <a:lvl4pPr indent="-284289" lvl="3" marL="1828800" rtl="0" algn="l">
              <a:lnSpc>
                <a:spcPct val="100000"/>
              </a:lnSpc>
              <a:spcBef>
                <a:spcPts val="270"/>
              </a:spcBef>
              <a:spcAft>
                <a:spcPts val="0"/>
              </a:spcAft>
              <a:buSzPts val="877"/>
              <a:buChar char="⚫"/>
              <a:defRPr sz="1350"/>
            </a:lvl4pPr>
            <a:lvl5pPr indent="-284289" lvl="4" marL="2286000" rtl="0" algn="l">
              <a:lnSpc>
                <a:spcPct val="100000"/>
              </a:lnSpc>
              <a:spcBef>
                <a:spcPts val="270"/>
              </a:spcBef>
              <a:spcAft>
                <a:spcPts val="0"/>
              </a:spcAft>
              <a:buSzPts val="877"/>
              <a:buChar char="⚫"/>
              <a:defRPr sz="1350"/>
            </a:lvl5pPr>
            <a:lvl6pPr indent="-320039" lvl="5" marL="2743200" rtl="0" algn="l">
              <a:lnSpc>
                <a:spcPct val="100000"/>
              </a:lnSpc>
              <a:spcBef>
                <a:spcPts val="360"/>
              </a:spcBef>
              <a:spcAft>
                <a:spcPts val="0"/>
              </a:spcAft>
              <a:buSzPts val="1440"/>
              <a:buChar char="⚫"/>
              <a:defRPr/>
            </a:lvl6pPr>
            <a:lvl7pPr indent="-320039" lvl="6" marL="3200400" rtl="0" algn="l">
              <a:lnSpc>
                <a:spcPct val="100000"/>
              </a:lnSpc>
              <a:spcBef>
                <a:spcPts val="360"/>
              </a:spcBef>
              <a:spcAft>
                <a:spcPts val="0"/>
              </a:spcAft>
              <a:buSzPts val="1440"/>
              <a:buChar char="⚫"/>
              <a:defRPr/>
            </a:lvl7pPr>
            <a:lvl8pPr indent="-342900" lvl="7" marL="3657600" rtl="0" algn="l">
              <a:lnSpc>
                <a:spcPct val="100000"/>
              </a:lnSpc>
              <a:spcBef>
                <a:spcPts val="360"/>
              </a:spcBef>
              <a:spcAft>
                <a:spcPts val="0"/>
              </a:spcAft>
              <a:buSzPts val="1800"/>
              <a:buChar char="•"/>
              <a:defRPr/>
            </a:lvl8pPr>
            <a:lvl9pPr indent="-342900" lvl="8" marL="4114800" rtl="0" algn="l">
              <a:lnSpc>
                <a:spcPct val="100000"/>
              </a:lnSpc>
              <a:spcBef>
                <a:spcPts val="360"/>
              </a:spcBef>
              <a:spcAft>
                <a:spcPts val="0"/>
              </a:spcAft>
              <a:buSzPts val="1800"/>
              <a:buChar char="•"/>
              <a:defRPr/>
            </a:lvl9pPr>
          </a:lstStyle>
          <a:p/>
        </p:txBody>
      </p:sp>
      <p:sp>
        <p:nvSpPr>
          <p:cNvPr id="89" name="Google Shape;89;gcbe5a5b68e_0_61"/>
          <p:cNvSpPr txBox="1"/>
          <p:nvPr>
            <p:ph idx="2" type="body"/>
          </p:nvPr>
        </p:nvSpPr>
        <p:spPr>
          <a:xfrm>
            <a:off x="4648200" y="1440064"/>
            <a:ext cx="4038600" cy="3326100"/>
          </a:xfrm>
          <a:prstGeom prst="rect">
            <a:avLst/>
          </a:prstGeom>
          <a:noFill/>
          <a:ln>
            <a:noFill/>
          </a:ln>
        </p:spPr>
        <p:txBody>
          <a:bodyPr anchorCtr="0" anchor="t" bIns="45700" lIns="91425" spcFirstLastPara="1" rIns="91425" wrap="square" tIns="45700">
            <a:normAutofit/>
          </a:bodyPr>
          <a:lstStyle>
            <a:lvl1pPr indent="-381000" lvl="0" marL="457200" rtl="0" algn="l">
              <a:lnSpc>
                <a:spcPct val="100000"/>
              </a:lnSpc>
              <a:spcBef>
                <a:spcPts val="480"/>
              </a:spcBef>
              <a:spcAft>
                <a:spcPts val="0"/>
              </a:spcAft>
              <a:buSzPts val="2400"/>
              <a:buChar char="•"/>
              <a:defRPr sz="2400"/>
            </a:lvl1pPr>
            <a:lvl2pPr indent="-325755" lvl="1" marL="914400" rtl="0" algn="l">
              <a:lnSpc>
                <a:spcPct val="100000"/>
              </a:lnSpc>
              <a:spcBef>
                <a:spcPts val="360"/>
              </a:spcBef>
              <a:spcAft>
                <a:spcPts val="0"/>
              </a:spcAft>
              <a:buSzPts val="1530"/>
              <a:buChar char="⚫"/>
              <a:defRPr sz="1800"/>
            </a:lvl2pPr>
            <a:lvl3pPr indent="-295275" lvl="2" marL="1371600" rtl="0" algn="l">
              <a:lnSpc>
                <a:spcPct val="100000"/>
              </a:lnSpc>
              <a:spcBef>
                <a:spcPts val="300"/>
              </a:spcBef>
              <a:spcAft>
                <a:spcPts val="0"/>
              </a:spcAft>
              <a:buSzPts val="1050"/>
              <a:buChar char="⚫"/>
              <a:defRPr sz="1500"/>
            </a:lvl3pPr>
            <a:lvl4pPr indent="-284289" lvl="3" marL="1828800" rtl="0" algn="l">
              <a:lnSpc>
                <a:spcPct val="100000"/>
              </a:lnSpc>
              <a:spcBef>
                <a:spcPts val="270"/>
              </a:spcBef>
              <a:spcAft>
                <a:spcPts val="0"/>
              </a:spcAft>
              <a:buSzPts val="877"/>
              <a:buChar char="⚫"/>
              <a:defRPr sz="1350"/>
            </a:lvl4pPr>
            <a:lvl5pPr indent="-284289" lvl="4" marL="2286000" rtl="0" algn="l">
              <a:lnSpc>
                <a:spcPct val="100000"/>
              </a:lnSpc>
              <a:spcBef>
                <a:spcPts val="270"/>
              </a:spcBef>
              <a:spcAft>
                <a:spcPts val="0"/>
              </a:spcAft>
              <a:buSzPts val="877"/>
              <a:buChar char="⚫"/>
              <a:defRPr sz="1350"/>
            </a:lvl5pPr>
            <a:lvl6pPr indent="-320039" lvl="5" marL="2743200" rtl="0" algn="l">
              <a:lnSpc>
                <a:spcPct val="100000"/>
              </a:lnSpc>
              <a:spcBef>
                <a:spcPts val="360"/>
              </a:spcBef>
              <a:spcAft>
                <a:spcPts val="0"/>
              </a:spcAft>
              <a:buSzPts val="1440"/>
              <a:buChar char="⚫"/>
              <a:defRPr/>
            </a:lvl6pPr>
            <a:lvl7pPr indent="-320039" lvl="6" marL="3200400" rtl="0" algn="l">
              <a:lnSpc>
                <a:spcPct val="100000"/>
              </a:lnSpc>
              <a:spcBef>
                <a:spcPts val="360"/>
              </a:spcBef>
              <a:spcAft>
                <a:spcPts val="0"/>
              </a:spcAft>
              <a:buSzPts val="1440"/>
              <a:buChar char="⚫"/>
              <a:defRPr/>
            </a:lvl7pPr>
            <a:lvl8pPr indent="-342900" lvl="7" marL="3657600" rtl="0" algn="l">
              <a:lnSpc>
                <a:spcPct val="100000"/>
              </a:lnSpc>
              <a:spcBef>
                <a:spcPts val="360"/>
              </a:spcBef>
              <a:spcAft>
                <a:spcPts val="0"/>
              </a:spcAft>
              <a:buSzPts val="1800"/>
              <a:buChar char="•"/>
              <a:defRPr/>
            </a:lvl8pPr>
            <a:lvl9pPr indent="-342900" lvl="8" marL="4114800" rtl="0" algn="l">
              <a:lnSpc>
                <a:spcPct val="100000"/>
              </a:lnSpc>
              <a:spcBef>
                <a:spcPts val="360"/>
              </a:spcBef>
              <a:spcAft>
                <a:spcPts val="0"/>
              </a:spcAft>
              <a:buSzPts val="1800"/>
              <a:buChar char="•"/>
              <a:defRPr/>
            </a:lvl9pPr>
          </a:lstStyle>
          <a:p/>
        </p:txBody>
      </p:sp>
      <p:pic>
        <p:nvPicPr>
          <p:cNvPr id="90" name="Google Shape;90;gcbe5a5b68e_0_61"/>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4" name="Shape 94"/>
        <p:cNvGrpSpPr/>
        <p:nvPr/>
      </p:nvGrpSpPr>
      <p:grpSpPr>
        <a:xfrm>
          <a:off x="0" y="0"/>
          <a:ext cx="0" cy="0"/>
          <a:chOff x="0" y="0"/>
          <a:chExt cx="0" cy="0"/>
        </a:xfrm>
      </p:grpSpPr>
      <p:pic>
        <p:nvPicPr>
          <p:cNvPr id="95" name="Google Shape;95;gcbe5a5b68e_0_136"/>
          <p:cNvPicPr preferRelativeResize="0"/>
          <p:nvPr/>
        </p:nvPicPr>
        <p:blipFill rotWithShape="1">
          <a:blip r:embed="rId2">
            <a:alphaModFix/>
          </a:blip>
          <a:srcRect b="0" l="0" r="0" t="0"/>
          <a:stretch/>
        </p:blipFill>
        <p:spPr>
          <a:xfrm>
            <a:off x="3616452" y="1028700"/>
            <a:ext cx="1911096" cy="3122792"/>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chemeClr val="accent4"/>
            </a:gs>
            <a:gs pos="85000">
              <a:schemeClr val="accent6"/>
            </a:gs>
            <a:gs pos="100000">
              <a:schemeClr val="accent6"/>
            </a:gs>
          </a:gsLst>
          <a:lin ang="16200038" scaled="0"/>
        </a:gradFill>
      </p:bgPr>
    </p:bg>
    <p:spTree>
      <p:nvGrpSpPr>
        <p:cNvPr id="96" name="Shape 96"/>
        <p:cNvGrpSpPr/>
        <p:nvPr/>
      </p:nvGrpSpPr>
      <p:grpSpPr>
        <a:xfrm>
          <a:off x="0" y="0"/>
          <a:ext cx="0" cy="0"/>
          <a:chOff x="0" y="0"/>
          <a:chExt cx="0" cy="0"/>
        </a:xfrm>
      </p:grpSpPr>
      <p:sp>
        <p:nvSpPr>
          <p:cNvPr id="97" name="Google Shape;97;gcbe5a5b68e_0_138"/>
          <p:cNvSpPr txBox="1"/>
          <p:nvPr>
            <p:ph type="ctrTitle"/>
          </p:nvPr>
        </p:nvSpPr>
        <p:spPr>
          <a:xfrm>
            <a:off x="533400" y="1028700"/>
            <a:ext cx="7851600" cy="1371600"/>
          </a:xfrm>
          <a:prstGeom prst="rect">
            <a:avLst/>
          </a:prstGeom>
          <a:noFill/>
          <a:ln>
            <a:noFill/>
          </a:ln>
        </p:spPr>
        <p:txBody>
          <a:bodyPr anchorCtr="0" anchor="b" bIns="0" lIns="0" spcFirstLastPara="1" rIns="18275" wrap="square" tIns="0">
            <a:noAutofit/>
          </a:bodyPr>
          <a:lstStyle>
            <a:lvl1pPr lvl="0" rtl="0" algn="l">
              <a:lnSpc>
                <a:spcPct val="100000"/>
              </a:lnSpc>
              <a:spcBef>
                <a:spcPts val="0"/>
              </a:spcBef>
              <a:spcAft>
                <a:spcPts val="0"/>
              </a:spcAft>
              <a:buClr>
                <a:schemeClr val="lt1"/>
              </a:buClr>
              <a:buSzPts val="5000"/>
              <a:buFont typeface="Calibri"/>
              <a:buNone/>
              <a:defRPr b="0" sz="5000">
                <a:solidFill>
                  <a:schemeClr val="lt1"/>
                </a:solidFill>
                <a:latin typeface="Calibri"/>
                <a:ea typeface="Calibri"/>
                <a:cs typeface="Calibri"/>
                <a:sym typeface="Calibri"/>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8" name="Google Shape;98;gcbe5a5b68e_0_138"/>
          <p:cNvSpPr txBox="1"/>
          <p:nvPr>
            <p:ph idx="1" type="subTitle"/>
          </p:nvPr>
        </p:nvSpPr>
        <p:spPr>
          <a:xfrm>
            <a:off x="533400" y="2421402"/>
            <a:ext cx="7854600" cy="1314300"/>
          </a:xfrm>
          <a:prstGeom prst="rect">
            <a:avLst/>
          </a:prstGeom>
          <a:noFill/>
          <a:ln>
            <a:noFill/>
          </a:ln>
        </p:spPr>
        <p:txBody>
          <a:bodyPr anchorCtr="0" anchor="t" bIns="45700" lIns="0" spcFirstLastPara="1" rIns="18275" wrap="square" tIns="45700">
            <a:normAutofit/>
          </a:bodyPr>
          <a:lstStyle>
            <a:lvl1pPr lvl="0" marR="34288" rt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rtl="0" algn="ctr">
              <a:lnSpc>
                <a:spcPct val="100000"/>
              </a:lnSpc>
              <a:spcBef>
                <a:spcPts val="360"/>
              </a:spcBef>
              <a:spcAft>
                <a:spcPts val="0"/>
              </a:spcAft>
              <a:buSzPts val="1530"/>
              <a:buNone/>
              <a:defRPr/>
            </a:lvl2pPr>
            <a:lvl3pPr lvl="2" rtl="0" algn="ctr">
              <a:lnSpc>
                <a:spcPct val="100000"/>
              </a:lnSpc>
              <a:spcBef>
                <a:spcPts val="360"/>
              </a:spcBef>
              <a:spcAft>
                <a:spcPts val="0"/>
              </a:spcAft>
              <a:buSzPts val="1260"/>
              <a:buNone/>
              <a:defRPr/>
            </a:lvl3pPr>
            <a:lvl4pPr lvl="3" rtl="0" algn="ctr">
              <a:lnSpc>
                <a:spcPct val="100000"/>
              </a:lnSpc>
              <a:spcBef>
                <a:spcPts val="360"/>
              </a:spcBef>
              <a:spcAft>
                <a:spcPts val="0"/>
              </a:spcAft>
              <a:buSzPts val="1170"/>
              <a:buNone/>
              <a:defRPr/>
            </a:lvl4pPr>
            <a:lvl5pPr lvl="4" rtl="0" algn="ctr">
              <a:lnSpc>
                <a:spcPct val="100000"/>
              </a:lnSpc>
              <a:spcBef>
                <a:spcPts val="360"/>
              </a:spcBef>
              <a:spcAft>
                <a:spcPts val="0"/>
              </a:spcAft>
              <a:buSzPts val="1170"/>
              <a:buNone/>
              <a:defRPr/>
            </a:lvl5pPr>
            <a:lvl6pPr lvl="5" rtl="0" algn="ctr">
              <a:lnSpc>
                <a:spcPct val="100000"/>
              </a:lnSpc>
              <a:spcBef>
                <a:spcPts val="360"/>
              </a:spcBef>
              <a:spcAft>
                <a:spcPts val="0"/>
              </a:spcAft>
              <a:buSzPts val="1440"/>
              <a:buNone/>
              <a:defRPr/>
            </a:lvl6pPr>
            <a:lvl7pPr lvl="6" rtl="0" algn="ctr">
              <a:lnSpc>
                <a:spcPct val="100000"/>
              </a:lnSpc>
              <a:spcBef>
                <a:spcPts val="360"/>
              </a:spcBef>
              <a:spcAft>
                <a:spcPts val="0"/>
              </a:spcAft>
              <a:buSzPts val="1440"/>
              <a:buNone/>
              <a:defRPr/>
            </a:lvl7pPr>
            <a:lvl8pPr lvl="7" rtl="0" algn="ctr">
              <a:lnSpc>
                <a:spcPct val="100000"/>
              </a:lnSpc>
              <a:spcBef>
                <a:spcPts val="360"/>
              </a:spcBef>
              <a:spcAft>
                <a:spcPts val="0"/>
              </a:spcAft>
              <a:buSzPts val="1800"/>
              <a:buNone/>
              <a:defRPr/>
            </a:lvl8pPr>
            <a:lvl9pPr lvl="8" rtl="0" algn="ctr">
              <a:lnSpc>
                <a:spcPct val="100000"/>
              </a:lnSpc>
              <a:spcBef>
                <a:spcPts val="360"/>
              </a:spcBef>
              <a:spcAft>
                <a:spcPts val="0"/>
              </a:spcAft>
              <a:buSzPts val="1800"/>
              <a:buNone/>
              <a:defRPr/>
            </a:lvl9pPr>
          </a:lstStyle>
          <a:p/>
        </p:txBody>
      </p:sp>
      <p:pic>
        <p:nvPicPr>
          <p:cNvPr id="99" name="Google Shape;99;gcbe5a5b68e_0_138"/>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00" name="Shape 100"/>
        <p:cNvGrpSpPr/>
        <p:nvPr/>
      </p:nvGrpSpPr>
      <p:grpSpPr>
        <a:xfrm>
          <a:off x="0" y="0"/>
          <a:ext cx="0" cy="0"/>
          <a:chOff x="0" y="0"/>
          <a:chExt cx="0" cy="0"/>
        </a:xfrm>
      </p:grpSpPr>
      <p:sp>
        <p:nvSpPr>
          <p:cNvPr id="101" name="Google Shape;101;gcbe5a5b68e_0_142"/>
          <p:cNvSpPr txBox="1"/>
          <p:nvPr>
            <p:ph type="title"/>
          </p:nvPr>
        </p:nvSpPr>
        <p:spPr>
          <a:xfrm>
            <a:off x="457200" y="528066"/>
            <a:ext cx="8229600" cy="857400"/>
          </a:xfrm>
          <a:prstGeom prst="rect">
            <a:avLst/>
          </a:prstGeom>
          <a:noFill/>
          <a:ln>
            <a:noFill/>
          </a:ln>
        </p:spPr>
        <p:txBody>
          <a:bodyPr anchorCtr="0" anchor="b" bIns="0" lIns="0" spcFirstLastPara="1" rIns="0" wrap="square" tIns="45700">
            <a:normAutofit/>
          </a:bodyPr>
          <a:lstStyle>
            <a:lvl1pPr lvl="0" rtl="0" algn="l">
              <a:lnSpc>
                <a:spcPct val="100000"/>
              </a:lnSpc>
              <a:spcBef>
                <a:spcPts val="0"/>
              </a:spcBef>
              <a:spcAft>
                <a:spcPts val="0"/>
              </a:spcAft>
              <a:buClr>
                <a:schemeClr val="accent4"/>
              </a:buClr>
              <a:buSzPts val="3600"/>
              <a:buFont typeface="Calibri"/>
              <a:buNone/>
              <a:defRPr sz="36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2" name="Google Shape;102;gcbe5a5b68e_0_142"/>
          <p:cNvSpPr txBox="1"/>
          <p:nvPr>
            <p:ph idx="1" type="body"/>
          </p:nvPr>
        </p:nvSpPr>
        <p:spPr>
          <a:xfrm>
            <a:off x="457200" y="1451610"/>
            <a:ext cx="8229600" cy="3291900"/>
          </a:xfrm>
          <a:prstGeom prst="rect">
            <a:avLst/>
          </a:prstGeom>
          <a:noFill/>
          <a:ln>
            <a:noFill/>
          </a:ln>
        </p:spPr>
        <p:txBody>
          <a:bodyPr anchorCtr="0" anchor="t" bIns="45700" lIns="91425" spcFirstLastPara="1" rIns="91425" wrap="square" tIns="45700">
            <a:normAutofit/>
          </a:bodyPr>
          <a:lstStyle>
            <a:lvl1pPr indent="-393700" lvl="0" marL="457200" rtl="0" algn="l">
              <a:lnSpc>
                <a:spcPct val="100000"/>
              </a:lnSpc>
              <a:spcBef>
                <a:spcPts val="520"/>
              </a:spcBef>
              <a:spcAft>
                <a:spcPts val="0"/>
              </a:spcAft>
              <a:buClr>
                <a:schemeClr val="accent4"/>
              </a:buClr>
              <a:buSzPts val="2600"/>
              <a:buFont typeface="Arial"/>
              <a:buChar char="•"/>
              <a:defRPr sz="2600"/>
            </a:lvl1pPr>
            <a:lvl2pPr indent="-325755" lvl="1" marL="914400" rtl="0" algn="l">
              <a:lnSpc>
                <a:spcPct val="100000"/>
              </a:lnSpc>
              <a:spcBef>
                <a:spcPts val="360"/>
              </a:spcBef>
              <a:spcAft>
                <a:spcPts val="0"/>
              </a:spcAft>
              <a:buSzPts val="1530"/>
              <a:buChar char="⚫"/>
              <a:defRPr/>
            </a:lvl2pPr>
            <a:lvl3pPr indent="-308610" lvl="2" marL="1371600" rtl="0" algn="l">
              <a:lnSpc>
                <a:spcPct val="100000"/>
              </a:lnSpc>
              <a:spcBef>
                <a:spcPts val="360"/>
              </a:spcBef>
              <a:spcAft>
                <a:spcPts val="0"/>
              </a:spcAft>
              <a:buSzPts val="1260"/>
              <a:buChar char="⚫"/>
              <a:defRPr/>
            </a:lvl3pPr>
            <a:lvl4pPr indent="-302894" lvl="3" marL="1828800" rtl="0" algn="l">
              <a:lnSpc>
                <a:spcPct val="100000"/>
              </a:lnSpc>
              <a:spcBef>
                <a:spcPts val="360"/>
              </a:spcBef>
              <a:spcAft>
                <a:spcPts val="0"/>
              </a:spcAft>
              <a:buSzPts val="1170"/>
              <a:buChar char="⚫"/>
              <a:defRPr/>
            </a:lvl4pPr>
            <a:lvl5pPr indent="-302895" lvl="4" marL="2286000" rtl="0" algn="l">
              <a:lnSpc>
                <a:spcPct val="100000"/>
              </a:lnSpc>
              <a:spcBef>
                <a:spcPts val="360"/>
              </a:spcBef>
              <a:spcAft>
                <a:spcPts val="0"/>
              </a:spcAft>
              <a:buSzPts val="1170"/>
              <a:buChar char="⚫"/>
              <a:defRPr/>
            </a:lvl5pPr>
            <a:lvl6pPr indent="-320039" lvl="5" marL="2743200" rtl="0" algn="l">
              <a:lnSpc>
                <a:spcPct val="100000"/>
              </a:lnSpc>
              <a:spcBef>
                <a:spcPts val="360"/>
              </a:spcBef>
              <a:spcAft>
                <a:spcPts val="0"/>
              </a:spcAft>
              <a:buSzPts val="1440"/>
              <a:buChar char="⚫"/>
              <a:defRPr/>
            </a:lvl6pPr>
            <a:lvl7pPr indent="-320039" lvl="6" marL="3200400" rtl="0" algn="l">
              <a:lnSpc>
                <a:spcPct val="100000"/>
              </a:lnSpc>
              <a:spcBef>
                <a:spcPts val="360"/>
              </a:spcBef>
              <a:spcAft>
                <a:spcPts val="0"/>
              </a:spcAft>
              <a:buSzPts val="1440"/>
              <a:buChar char="⚫"/>
              <a:defRPr/>
            </a:lvl7pPr>
            <a:lvl8pPr indent="-342900" lvl="7" marL="3657600" rtl="0" algn="l">
              <a:lnSpc>
                <a:spcPct val="100000"/>
              </a:lnSpc>
              <a:spcBef>
                <a:spcPts val="360"/>
              </a:spcBef>
              <a:spcAft>
                <a:spcPts val="0"/>
              </a:spcAft>
              <a:buSzPts val="1800"/>
              <a:buChar char="•"/>
              <a:defRPr/>
            </a:lvl8pPr>
            <a:lvl9pPr indent="-342900" lvl="8" marL="4114800" rtl="0" algn="l">
              <a:lnSpc>
                <a:spcPct val="100000"/>
              </a:lnSpc>
              <a:spcBef>
                <a:spcPts val="360"/>
              </a:spcBef>
              <a:spcAft>
                <a:spcPts val="0"/>
              </a:spcAft>
              <a:buSzPts val="1800"/>
              <a:buChar char="•"/>
              <a:defRPr/>
            </a:lvl9pPr>
          </a:lstStyle>
          <a:p/>
        </p:txBody>
      </p:sp>
      <p:pic>
        <p:nvPicPr>
          <p:cNvPr id="103" name="Google Shape;103;gcbe5a5b68e_0_142"/>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4" name="Shape 104"/>
        <p:cNvGrpSpPr/>
        <p:nvPr/>
      </p:nvGrpSpPr>
      <p:grpSpPr>
        <a:xfrm>
          <a:off x="0" y="0"/>
          <a:ext cx="0" cy="0"/>
          <a:chOff x="0" y="0"/>
          <a:chExt cx="0" cy="0"/>
        </a:xfrm>
      </p:grpSpPr>
      <p:sp>
        <p:nvSpPr>
          <p:cNvPr id="105" name="Google Shape;105;gcbe5a5b68e_0_146"/>
          <p:cNvSpPr txBox="1"/>
          <p:nvPr>
            <p:ph type="title"/>
          </p:nvPr>
        </p:nvSpPr>
        <p:spPr>
          <a:xfrm>
            <a:off x="457200" y="528066"/>
            <a:ext cx="8229600" cy="857400"/>
          </a:xfrm>
          <a:prstGeom prst="rect">
            <a:avLst/>
          </a:prstGeom>
          <a:noFill/>
          <a:ln>
            <a:noFill/>
          </a:ln>
        </p:spPr>
        <p:txBody>
          <a:bodyPr anchorCtr="0" anchor="b" bIns="0" lIns="0" spcFirstLastPara="1" rIns="0" wrap="square" tIns="45700">
            <a:normAutofit/>
          </a:bodyPr>
          <a:lstStyle>
            <a:lvl1pPr lvl="0" rtl="0" algn="l">
              <a:lnSpc>
                <a:spcPct val="100000"/>
              </a:lnSpc>
              <a:spcBef>
                <a:spcPts val="0"/>
              </a:spcBef>
              <a:spcAft>
                <a:spcPts val="0"/>
              </a:spcAft>
              <a:buClr>
                <a:schemeClr val="accent4"/>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6" name="Google Shape;106;gcbe5a5b68e_0_146"/>
          <p:cNvSpPr txBox="1"/>
          <p:nvPr>
            <p:ph idx="1" type="body"/>
          </p:nvPr>
        </p:nvSpPr>
        <p:spPr>
          <a:xfrm>
            <a:off x="457200" y="1440064"/>
            <a:ext cx="4038600" cy="3326100"/>
          </a:xfrm>
          <a:prstGeom prst="rect">
            <a:avLst/>
          </a:prstGeom>
          <a:noFill/>
          <a:ln>
            <a:noFill/>
          </a:ln>
        </p:spPr>
        <p:txBody>
          <a:bodyPr anchorCtr="0" anchor="t" bIns="45700" lIns="91425" spcFirstLastPara="1" rIns="91425" wrap="square" tIns="45700">
            <a:normAutofit/>
          </a:bodyPr>
          <a:lstStyle>
            <a:lvl1pPr indent="-381000" lvl="0" marL="457200" rtl="0" algn="l">
              <a:lnSpc>
                <a:spcPct val="100000"/>
              </a:lnSpc>
              <a:spcBef>
                <a:spcPts val="480"/>
              </a:spcBef>
              <a:spcAft>
                <a:spcPts val="0"/>
              </a:spcAft>
              <a:buSzPts val="2400"/>
              <a:buChar char="•"/>
              <a:defRPr sz="2400"/>
            </a:lvl1pPr>
            <a:lvl2pPr indent="-325755" lvl="1" marL="914400" rtl="0" algn="l">
              <a:lnSpc>
                <a:spcPct val="100000"/>
              </a:lnSpc>
              <a:spcBef>
                <a:spcPts val="360"/>
              </a:spcBef>
              <a:spcAft>
                <a:spcPts val="0"/>
              </a:spcAft>
              <a:buSzPts val="1530"/>
              <a:buChar char="⚫"/>
              <a:defRPr sz="1800"/>
            </a:lvl2pPr>
            <a:lvl3pPr indent="-295275" lvl="2" marL="1371600" rtl="0" algn="l">
              <a:lnSpc>
                <a:spcPct val="100000"/>
              </a:lnSpc>
              <a:spcBef>
                <a:spcPts val="300"/>
              </a:spcBef>
              <a:spcAft>
                <a:spcPts val="0"/>
              </a:spcAft>
              <a:buSzPts val="1050"/>
              <a:buChar char="⚫"/>
              <a:defRPr sz="1500"/>
            </a:lvl3pPr>
            <a:lvl4pPr indent="-284289" lvl="3" marL="1828800" rtl="0" algn="l">
              <a:lnSpc>
                <a:spcPct val="100000"/>
              </a:lnSpc>
              <a:spcBef>
                <a:spcPts val="270"/>
              </a:spcBef>
              <a:spcAft>
                <a:spcPts val="0"/>
              </a:spcAft>
              <a:buSzPts val="877"/>
              <a:buChar char="⚫"/>
              <a:defRPr sz="1350"/>
            </a:lvl4pPr>
            <a:lvl5pPr indent="-284289" lvl="4" marL="2286000" rtl="0" algn="l">
              <a:lnSpc>
                <a:spcPct val="100000"/>
              </a:lnSpc>
              <a:spcBef>
                <a:spcPts val="270"/>
              </a:spcBef>
              <a:spcAft>
                <a:spcPts val="0"/>
              </a:spcAft>
              <a:buSzPts val="877"/>
              <a:buChar char="⚫"/>
              <a:defRPr sz="1350"/>
            </a:lvl5pPr>
            <a:lvl6pPr indent="-320039" lvl="5" marL="2743200" rtl="0" algn="l">
              <a:lnSpc>
                <a:spcPct val="100000"/>
              </a:lnSpc>
              <a:spcBef>
                <a:spcPts val="360"/>
              </a:spcBef>
              <a:spcAft>
                <a:spcPts val="0"/>
              </a:spcAft>
              <a:buSzPts val="1440"/>
              <a:buChar char="⚫"/>
              <a:defRPr/>
            </a:lvl6pPr>
            <a:lvl7pPr indent="-320039" lvl="6" marL="3200400" rtl="0" algn="l">
              <a:lnSpc>
                <a:spcPct val="100000"/>
              </a:lnSpc>
              <a:spcBef>
                <a:spcPts val="360"/>
              </a:spcBef>
              <a:spcAft>
                <a:spcPts val="0"/>
              </a:spcAft>
              <a:buSzPts val="1440"/>
              <a:buChar char="⚫"/>
              <a:defRPr/>
            </a:lvl7pPr>
            <a:lvl8pPr indent="-342900" lvl="7" marL="3657600" rtl="0" algn="l">
              <a:lnSpc>
                <a:spcPct val="100000"/>
              </a:lnSpc>
              <a:spcBef>
                <a:spcPts val="360"/>
              </a:spcBef>
              <a:spcAft>
                <a:spcPts val="0"/>
              </a:spcAft>
              <a:buSzPts val="1800"/>
              <a:buChar char="•"/>
              <a:defRPr/>
            </a:lvl8pPr>
            <a:lvl9pPr indent="-342900" lvl="8" marL="4114800" rtl="0" algn="l">
              <a:lnSpc>
                <a:spcPct val="100000"/>
              </a:lnSpc>
              <a:spcBef>
                <a:spcPts val="360"/>
              </a:spcBef>
              <a:spcAft>
                <a:spcPts val="0"/>
              </a:spcAft>
              <a:buSzPts val="1800"/>
              <a:buChar char="•"/>
              <a:defRPr/>
            </a:lvl9pPr>
          </a:lstStyle>
          <a:p/>
        </p:txBody>
      </p:sp>
      <p:sp>
        <p:nvSpPr>
          <p:cNvPr id="107" name="Google Shape;107;gcbe5a5b68e_0_146"/>
          <p:cNvSpPr txBox="1"/>
          <p:nvPr>
            <p:ph idx="2" type="body"/>
          </p:nvPr>
        </p:nvSpPr>
        <p:spPr>
          <a:xfrm>
            <a:off x="4648200" y="1440064"/>
            <a:ext cx="4038600" cy="3326100"/>
          </a:xfrm>
          <a:prstGeom prst="rect">
            <a:avLst/>
          </a:prstGeom>
          <a:noFill/>
          <a:ln>
            <a:noFill/>
          </a:ln>
        </p:spPr>
        <p:txBody>
          <a:bodyPr anchorCtr="0" anchor="t" bIns="45700" lIns="91425" spcFirstLastPara="1" rIns="91425" wrap="square" tIns="45700">
            <a:normAutofit/>
          </a:bodyPr>
          <a:lstStyle>
            <a:lvl1pPr indent="-381000" lvl="0" marL="457200" rtl="0" algn="l">
              <a:lnSpc>
                <a:spcPct val="100000"/>
              </a:lnSpc>
              <a:spcBef>
                <a:spcPts val="480"/>
              </a:spcBef>
              <a:spcAft>
                <a:spcPts val="0"/>
              </a:spcAft>
              <a:buSzPts val="2400"/>
              <a:buChar char="•"/>
              <a:defRPr sz="2400"/>
            </a:lvl1pPr>
            <a:lvl2pPr indent="-325755" lvl="1" marL="914400" rtl="0" algn="l">
              <a:lnSpc>
                <a:spcPct val="100000"/>
              </a:lnSpc>
              <a:spcBef>
                <a:spcPts val="360"/>
              </a:spcBef>
              <a:spcAft>
                <a:spcPts val="0"/>
              </a:spcAft>
              <a:buSzPts val="1530"/>
              <a:buChar char="⚫"/>
              <a:defRPr sz="1800"/>
            </a:lvl2pPr>
            <a:lvl3pPr indent="-295275" lvl="2" marL="1371600" rtl="0" algn="l">
              <a:lnSpc>
                <a:spcPct val="100000"/>
              </a:lnSpc>
              <a:spcBef>
                <a:spcPts val="300"/>
              </a:spcBef>
              <a:spcAft>
                <a:spcPts val="0"/>
              </a:spcAft>
              <a:buSzPts val="1050"/>
              <a:buChar char="⚫"/>
              <a:defRPr sz="1500"/>
            </a:lvl3pPr>
            <a:lvl4pPr indent="-284289" lvl="3" marL="1828800" rtl="0" algn="l">
              <a:lnSpc>
                <a:spcPct val="100000"/>
              </a:lnSpc>
              <a:spcBef>
                <a:spcPts val="270"/>
              </a:spcBef>
              <a:spcAft>
                <a:spcPts val="0"/>
              </a:spcAft>
              <a:buSzPts val="877"/>
              <a:buChar char="⚫"/>
              <a:defRPr sz="1350"/>
            </a:lvl4pPr>
            <a:lvl5pPr indent="-284289" lvl="4" marL="2286000" rtl="0" algn="l">
              <a:lnSpc>
                <a:spcPct val="100000"/>
              </a:lnSpc>
              <a:spcBef>
                <a:spcPts val="270"/>
              </a:spcBef>
              <a:spcAft>
                <a:spcPts val="0"/>
              </a:spcAft>
              <a:buSzPts val="877"/>
              <a:buChar char="⚫"/>
              <a:defRPr sz="1350"/>
            </a:lvl5pPr>
            <a:lvl6pPr indent="-320039" lvl="5" marL="2743200" rtl="0" algn="l">
              <a:lnSpc>
                <a:spcPct val="100000"/>
              </a:lnSpc>
              <a:spcBef>
                <a:spcPts val="360"/>
              </a:spcBef>
              <a:spcAft>
                <a:spcPts val="0"/>
              </a:spcAft>
              <a:buSzPts val="1440"/>
              <a:buChar char="⚫"/>
              <a:defRPr/>
            </a:lvl6pPr>
            <a:lvl7pPr indent="-320039" lvl="6" marL="3200400" rtl="0" algn="l">
              <a:lnSpc>
                <a:spcPct val="100000"/>
              </a:lnSpc>
              <a:spcBef>
                <a:spcPts val="360"/>
              </a:spcBef>
              <a:spcAft>
                <a:spcPts val="0"/>
              </a:spcAft>
              <a:buSzPts val="1440"/>
              <a:buChar char="⚫"/>
              <a:defRPr/>
            </a:lvl7pPr>
            <a:lvl8pPr indent="-342900" lvl="7" marL="3657600" rtl="0" algn="l">
              <a:lnSpc>
                <a:spcPct val="100000"/>
              </a:lnSpc>
              <a:spcBef>
                <a:spcPts val="360"/>
              </a:spcBef>
              <a:spcAft>
                <a:spcPts val="0"/>
              </a:spcAft>
              <a:buSzPts val="1800"/>
              <a:buChar char="•"/>
              <a:defRPr/>
            </a:lvl8pPr>
            <a:lvl9pPr indent="-342900" lvl="8" marL="4114800" rtl="0" algn="l">
              <a:lnSpc>
                <a:spcPct val="100000"/>
              </a:lnSpc>
              <a:spcBef>
                <a:spcPts val="360"/>
              </a:spcBef>
              <a:spcAft>
                <a:spcPts val="0"/>
              </a:spcAft>
              <a:buSzPts val="1800"/>
              <a:buChar char="•"/>
              <a:defRPr/>
            </a:lvl9pPr>
          </a:lstStyle>
          <a:p/>
        </p:txBody>
      </p:sp>
      <p:pic>
        <p:nvPicPr>
          <p:cNvPr id="108" name="Google Shape;108;gcbe5a5b68e_0_146"/>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09" name="Shape 109"/>
        <p:cNvGrpSpPr/>
        <p:nvPr/>
      </p:nvGrpSpPr>
      <p:grpSpPr>
        <a:xfrm>
          <a:off x="0" y="0"/>
          <a:ext cx="0" cy="0"/>
          <a:chOff x="0" y="0"/>
          <a:chExt cx="0" cy="0"/>
        </a:xfrm>
      </p:grpSpPr>
      <p:sp>
        <p:nvSpPr>
          <p:cNvPr id="110" name="Google Shape;110;gcbe5a5b68e_0_151"/>
          <p:cNvSpPr txBox="1"/>
          <p:nvPr>
            <p:ph type="title"/>
          </p:nvPr>
        </p:nvSpPr>
        <p:spPr>
          <a:xfrm>
            <a:off x="457200" y="528066"/>
            <a:ext cx="8229600" cy="857400"/>
          </a:xfrm>
          <a:prstGeom prst="rect">
            <a:avLst/>
          </a:prstGeom>
          <a:noFill/>
          <a:ln>
            <a:noFill/>
          </a:ln>
        </p:spPr>
        <p:txBody>
          <a:bodyPr anchorCtr="0" anchor="b" bIns="0" lIns="0" spcFirstLastPara="1" rIns="0" wrap="square" tIns="45700">
            <a:normAutofit/>
          </a:bodyPr>
          <a:lstStyle>
            <a:lvl1pPr lvl="0" rtl="0" algn="l">
              <a:lnSpc>
                <a:spcPct val="100000"/>
              </a:lnSpc>
              <a:spcBef>
                <a:spcPts val="0"/>
              </a:spcBef>
              <a:spcAft>
                <a:spcPts val="0"/>
              </a:spcAft>
              <a:buClr>
                <a:schemeClr val="accent4"/>
              </a:buClr>
              <a:buSzPts val="3600"/>
              <a:buFont typeface="Calibri"/>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1" name="Google Shape;111;gcbe5a5b68e_0_151"/>
          <p:cNvSpPr txBox="1"/>
          <p:nvPr>
            <p:ph idx="1" type="body"/>
          </p:nvPr>
        </p:nvSpPr>
        <p:spPr>
          <a:xfrm>
            <a:off x="457200" y="1391436"/>
            <a:ext cx="4040100" cy="494400"/>
          </a:xfrm>
          <a:prstGeom prst="rect">
            <a:avLst/>
          </a:prstGeom>
          <a:noFill/>
          <a:ln>
            <a:noFill/>
          </a:ln>
        </p:spPr>
        <p:txBody>
          <a:bodyPr anchorCtr="0" anchor="ctr" bIns="0" lIns="45700" spcFirstLastPara="1" rIns="45700" wrap="square" tIns="0">
            <a:noAutofit/>
          </a:bodyPr>
          <a:lstStyle>
            <a:lvl1pPr indent="-228600" lvl="0" marL="457200" rtl="0" algn="l">
              <a:lnSpc>
                <a:spcPct val="100000"/>
              </a:lnSpc>
              <a:spcBef>
                <a:spcPts val="480"/>
              </a:spcBef>
              <a:spcAft>
                <a:spcPts val="0"/>
              </a:spcAft>
              <a:buSzPts val="2400"/>
              <a:buNone/>
              <a:defRPr b="1" sz="2400" cap="none">
                <a:solidFill>
                  <a:schemeClr val="dk2"/>
                </a:solidFill>
              </a:defRPr>
            </a:lvl1pPr>
            <a:lvl2pPr indent="-228600" lvl="1" marL="914400" rtl="0" algn="l">
              <a:lnSpc>
                <a:spcPct val="100000"/>
              </a:lnSpc>
              <a:spcBef>
                <a:spcPts val="300"/>
              </a:spcBef>
              <a:spcAft>
                <a:spcPts val="0"/>
              </a:spcAft>
              <a:buSzPts val="1275"/>
              <a:buNone/>
              <a:defRPr b="1" sz="1500"/>
            </a:lvl2pPr>
            <a:lvl3pPr indent="-228600" lvl="2" marL="1371600" rtl="0" algn="l">
              <a:lnSpc>
                <a:spcPct val="100000"/>
              </a:lnSpc>
              <a:spcBef>
                <a:spcPts val="270"/>
              </a:spcBef>
              <a:spcAft>
                <a:spcPts val="0"/>
              </a:spcAft>
              <a:buSzPts val="945"/>
              <a:buNone/>
              <a:defRPr b="1" sz="1350"/>
            </a:lvl3pPr>
            <a:lvl4pPr indent="-228600" lvl="3" marL="1828800" rtl="0" algn="l">
              <a:lnSpc>
                <a:spcPct val="100000"/>
              </a:lnSpc>
              <a:spcBef>
                <a:spcPts val="240"/>
              </a:spcBef>
              <a:spcAft>
                <a:spcPts val="0"/>
              </a:spcAft>
              <a:buSzPts val="780"/>
              <a:buNone/>
              <a:defRPr b="1" sz="1200"/>
            </a:lvl4pPr>
            <a:lvl5pPr indent="-228600" lvl="4" marL="2286000" rtl="0" algn="l">
              <a:lnSpc>
                <a:spcPct val="100000"/>
              </a:lnSpc>
              <a:spcBef>
                <a:spcPts val="240"/>
              </a:spcBef>
              <a:spcAft>
                <a:spcPts val="0"/>
              </a:spcAft>
              <a:buSzPts val="780"/>
              <a:buNone/>
              <a:defRPr b="1" sz="1200"/>
            </a:lvl5pPr>
            <a:lvl6pPr indent="-320039" lvl="5" marL="2743200" rtl="0" algn="l">
              <a:lnSpc>
                <a:spcPct val="100000"/>
              </a:lnSpc>
              <a:spcBef>
                <a:spcPts val="360"/>
              </a:spcBef>
              <a:spcAft>
                <a:spcPts val="0"/>
              </a:spcAft>
              <a:buSzPts val="1440"/>
              <a:buChar char="⚫"/>
              <a:defRPr/>
            </a:lvl6pPr>
            <a:lvl7pPr indent="-320039" lvl="6" marL="3200400" rtl="0" algn="l">
              <a:lnSpc>
                <a:spcPct val="100000"/>
              </a:lnSpc>
              <a:spcBef>
                <a:spcPts val="360"/>
              </a:spcBef>
              <a:spcAft>
                <a:spcPts val="0"/>
              </a:spcAft>
              <a:buSzPts val="1440"/>
              <a:buChar char="⚫"/>
              <a:defRPr/>
            </a:lvl7pPr>
            <a:lvl8pPr indent="-342900" lvl="7" marL="3657600" rtl="0" algn="l">
              <a:lnSpc>
                <a:spcPct val="100000"/>
              </a:lnSpc>
              <a:spcBef>
                <a:spcPts val="360"/>
              </a:spcBef>
              <a:spcAft>
                <a:spcPts val="0"/>
              </a:spcAft>
              <a:buSzPts val="1800"/>
              <a:buChar char="•"/>
              <a:defRPr/>
            </a:lvl8pPr>
            <a:lvl9pPr indent="-342900" lvl="8" marL="4114800" rtl="0" algn="l">
              <a:lnSpc>
                <a:spcPct val="100000"/>
              </a:lnSpc>
              <a:spcBef>
                <a:spcPts val="360"/>
              </a:spcBef>
              <a:spcAft>
                <a:spcPts val="0"/>
              </a:spcAft>
              <a:buSzPts val="1800"/>
              <a:buChar char="•"/>
              <a:defRPr/>
            </a:lvl9pPr>
          </a:lstStyle>
          <a:p/>
        </p:txBody>
      </p:sp>
      <p:sp>
        <p:nvSpPr>
          <p:cNvPr id="112" name="Google Shape;112;gcbe5a5b68e_0_151"/>
          <p:cNvSpPr txBox="1"/>
          <p:nvPr>
            <p:ph idx="2" type="body"/>
          </p:nvPr>
        </p:nvSpPr>
        <p:spPr>
          <a:xfrm>
            <a:off x="4645027" y="1394820"/>
            <a:ext cx="4041900" cy="491100"/>
          </a:xfrm>
          <a:prstGeom prst="rect">
            <a:avLst/>
          </a:prstGeom>
          <a:noFill/>
          <a:ln>
            <a:noFill/>
          </a:ln>
        </p:spPr>
        <p:txBody>
          <a:bodyPr anchorCtr="0" anchor="ctr" bIns="0" lIns="45700" spcFirstLastPara="1" rIns="45700" wrap="square" tIns="0">
            <a:normAutofit/>
          </a:bodyPr>
          <a:lstStyle>
            <a:lvl1pPr indent="-228600" lvl="0" marL="457200" rtl="0" algn="l">
              <a:lnSpc>
                <a:spcPct val="100000"/>
              </a:lnSpc>
              <a:spcBef>
                <a:spcPts val="480"/>
              </a:spcBef>
              <a:spcAft>
                <a:spcPts val="0"/>
              </a:spcAft>
              <a:buSzPts val="2400"/>
              <a:buNone/>
              <a:defRPr b="1" sz="2400" cap="none">
                <a:solidFill>
                  <a:schemeClr val="dk2"/>
                </a:solidFill>
              </a:defRPr>
            </a:lvl1pPr>
            <a:lvl2pPr indent="-228600" lvl="1" marL="914400" rtl="0" algn="l">
              <a:lnSpc>
                <a:spcPct val="100000"/>
              </a:lnSpc>
              <a:spcBef>
                <a:spcPts val="300"/>
              </a:spcBef>
              <a:spcAft>
                <a:spcPts val="0"/>
              </a:spcAft>
              <a:buSzPts val="1275"/>
              <a:buNone/>
              <a:defRPr b="1" sz="1500"/>
            </a:lvl2pPr>
            <a:lvl3pPr indent="-228600" lvl="2" marL="1371600" rtl="0" algn="l">
              <a:lnSpc>
                <a:spcPct val="100000"/>
              </a:lnSpc>
              <a:spcBef>
                <a:spcPts val="270"/>
              </a:spcBef>
              <a:spcAft>
                <a:spcPts val="0"/>
              </a:spcAft>
              <a:buSzPts val="945"/>
              <a:buNone/>
              <a:defRPr b="1" sz="1350"/>
            </a:lvl3pPr>
            <a:lvl4pPr indent="-228600" lvl="3" marL="1828800" rtl="0" algn="l">
              <a:lnSpc>
                <a:spcPct val="100000"/>
              </a:lnSpc>
              <a:spcBef>
                <a:spcPts val="240"/>
              </a:spcBef>
              <a:spcAft>
                <a:spcPts val="0"/>
              </a:spcAft>
              <a:buSzPts val="780"/>
              <a:buNone/>
              <a:defRPr b="1" sz="1200"/>
            </a:lvl4pPr>
            <a:lvl5pPr indent="-228600" lvl="4" marL="2286000" rtl="0" algn="l">
              <a:lnSpc>
                <a:spcPct val="100000"/>
              </a:lnSpc>
              <a:spcBef>
                <a:spcPts val="240"/>
              </a:spcBef>
              <a:spcAft>
                <a:spcPts val="0"/>
              </a:spcAft>
              <a:buSzPts val="780"/>
              <a:buNone/>
              <a:defRPr b="1" sz="1200"/>
            </a:lvl5pPr>
            <a:lvl6pPr indent="-320039" lvl="5" marL="2743200" rtl="0" algn="l">
              <a:lnSpc>
                <a:spcPct val="100000"/>
              </a:lnSpc>
              <a:spcBef>
                <a:spcPts val="360"/>
              </a:spcBef>
              <a:spcAft>
                <a:spcPts val="0"/>
              </a:spcAft>
              <a:buSzPts val="1440"/>
              <a:buChar char="⚫"/>
              <a:defRPr/>
            </a:lvl6pPr>
            <a:lvl7pPr indent="-320039" lvl="6" marL="3200400" rtl="0" algn="l">
              <a:lnSpc>
                <a:spcPct val="100000"/>
              </a:lnSpc>
              <a:spcBef>
                <a:spcPts val="360"/>
              </a:spcBef>
              <a:spcAft>
                <a:spcPts val="0"/>
              </a:spcAft>
              <a:buSzPts val="1440"/>
              <a:buChar char="⚫"/>
              <a:defRPr/>
            </a:lvl7pPr>
            <a:lvl8pPr indent="-342900" lvl="7" marL="3657600" rtl="0" algn="l">
              <a:lnSpc>
                <a:spcPct val="100000"/>
              </a:lnSpc>
              <a:spcBef>
                <a:spcPts val="360"/>
              </a:spcBef>
              <a:spcAft>
                <a:spcPts val="0"/>
              </a:spcAft>
              <a:buSzPts val="1800"/>
              <a:buChar char="•"/>
              <a:defRPr/>
            </a:lvl8pPr>
            <a:lvl9pPr indent="-342900" lvl="8" marL="4114800" rtl="0" algn="l">
              <a:lnSpc>
                <a:spcPct val="100000"/>
              </a:lnSpc>
              <a:spcBef>
                <a:spcPts val="360"/>
              </a:spcBef>
              <a:spcAft>
                <a:spcPts val="0"/>
              </a:spcAft>
              <a:buSzPts val="1800"/>
              <a:buChar char="•"/>
              <a:defRPr/>
            </a:lvl9pPr>
          </a:lstStyle>
          <a:p/>
        </p:txBody>
      </p:sp>
      <p:sp>
        <p:nvSpPr>
          <p:cNvPr id="113" name="Google Shape;113;gcbe5a5b68e_0_151"/>
          <p:cNvSpPr txBox="1"/>
          <p:nvPr>
            <p:ph idx="3" type="body"/>
          </p:nvPr>
        </p:nvSpPr>
        <p:spPr>
          <a:xfrm>
            <a:off x="457200" y="1885950"/>
            <a:ext cx="4040100" cy="2884200"/>
          </a:xfrm>
          <a:prstGeom prst="rect">
            <a:avLst/>
          </a:prstGeom>
          <a:noFill/>
          <a:ln>
            <a:noFill/>
          </a:ln>
        </p:spPr>
        <p:txBody>
          <a:bodyPr anchorCtr="0" anchor="t" bIns="45700" lIns="91425" spcFirstLastPara="1" rIns="91425" wrap="square" tIns="0">
            <a:normAutofit/>
          </a:bodyPr>
          <a:lstStyle>
            <a:lvl1pPr indent="-342900" lvl="0" marL="457200" rtl="0" algn="l">
              <a:lnSpc>
                <a:spcPct val="100000"/>
              </a:lnSpc>
              <a:spcBef>
                <a:spcPts val="360"/>
              </a:spcBef>
              <a:spcAft>
                <a:spcPts val="0"/>
              </a:spcAft>
              <a:buSzPts val="1800"/>
              <a:buChar char="•"/>
              <a:defRPr sz="1800"/>
            </a:lvl1pPr>
            <a:lvl2pPr indent="-309562" lvl="1" marL="914400" rtl="0" algn="l">
              <a:lnSpc>
                <a:spcPct val="100000"/>
              </a:lnSpc>
              <a:spcBef>
                <a:spcPts val="300"/>
              </a:spcBef>
              <a:spcAft>
                <a:spcPts val="0"/>
              </a:spcAft>
              <a:buSzPts val="1275"/>
              <a:buChar char="⚫"/>
              <a:defRPr sz="1500"/>
            </a:lvl2pPr>
            <a:lvl3pPr indent="-288607" lvl="2" marL="1371600" rtl="0" algn="l">
              <a:lnSpc>
                <a:spcPct val="100000"/>
              </a:lnSpc>
              <a:spcBef>
                <a:spcPts val="270"/>
              </a:spcBef>
              <a:spcAft>
                <a:spcPts val="0"/>
              </a:spcAft>
              <a:buSzPts val="945"/>
              <a:buChar char="⚫"/>
              <a:defRPr sz="1350"/>
            </a:lvl3pPr>
            <a:lvl4pPr indent="-278130" lvl="3" marL="1828800" rtl="0" algn="l">
              <a:lnSpc>
                <a:spcPct val="100000"/>
              </a:lnSpc>
              <a:spcBef>
                <a:spcPts val="240"/>
              </a:spcBef>
              <a:spcAft>
                <a:spcPts val="0"/>
              </a:spcAft>
              <a:buSzPts val="780"/>
              <a:buChar char="⚫"/>
              <a:defRPr sz="1200"/>
            </a:lvl4pPr>
            <a:lvl5pPr indent="-278129" lvl="4" marL="2286000" rtl="0" algn="l">
              <a:lnSpc>
                <a:spcPct val="100000"/>
              </a:lnSpc>
              <a:spcBef>
                <a:spcPts val="240"/>
              </a:spcBef>
              <a:spcAft>
                <a:spcPts val="0"/>
              </a:spcAft>
              <a:buSzPts val="780"/>
              <a:buChar char="⚫"/>
              <a:defRPr sz="1200"/>
            </a:lvl5pPr>
            <a:lvl6pPr indent="-320039" lvl="5" marL="2743200" rtl="0" algn="l">
              <a:lnSpc>
                <a:spcPct val="100000"/>
              </a:lnSpc>
              <a:spcBef>
                <a:spcPts val="360"/>
              </a:spcBef>
              <a:spcAft>
                <a:spcPts val="0"/>
              </a:spcAft>
              <a:buSzPts val="1440"/>
              <a:buChar char="⚫"/>
              <a:defRPr/>
            </a:lvl6pPr>
            <a:lvl7pPr indent="-320039" lvl="6" marL="3200400" rtl="0" algn="l">
              <a:lnSpc>
                <a:spcPct val="100000"/>
              </a:lnSpc>
              <a:spcBef>
                <a:spcPts val="360"/>
              </a:spcBef>
              <a:spcAft>
                <a:spcPts val="0"/>
              </a:spcAft>
              <a:buSzPts val="1440"/>
              <a:buChar char="⚫"/>
              <a:defRPr/>
            </a:lvl7pPr>
            <a:lvl8pPr indent="-342900" lvl="7" marL="3657600" rtl="0" algn="l">
              <a:lnSpc>
                <a:spcPct val="100000"/>
              </a:lnSpc>
              <a:spcBef>
                <a:spcPts val="360"/>
              </a:spcBef>
              <a:spcAft>
                <a:spcPts val="0"/>
              </a:spcAft>
              <a:buSzPts val="1800"/>
              <a:buChar char="•"/>
              <a:defRPr/>
            </a:lvl8pPr>
            <a:lvl9pPr indent="-342900" lvl="8" marL="4114800" rtl="0" algn="l">
              <a:lnSpc>
                <a:spcPct val="100000"/>
              </a:lnSpc>
              <a:spcBef>
                <a:spcPts val="360"/>
              </a:spcBef>
              <a:spcAft>
                <a:spcPts val="0"/>
              </a:spcAft>
              <a:buSzPts val="1800"/>
              <a:buChar char="•"/>
              <a:defRPr/>
            </a:lvl9pPr>
          </a:lstStyle>
          <a:p/>
        </p:txBody>
      </p:sp>
      <p:sp>
        <p:nvSpPr>
          <p:cNvPr id="114" name="Google Shape;114;gcbe5a5b68e_0_151"/>
          <p:cNvSpPr txBox="1"/>
          <p:nvPr>
            <p:ph idx="4" type="body"/>
          </p:nvPr>
        </p:nvSpPr>
        <p:spPr>
          <a:xfrm>
            <a:off x="4645027" y="1885950"/>
            <a:ext cx="4041900" cy="2884200"/>
          </a:xfrm>
          <a:prstGeom prst="rect">
            <a:avLst/>
          </a:prstGeom>
          <a:noFill/>
          <a:ln>
            <a:noFill/>
          </a:ln>
        </p:spPr>
        <p:txBody>
          <a:bodyPr anchorCtr="0" anchor="t" bIns="45700" lIns="91425" spcFirstLastPara="1" rIns="91425" wrap="square" tIns="0">
            <a:normAutofit/>
          </a:bodyPr>
          <a:lstStyle>
            <a:lvl1pPr indent="-342900" lvl="0" marL="457200" rtl="0" algn="l">
              <a:lnSpc>
                <a:spcPct val="100000"/>
              </a:lnSpc>
              <a:spcBef>
                <a:spcPts val="360"/>
              </a:spcBef>
              <a:spcAft>
                <a:spcPts val="0"/>
              </a:spcAft>
              <a:buSzPts val="1800"/>
              <a:buChar char="•"/>
              <a:defRPr sz="1800"/>
            </a:lvl1pPr>
            <a:lvl2pPr indent="-309562" lvl="1" marL="914400" rtl="0" algn="l">
              <a:lnSpc>
                <a:spcPct val="100000"/>
              </a:lnSpc>
              <a:spcBef>
                <a:spcPts val="300"/>
              </a:spcBef>
              <a:spcAft>
                <a:spcPts val="0"/>
              </a:spcAft>
              <a:buSzPts val="1275"/>
              <a:buChar char="⚫"/>
              <a:defRPr sz="1500"/>
            </a:lvl2pPr>
            <a:lvl3pPr indent="-288607" lvl="2" marL="1371600" rtl="0" algn="l">
              <a:lnSpc>
                <a:spcPct val="100000"/>
              </a:lnSpc>
              <a:spcBef>
                <a:spcPts val="270"/>
              </a:spcBef>
              <a:spcAft>
                <a:spcPts val="0"/>
              </a:spcAft>
              <a:buSzPts val="945"/>
              <a:buChar char="⚫"/>
              <a:defRPr sz="1350"/>
            </a:lvl3pPr>
            <a:lvl4pPr indent="-278130" lvl="3" marL="1828800" rtl="0" algn="l">
              <a:lnSpc>
                <a:spcPct val="100000"/>
              </a:lnSpc>
              <a:spcBef>
                <a:spcPts val="240"/>
              </a:spcBef>
              <a:spcAft>
                <a:spcPts val="0"/>
              </a:spcAft>
              <a:buSzPts val="780"/>
              <a:buChar char="⚫"/>
              <a:defRPr sz="1200"/>
            </a:lvl4pPr>
            <a:lvl5pPr indent="-278129" lvl="4" marL="2286000" rtl="0" algn="l">
              <a:lnSpc>
                <a:spcPct val="100000"/>
              </a:lnSpc>
              <a:spcBef>
                <a:spcPts val="240"/>
              </a:spcBef>
              <a:spcAft>
                <a:spcPts val="0"/>
              </a:spcAft>
              <a:buSzPts val="780"/>
              <a:buChar char="⚫"/>
              <a:defRPr sz="1200"/>
            </a:lvl5pPr>
            <a:lvl6pPr indent="-320039" lvl="5" marL="2743200" rtl="0" algn="l">
              <a:lnSpc>
                <a:spcPct val="100000"/>
              </a:lnSpc>
              <a:spcBef>
                <a:spcPts val="360"/>
              </a:spcBef>
              <a:spcAft>
                <a:spcPts val="0"/>
              </a:spcAft>
              <a:buSzPts val="1440"/>
              <a:buChar char="⚫"/>
              <a:defRPr/>
            </a:lvl6pPr>
            <a:lvl7pPr indent="-320039" lvl="6" marL="3200400" rtl="0" algn="l">
              <a:lnSpc>
                <a:spcPct val="100000"/>
              </a:lnSpc>
              <a:spcBef>
                <a:spcPts val="360"/>
              </a:spcBef>
              <a:spcAft>
                <a:spcPts val="0"/>
              </a:spcAft>
              <a:buSzPts val="1440"/>
              <a:buChar char="⚫"/>
              <a:defRPr/>
            </a:lvl7pPr>
            <a:lvl8pPr indent="-342900" lvl="7" marL="3657600" rtl="0" algn="l">
              <a:lnSpc>
                <a:spcPct val="100000"/>
              </a:lnSpc>
              <a:spcBef>
                <a:spcPts val="360"/>
              </a:spcBef>
              <a:spcAft>
                <a:spcPts val="0"/>
              </a:spcAft>
              <a:buSzPts val="1800"/>
              <a:buChar char="•"/>
              <a:defRPr/>
            </a:lvl8pPr>
            <a:lvl9pPr indent="-342900" lvl="8" marL="4114800" rtl="0" algn="l">
              <a:lnSpc>
                <a:spcPct val="100000"/>
              </a:lnSpc>
              <a:spcBef>
                <a:spcPts val="360"/>
              </a:spcBef>
              <a:spcAft>
                <a:spcPts val="0"/>
              </a:spcAft>
              <a:buSzPts val="1800"/>
              <a:buChar char="•"/>
              <a:defRPr/>
            </a:lvl9pPr>
          </a:lstStyle>
          <a:p/>
        </p:txBody>
      </p:sp>
      <p:pic>
        <p:nvPicPr>
          <p:cNvPr id="115" name="Google Shape;115;gcbe5a5b68e_0_151"/>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Blank">
  <p:cSld name="1_Blank">
    <p:spTree>
      <p:nvGrpSpPr>
        <p:cNvPr id="116" name="Shape 116"/>
        <p:cNvGrpSpPr/>
        <p:nvPr/>
      </p:nvGrpSpPr>
      <p:grpSpPr>
        <a:xfrm>
          <a:off x="0" y="0"/>
          <a:ext cx="0" cy="0"/>
          <a:chOff x="0" y="0"/>
          <a:chExt cx="0" cy="0"/>
        </a:xfrm>
      </p:grpSpPr>
      <p:pic>
        <p:nvPicPr>
          <p:cNvPr id="117" name="Google Shape;117;gcbe5a5b68e_0_158"/>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18" name="Shape 118"/>
        <p:cNvGrpSpPr/>
        <p:nvPr/>
      </p:nvGrpSpPr>
      <p:grpSpPr>
        <a:xfrm>
          <a:off x="0" y="0"/>
          <a:ext cx="0" cy="0"/>
          <a:chOff x="0" y="0"/>
          <a:chExt cx="0" cy="0"/>
        </a:xfrm>
      </p:grpSpPr>
      <p:sp>
        <p:nvSpPr>
          <p:cNvPr id="119" name="Google Shape;119;gcbe5a5b68e_0_160"/>
          <p:cNvSpPr txBox="1"/>
          <p:nvPr>
            <p:ph type="title"/>
          </p:nvPr>
        </p:nvSpPr>
        <p:spPr>
          <a:xfrm>
            <a:off x="457200" y="528066"/>
            <a:ext cx="8305800" cy="857400"/>
          </a:xfrm>
          <a:prstGeom prst="rect">
            <a:avLst/>
          </a:prstGeom>
          <a:noFill/>
          <a:ln>
            <a:noFill/>
          </a:ln>
        </p:spPr>
        <p:txBody>
          <a:bodyPr anchorCtr="0" anchor="b" bIns="0" lIns="0" spcFirstLastPara="1" rIns="0" wrap="square" tIns="45700">
            <a:normAutofit/>
          </a:bodyPr>
          <a:lstStyle>
            <a:lvl1pPr lvl="0" rtl="0" algn="l">
              <a:lnSpc>
                <a:spcPct val="100000"/>
              </a:lnSpc>
              <a:spcBef>
                <a:spcPts val="0"/>
              </a:spcBef>
              <a:spcAft>
                <a:spcPts val="0"/>
              </a:spcAft>
              <a:buClr>
                <a:schemeClr val="accent4"/>
              </a:buClr>
              <a:buSzPts val="3600"/>
              <a:buFont typeface="Calibri"/>
              <a:buNone/>
              <a:defRPr b="0" sz="3600">
                <a:solidFill>
                  <a:schemeClr val="accent4"/>
                </a:solidFill>
                <a:latin typeface="Calibri"/>
                <a:ea typeface="Calibri"/>
                <a:cs typeface="Calibri"/>
                <a:sym typeface="Calibri"/>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pic>
        <p:nvPicPr>
          <p:cNvPr id="120" name="Google Shape;120;gcbe5a5b68e_0_160"/>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Blank">
  <p:cSld name="2_Blank">
    <p:bg>
      <p:bgPr>
        <a:solidFill>
          <a:schemeClr val="lt1"/>
        </a:solidFill>
      </p:bgPr>
    </p:bg>
    <p:spTree>
      <p:nvGrpSpPr>
        <p:cNvPr id="121" name="Shape 121"/>
        <p:cNvGrpSpPr/>
        <p:nvPr/>
      </p:nvGrpSpPr>
      <p:grpSpPr>
        <a:xfrm>
          <a:off x="0" y="0"/>
          <a:ext cx="0" cy="0"/>
          <a:chOff x="0" y="0"/>
          <a:chExt cx="0" cy="0"/>
        </a:xfrm>
      </p:grpSpPr>
      <p:pic>
        <p:nvPicPr>
          <p:cNvPr id="122" name="Google Shape;122;gcbe5a5b68e_0_163"/>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123" name="Shape 123"/>
        <p:cNvGrpSpPr/>
        <p:nvPr/>
      </p:nvGrpSpPr>
      <p:grpSpPr>
        <a:xfrm>
          <a:off x="0" y="0"/>
          <a:ext cx="0" cy="0"/>
          <a:chOff x="0" y="0"/>
          <a:chExt cx="0" cy="0"/>
        </a:xfrm>
      </p:grpSpPr>
      <p:sp>
        <p:nvSpPr>
          <p:cNvPr id="124" name="Google Shape;124;gcbe5a5b68e_0_165"/>
          <p:cNvSpPr txBox="1"/>
          <p:nvPr>
            <p:ph idx="1" type="body"/>
          </p:nvPr>
        </p:nvSpPr>
        <p:spPr>
          <a:xfrm>
            <a:off x="3575050" y="1428750"/>
            <a:ext cx="5111700" cy="3257700"/>
          </a:xfrm>
          <a:prstGeom prst="rect">
            <a:avLst/>
          </a:prstGeom>
          <a:noFill/>
          <a:ln>
            <a:noFill/>
          </a:ln>
        </p:spPr>
        <p:txBody>
          <a:bodyPr anchorCtr="0" anchor="t" bIns="45700" lIns="91425" spcFirstLastPara="1" rIns="91425" wrap="square" tIns="0">
            <a:normAutofit/>
          </a:bodyPr>
          <a:lstStyle>
            <a:lvl1pPr indent="-228600" lvl="0" marL="457200" rtl="0" algn="l">
              <a:lnSpc>
                <a:spcPct val="100000"/>
              </a:lnSpc>
              <a:spcBef>
                <a:spcPts val="420"/>
              </a:spcBef>
              <a:spcAft>
                <a:spcPts val="0"/>
              </a:spcAft>
              <a:buSzPts val="2100"/>
              <a:buNone/>
              <a:defRPr sz="2100"/>
            </a:lvl1pPr>
            <a:lvl2pPr indent="-333883" lvl="1" marL="914400" rtl="0" algn="l">
              <a:lnSpc>
                <a:spcPct val="100000"/>
              </a:lnSpc>
              <a:spcBef>
                <a:spcPts val="390"/>
              </a:spcBef>
              <a:spcAft>
                <a:spcPts val="0"/>
              </a:spcAft>
              <a:buSzPts val="1658"/>
              <a:buChar char="⚫"/>
              <a:defRPr sz="1950"/>
            </a:lvl2pPr>
            <a:lvl3pPr indent="-308610" lvl="2" marL="1371600" rtl="0" algn="l">
              <a:lnSpc>
                <a:spcPct val="100000"/>
              </a:lnSpc>
              <a:spcBef>
                <a:spcPts val="360"/>
              </a:spcBef>
              <a:spcAft>
                <a:spcPts val="0"/>
              </a:spcAft>
              <a:buSzPts val="1260"/>
              <a:buChar char="⚫"/>
              <a:defRPr sz="1800"/>
            </a:lvl3pPr>
            <a:lvl4pPr indent="-290512" lvl="3" marL="1828800" rtl="0" algn="l">
              <a:lnSpc>
                <a:spcPct val="100000"/>
              </a:lnSpc>
              <a:spcBef>
                <a:spcPts val="300"/>
              </a:spcBef>
              <a:spcAft>
                <a:spcPts val="0"/>
              </a:spcAft>
              <a:buSzPts val="975"/>
              <a:buChar char="⚫"/>
              <a:defRPr sz="1500"/>
            </a:lvl4pPr>
            <a:lvl5pPr indent="-284289" lvl="4" marL="2286000" rtl="0" algn="l">
              <a:lnSpc>
                <a:spcPct val="100000"/>
              </a:lnSpc>
              <a:spcBef>
                <a:spcPts val="270"/>
              </a:spcBef>
              <a:spcAft>
                <a:spcPts val="0"/>
              </a:spcAft>
              <a:buSzPts val="877"/>
              <a:buChar char="⚫"/>
              <a:defRPr sz="1350"/>
            </a:lvl5pPr>
            <a:lvl6pPr indent="-320039" lvl="5" marL="2743200" rtl="0" algn="l">
              <a:lnSpc>
                <a:spcPct val="100000"/>
              </a:lnSpc>
              <a:spcBef>
                <a:spcPts val="360"/>
              </a:spcBef>
              <a:spcAft>
                <a:spcPts val="0"/>
              </a:spcAft>
              <a:buSzPts val="1440"/>
              <a:buChar char="⚫"/>
              <a:defRPr/>
            </a:lvl6pPr>
            <a:lvl7pPr indent="-320039" lvl="6" marL="3200400" rtl="0" algn="l">
              <a:lnSpc>
                <a:spcPct val="100000"/>
              </a:lnSpc>
              <a:spcBef>
                <a:spcPts val="360"/>
              </a:spcBef>
              <a:spcAft>
                <a:spcPts val="0"/>
              </a:spcAft>
              <a:buSzPts val="1440"/>
              <a:buChar char="⚫"/>
              <a:defRPr/>
            </a:lvl7pPr>
            <a:lvl8pPr indent="-342900" lvl="7" marL="3657600" rtl="0" algn="l">
              <a:lnSpc>
                <a:spcPct val="100000"/>
              </a:lnSpc>
              <a:spcBef>
                <a:spcPts val="360"/>
              </a:spcBef>
              <a:spcAft>
                <a:spcPts val="0"/>
              </a:spcAft>
              <a:buSzPts val="1800"/>
              <a:buChar char="•"/>
              <a:defRPr/>
            </a:lvl8pPr>
            <a:lvl9pPr indent="-342900" lvl="8" marL="4114800" rtl="0" algn="l">
              <a:lnSpc>
                <a:spcPct val="100000"/>
              </a:lnSpc>
              <a:spcBef>
                <a:spcPts val="360"/>
              </a:spcBef>
              <a:spcAft>
                <a:spcPts val="0"/>
              </a:spcAft>
              <a:buSzPts val="1800"/>
              <a:buChar char="•"/>
              <a:defRPr/>
            </a:lvl9pPr>
          </a:lstStyle>
          <a:p/>
        </p:txBody>
      </p:sp>
      <p:sp>
        <p:nvSpPr>
          <p:cNvPr id="125" name="Google Shape;125;gcbe5a5b68e_0_165"/>
          <p:cNvSpPr txBox="1"/>
          <p:nvPr>
            <p:ph type="title"/>
          </p:nvPr>
        </p:nvSpPr>
        <p:spPr>
          <a:xfrm>
            <a:off x="457200" y="528066"/>
            <a:ext cx="8229600" cy="857400"/>
          </a:xfrm>
          <a:prstGeom prst="rect">
            <a:avLst/>
          </a:prstGeom>
          <a:noFill/>
          <a:ln>
            <a:noFill/>
          </a:ln>
        </p:spPr>
        <p:txBody>
          <a:bodyPr anchorCtr="0" anchor="b" bIns="0" lIns="0" spcFirstLastPara="1" rIns="0" wrap="square" tIns="45700">
            <a:normAutofit/>
          </a:bodyPr>
          <a:lstStyle>
            <a:lvl1pPr lvl="0" rtl="0" algn="l">
              <a:lnSpc>
                <a:spcPct val="100000"/>
              </a:lnSpc>
              <a:spcBef>
                <a:spcPts val="0"/>
              </a:spcBef>
              <a:spcAft>
                <a:spcPts val="0"/>
              </a:spcAft>
              <a:buClr>
                <a:schemeClr val="accent4"/>
              </a:buClr>
              <a:buSzPts val="3600"/>
              <a:buFont typeface="Calibri"/>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6" name="Google Shape;126;gcbe5a5b68e_0_165"/>
          <p:cNvSpPr txBox="1"/>
          <p:nvPr>
            <p:ph idx="2" type="body"/>
          </p:nvPr>
        </p:nvSpPr>
        <p:spPr>
          <a:xfrm>
            <a:off x="457200" y="1428750"/>
            <a:ext cx="3124200" cy="3257700"/>
          </a:xfrm>
          <a:prstGeom prst="rect">
            <a:avLst/>
          </a:prstGeom>
          <a:noFill/>
          <a:ln>
            <a:noFill/>
          </a:ln>
        </p:spPr>
        <p:txBody>
          <a:bodyPr anchorCtr="0" anchor="t" bIns="45700" lIns="91425" spcFirstLastPara="1" rIns="91425" wrap="square" tIns="0">
            <a:normAutofit/>
          </a:bodyPr>
          <a:lstStyle>
            <a:lvl1pPr indent="-342900" lvl="0" marL="457200" rtl="0" algn="l">
              <a:lnSpc>
                <a:spcPct val="100000"/>
              </a:lnSpc>
              <a:spcBef>
                <a:spcPts val="360"/>
              </a:spcBef>
              <a:spcAft>
                <a:spcPts val="0"/>
              </a:spcAft>
              <a:buSzPts val="1800"/>
              <a:buChar char="•"/>
              <a:defRPr sz="1800"/>
            </a:lvl1pPr>
            <a:lvl2pPr indent="-309562" lvl="1" marL="914400" rtl="0" algn="l">
              <a:lnSpc>
                <a:spcPct val="100000"/>
              </a:lnSpc>
              <a:spcBef>
                <a:spcPts val="300"/>
              </a:spcBef>
              <a:spcAft>
                <a:spcPts val="0"/>
              </a:spcAft>
              <a:buSzPts val="1275"/>
              <a:buChar char="⚫"/>
              <a:defRPr sz="1500"/>
            </a:lvl2pPr>
            <a:lvl3pPr indent="-288607" lvl="2" marL="1371600" rtl="0" algn="l">
              <a:lnSpc>
                <a:spcPct val="100000"/>
              </a:lnSpc>
              <a:spcBef>
                <a:spcPts val="270"/>
              </a:spcBef>
              <a:spcAft>
                <a:spcPts val="0"/>
              </a:spcAft>
              <a:buSzPts val="945"/>
              <a:buChar char="⚫"/>
              <a:defRPr sz="1350"/>
            </a:lvl3pPr>
            <a:lvl4pPr indent="-278130" lvl="3" marL="1828800" rtl="0" algn="l">
              <a:lnSpc>
                <a:spcPct val="100000"/>
              </a:lnSpc>
              <a:spcBef>
                <a:spcPts val="240"/>
              </a:spcBef>
              <a:spcAft>
                <a:spcPts val="0"/>
              </a:spcAft>
              <a:buSzPts val="780"/>
              <a:buChar char="⚫"/>
              <a:defRPr sz="1200"/>
            </a:lvl4pPr>
            <a:lvl5pPr indent="-278129" lvl="4" marL="2286000" rtl="0" algn="l">
              <a:lnSpc>
                <a:spcPct val="100000"/>
              </a:lnSpc>
              <a:spcBef>
                <a:spcPts val="240"/>
              </a:spcBef>
              <a:spcAft>
                <a:spcPts val="0"/>
              </a:spcAft>
              <a:buSzPts val="780"/>
              <a:buChar char="⚫"/>
              <a:defRPr sz="1200"/>
            </a:lvl5pPr>
            <a:lvl6pPr indent="-320039" lvl="5" marL="2743200" rtl="0" algn="l">
              <a:lnSpc>
                <a:spcPct val="100000"/>
              </a:lnSpc>
              <a:spcBef>
                <a:spcPts val="360"/>
              </a:spcBef>
              <a:spcAft>
                <a:spcPts val="0"/>
              </a:spcAft>
              <a:buSzPts val="1440"/>
              <a:buChar char="⚫"/>
              <a:defRPr/>
            </a:lvl6pPr>
            <a:lvl7pPr indent="-320039" lvl="6" marL="3200400" rtl="0" algn="l">
              <a:lnSpc>
                <a:spcPct val="100000"/>
              </a:lnSpc>
              <a:spcBef>
                <a:spcPts val="360"/>
              </a:spcBef>
              <a:spcAft>
                <a:spcPts val="0"/>
              </a:spcAft>
              <a:buSzPts val="1440"/>
              <a:buChar char="⚫"/>
              <a:defRPr/>
            </a:lvl7pPr>
            <a:lvl8pPr indent="-342900" lvl="7" marL="3657600" rtl="0" algn="l">
              <a:lnSpc>
                <a:spcPct val="100000"/>
              </a:lnSpc>
              <a:spcBef>
                <a:spcPts val="360"/>
              </a:spcBef>
              <a:spcAft>
                <a:spcPts val="0"/>
              </a:spcAft>
              <a:buSzPts val="1800"/>
              <a:buChar char="•"/>
              <a:defRPr/>
            </a:lvl8pPr>
            <a:lvl9pPr indent="-342900" lvl="8" marL="4114800" rtl="0" algn="l">
              <a:lnSpc>
                <a:spcPct val="100000"/>
              </a:lnSpc>
              <a:spcBef>
                <a:spcPts val="360"/>
              </a:spcBef>
              <a:spcAft>
                <a:spcPts val="0"/>
              </a:spcAft>
              <a:buSzPts val="1800"/>
              <a:buChar char="•"/>
              <a:defRPr/>
            </a:lvl9pPr>
          </a:lstStyle>
          <a:p/>
        </p:txBody>
      </p:sp>
      <p:pic>
        <p:nvPicPr>
          <p:cNvPr id="127" name="Google Shape;127;gcbe5a5b68e_0_165"/>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rategy v1">
  <p:cSld name="Strategy v1">
    <p:spTree>
      <p:nvGrpSpPr>
        <p:cNvPr id="14" name="Shape 14"/>
        <p:cNvGrpSpPr/>
        <p:nvPr/>
      </p:nvGrpSpPr>
      <p:grpSpPr>
        <a:xfrm>
          <a:off x="0" y="0"/>
          <a:ext cx="0" cy="0"/>
          <a:chOff x="0" y="0"/>
          <a:chExt cx="0" cy="0"/>
        </a:xfrm>
      </p:grpSpPr>
      <p:pic>
        <p:nvPicPr>
          <p:cNvPr id="15" name="Google Shape;15;p19"/>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16" name="Google Shape;16;p19"/>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9"/>
          <p:cNvSpPr txBox="1"/>
          <p:nvPr>
            <p:ph idx="1" type="body"/>
          </p:nvPr>
        </p:nvSpPr>
        <p:spPr>
          <a:xfrm>
            <a:off x="457200" y="1305059"/>
            <a:ext cx="5020614" cy="3620866"/>
          </a:xfrm>
          <a:prstGeom prst="rect">
            <a:avLst/>
          </a:prstGeom>
          <a:noFill/>
          <a:ln>
            <a:noFill/>
          </a:ln>
        </p:spPr>
        <p:txBody>
          <a:bodyPr anchorCtr="0" anchor="t" bIns="91400" lIns="91400" spcFirstLastPara="1" rIns="91400" wrap="square" tIns="91400">
            <a:normAutofit/>
          </a:bodyPr>
          <a:lstStyle>
            <a:lvl1pPr indent="-393700" lvl="0" marL="457200" algn="l">
              <a:spcBef>
                <a:spcPts val="520"/>
              </a:spcBef>
              <a:spcAft>
                <a:spcPts val="0"/>
              </a:spcAft>
              <a:buSzPts val="2600"/>
              <a:buChar char="•"/>
              <a:defRPr/>
            </a:lvl1pPr>
            <a:lvl2pPr indent="-325755" lvl="1" marL="914400" algn="l">
              <a:spcBef>
                <a:spcPts val="360"/>
              </a:spcBef>
              <a:spcAft>
                <a:spcPts val="0"/>
              </a:spcAft>
              <a:buSzPts val="1530"/>
              <a:buChar char="⚫"/>
              <a:defRPr/>
            </a:lvl2pPr>
            <a:lvl3pPr indent="-298608" lvl="2" marL="1371600" algn="l">
              <a:spcBef>
                <a:spcPts val="315"/>
              </a:spcBef>
              <a:spcAft>
                <a:spcPts val="0"/>
              </a:spcAft>
              <a:buSzPts val="1103"/>
              <a:buChar char="⚫"/>
              <a:defRPr/>
            </a:lvl3pPr>
            <a:lvl4pPr indent="-290512" lvl="3" marL="1828800" algn="l">
              <a:spcBef>
                <a:spcPts val="300"/>
              </a:spcBef>
              <a:spcAft>
                <a:spcPts val="0"/>
              </a:spcAft>
              <a:buSzPts val="975"/>
              <a:buChar char="⚫"/>
              <a:defRPr/>
            </a:lvl4pPr>
            <a:lvl5pPr indent="-284321" lvl="4" marL="2286000" algn="l">
              <a:spcBef>
                <a:spcPts val="270"/>
              </a:spcBef>
              <a:spcAft>
                <a:spcPts val="0"/>
              </a:spcAft>
              <a:buSzPts val="877"/>
              <a:buChar char="⚫"/>
              <a:defRPr sz="1350"/>
            </a:lvl5pPr>
            <a:lvl6pPr indent="-297179" lvl="5" marL="2743200" algn="l">
              <a:spcBef>
                <a:spcPts val="270"/>
              </a:spcBef>
              <a:spcAft>
                <a:spcPts val="0"/>
              </a:spcAft>
              <a:buSzPts val="1080"/>
              <a:buChar char="⚫"/>
              <a:defRPr sz="1350"/>
            </a:lvl6pPr>
            <a:lvl7pPr indent="-297179" lvl="6" marL="3200400" algn="l">
              <a:spcBef>
                <a:spcPts val="270"/>
              </a:spcBef>
              <a:spcAft>
                <a:spcPts val="0"/>
              </a:spcAft>
              <a:buSzPts val="1080"/>
              <a:buChar char="⚫"/>
              <a:defRPr sz="1350"/>
            </a:lvl7pPr>
            <a:lvl8pPr indent="-314325" lvl="7" marL="3657600" algn="l">
              <a:spcBef>
                <a:spcPts val="270"/>
              </a:spcBef>
              <a:spcAft>
                <a:spcPts val="0"/>
              </a:spcAft>
              <a:buSzPts val="1350"/>
              <a:buFont typeface="Calibri"/>
              <a:buChar char="•"/>
              <a:defRPr sz="1350"/>
            </a:lvl8pPr>
            <a:lvl9pPr indent="-314325" lvl="8" marL="4114800" algn="l">
              <a:spcBef>
                <a:spcPts val="270"/>
              </a:spcBef>
              <a:spcAft>
                <a:spcPts val="0"/>
              </a:spcAft>
              <a:buSzPts val="1350"/>
              <a:buFont typeface="Calibri"/>
              <a:buChar char="•"/>
              <a:defRPr sz="1350"/>
            </a:lvl9pPr>
          </a:lstStyle>
          <a:p/>
        </p:txBody>
      </p:sp>
      <p:sp>
        <p:nvSpPr>
          <p:cNvPr id="18" name="Google Shape;18;p19"/>
          <p:cNvSpPr/>
          <p:nvPr>
            <p:ph idx="2" type="pic"/>
          </p:nvPr>
        </p:nvSpPr>
        <p:spPr>
          <a:xfrm>
            <a:off x="5911850" y="1663336"/>
            <a:ext cx="1828800" cy="1828009"/>
          </a:xfrm>
          <a:prstGeom prst="rect">
            <a:avLst/>
          </a:prstGeom>
          <a:noFill/>
          <a:ln>
            <a:noFill/>
          </a:ln>
        </p:spPr>
        <p:txBody>
          <a:bodyPr anchorCtr="0" anchor="t" bIns="45700" lIns="91425" spcFirstLastPara="1" rIns="91425" wrap="square" tIns="45700">
            <a:normAutofit/>
          </a:bodyPr>
          <a:lstStyle>
            <a:lvl1pPr lvl="0" marR="0" rtl="0" algn="l">
              <a:spcBef>
                <a:spcPts val="520"/>
              </a:spcBef>
              <a:spcAft>
                <a:spcPts val="0"/>
              </a:spcAft>
              <a:buClr>
                <a:schemeClr val="accent4"/>
              </a:buClr>
              <a:buSzPts val="2600"/>
              <a:buFont typeface="Arial"/>
              <a:buChar char="•"/>
              <a:defRPr b="0" i="0" sz="2600" u="none" cap="none" strike="noStrike">
                <a:solidFill>
                  <a:schemeClr val="dk1"/>
                </a:solidFill>
                <a:latin typeface="Calibri"/>
                <a:ea typeface="Calibri"/>
                <a:cs typeface="Calibri"/>
                <a:sym typeface="Calibri"/>
              </a:defRPr>
            </a:lvl1pPr>
            <a:lvl2pPr lvl="1" marR="0" rtl="0" algn="l">
              <a:spcBef>
                <a:spcPts val="360"/>
              </a:spcBef>
              <a:spcAft>
                <a:spcPts val="0"/>
              </a:spcAft>
              <a:buClr>
                <a:schemeClr val="accent1"/>
              </a:buClr>
              <a:buSzPts val="1530"/>
              <a:buFont typeface="Noto Sans Symbols"/>
              <a:buChar char="⚫"/>
              <a:defRPr b="0" i="0" sz="1800" u="none" cap="none" strike="noStrike">
                <a:solidFill>
                  <a:schemeClr val="dk1"/>
                </a:solidFill>
                <a:latin typeface="Calibri"/>
                <a:ea typeface="Calibri"/>
                <a:cs typeface="Calibri"/>
                <a:sym typeface="Calibri"/>
              </a:defRPr>
            </a:lvl2pPr>
            <a:lvl3pPr lvl="2" marR="0" rtl="0" algn="l">
              <a:spcBef>
                <a:spcPts val="315"/>
              </a:spcBef>
              <a:spcAft>
                <a:spcPts val="0"/>
              </a:spcAft>
              <a:buClr>
                <a:schemeClr val="accent2"/>
              </a:buClr>
              <a:buSzPts val="1103"/>
              <a:buFont typeface="Noto Sans Symbols"/>
              <a:buChar char="⚫"/>
              <a:defRPr b="0" i="0" sz="1575" u="none" cap="none" strike="noStrike">
                <a:solidFill>
                  <a:schemeClr val="dk1"/>
                </a:solidFill>
                <a:latin typeface="Calibri"/>
                <a:ea typeface="Calibri"/>
                <a:cs typeface="Calibri"/>
                <a:sym typeface="Calibri"/>
              </a:defRPr>
            </a:lvl3pPr>
            <a:lvl4pPr lvl="3" marR="0" rtl="0" algn="l">
              <a:spcBef>
                <a:spcPts val="300"/>
              </a:spcBef>
              <a:spcAft>
                <a:spcPts val="0"/>
              </a:spcAft>
              <a:buClr>
                <a:schemeClr val="accent3"/>
              </a:buClr>
              <a:buSzPts val="975"/>
              <a:buFont typeface="Noto Sans Symbols"/>
              <a:buChar char="⚫"/>
              <a:defRPr b="0" i="0" sz="1500" u="none" cap="none" strike="noStrike">
                <a:solidFill>
                  <a:schemeClr val="dk1"/>
                </a:solidFill>
                <a:latin typeface="Calibri"/>
                <a:ea typeface="Calibri"/>
                <a:cs typeface="Calibri"/>
                <a:sym typeface="Calibri"/>
              </a:defRPr>
            </a:lvl4pPr>
            <a:lvl5pPr lvl="4" marR="0" rtl="0" algn="l">
              <a:spcBef>
                <a:spcPts val="300"/>
              </a:spcBef>
              <a:spcAft>
                <a:spcPts val="0"/>
              </a:spcAft>
              <a:buClr>
                <a:schemeClr val="accent4"/>
              </a:buClr>
              <a:buSzPts val="975"/>
              <a:buFont typeface="Noto Sans Symbols"/>
              <a:buChar char="⚫"/>
              <a:defRPr b="0" i="0" sz="1500" u="none" cap="none" strike="noStrike">
                <a:solidFill>
                  <a:schemeClr val="dk1"/>
                </a:solidFill>
                <a:latin typeface="Calibri"/>
                <a:ea typeface="Calibri"/>
                <a:cs typeface="Calibri"/>
                <a:sym typeface="Calibri"/>
              </a:defRPr>
            </a:lvl5pPr>
            <a:lvl6pPr lvl="5" marR="0" rtl="0" algn="l">
              <a:spcBef>
                <a:spcPts val="270"/>
              </a:spcBef>
              <a:spcAft>
                <a:spcPts val="0"/>
              </a:spcAft>
              <a:buClr>
                <a:schemeClr val="accent5"/>
              </a:buClr>
              <a:buSzPts val="1080"/>
              <a:buFont typeface="Noto Sans Symbols"/>
              <a:buChar char="⚫"/>
              <a:defRPr b="0" i="0" sz="1350" u="none" cap="none" strike="noStrike">
                <a:solidFill>
                  <a:schemeClr val="dk1"/>
                </a:solidFill>
                <a:latin typeface="Calibri"/>
                <a:ea typeface="Calibri"/>
                <a:cs typeface="Calibri"/>
                <a:sym typeface="Calibri"/>
              </a:defRPr>
            </a:lvl6pPr>
            <a:lvl7pPr lvl="6" marR="0" rtl="0" algn="l">
              <a:spcBef>
                <a:spcPts val="240"/>
              </a:spcBef>
              <a:spcAft>
                <a:spcPts val="0"/>
              </a:spcAft>
              <a:buClr>
                <a:schemeClr val="accent6"/>
              </a:buClr>
              <a:buSzPts val="960"/>
              <a:buFont typeface="Noto Sans Symbols"/>
              <a:buChar char="⚫"/>
              <a:defRPr b="0" i="0" sz="1200" u="none" cap="none" strike="noStrike">
                <a:solidFill>
                  <a:schemeClr val="dk1"/>
                </a:solidFill>
                <a:latin typeface="Calibri"/>
                <a:ea typeface="Calibri"/>
                <a:cs typeface="Calibri"/>
                <a:sym typeface="Calibri"/>
              </a:defRPr>
            </a:lvl7pPr>
            <a:lvl8pPr lvl="7" marR="0" rtl="0" algn="l">
              <a:spcBef>
                <a:spcPts val="240"/>
              </a:spcBef>
              <a:spcAft>
                <a:spcPts val="0"/>
              </a:spcAft>
              <a:buClr>
                <a:schemeClr val="dk2"/>
              </a:buClr>
              <a:buSzPts val="1200"/>
              <a:buFont typeface="Calibri"/>
              <a:buChar char="•"/>
              <a:defRPr b="0" i="0" sz="1200" u="none" cap="none" strike="noStrike">
                <a:solidFill>
                  <a:schemeClr val="dk1"/>
                </a:solidFill>
                <a:latin typeface="Calibri"/>
                <a:ea typeface="Calibri"/>
                <a:cs typeface="Calibri"/>
                <a:sym typeface="Calibri"/>
              </a:defRPr>
            </a:lvl8pPr>
            <a:lvl9pPr lvl="8" marR="0" rtl="0" algn="l">
              <a:spcBef>
                <a:spcPts val="210"/>
              </a:spcBef>
              <a:spcAft>
                <a:spcPts val="0"/>
              </a:spcAft>
              <a:buClr>
                <a:schemeClr val="dk2"/>
              </a:buClr>
              <a:buSzPts val="1050"/>
              <a:buFont typeface="Calibri"/>
              <a:buChar char="•"/>
              <a:defRPr b="0" i="0" sz="1050" u="none" cap="none" strike="noStrike">
                <a:solidFill>
                  <a:schemeClr val="dk1"/>
                </a:solidFill>
                <a:latin typeface="Calibri"/>
                <a:ea typeface="Calibri"/>
                <a:cs typeface="Calibri"/>
                <a:sym typeface="Calibri"/>
              </a:defRPr>
            </a:lvl9pPr>
          </a:lstStyle>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ColTx" type="twoColTx">
  <p:cSld name="TITLE_AND_TWO_COLUMNS">
    <p:spTree>
      <p:nvGrpSpPr>
        <p:cNvPr id="128" name="Shape 128"/>
        <p:cNvGrpSpPr/>
        <p:nvPr/>
      </p:nvGrpSpPr>
      <p:grpSpPr>
        <a:xfrm>
          <a:off x="0" y="0"/>
          <a:ext cx="0" cy="0"/>
          <a:chOff x="0" y="0"/>
          <a:chExt cx="0" cy="0"/>
        </a:xfrm>
      </p:grpSpPr>
      <p:sp>
        <p:nvSpPr>
          <p:cNvPr id="129" name="Google Shape;129;gcbe5a5b68e_0_170"/>
          <p:cNvSpPr txBox="1"/>
          <p:nvPr>
            <p:ph type="title"/>
          </p:nvPr>
        </p:nvSpPr>
        <p:spPr>
          <a:xfrm>
            <a:off x="457200" y="205978"/>
            <a:ext cx="8229600" cy="857400"/>
          </a:xfrm>
          <a:prstGeom prst="rect">
            <a:avLst/>
          </a:prstGeom>
          <a:noFill/>
          <a:ln>
            <a:noFill/>
          </a:ln>
        </p:spPr>
        <p:txBody>
          <a:bodyPr anchorCtr="0" anchor="ctr" bIns="91400" lIns="91400" spcFirstLastPara="1" rIns="91400" wrap="square" tIns="91400">
            <a:normAutofit/>
          </a:bodyPr>
          <a:lstStyle>
            <a:lvl1pPr lvl="0" rtl="0" algn="l">
              <a:lnSpc>
                <a:spcPct val="100000"/>
              </a:lnSpc>
              <a:spcBef>
                <a:spcPts val="0"/>
              </a:spcBef>
              <a:spcAft>
                <a:spcPts val="0"/>
              </a:spcAft>
              <a:buClr>
                <a:srgbClr val="991B1E"/>
              </a:buClr>
              <a:buSzPts val="3600"/>
              <a:buFont typeface="Georgia"/>
              <a:buNone/>
              <a:defRPr b="0" sz="3600">
                <a:solidFill>
                  <a:srgbClr val="991B1E"/>
                </a:solidFill>
                <a:latin typeface="Calibri"/>
                <a:ea typeface="Calibri"/>
                <a:cs typeface="Calibri"/>
                <a:sym typeface="Calibri"/>
              </a:defRPr>
            </a:lvl1pPr>
            <a:lvl2pPr lvl="1" rtl="0" algn="l">
              <a:lnSpc>
                <a:spcPct val="100000"/>
              </a:lnSpc>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2pPr>
            <a:lvl3pPr lvl="2" rtl="0" algn="l">
              <a:lnSpc>
                <a:spcPct val="100000"/>
              </a:lnSpc>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3pPr>
            <a:lvl4pPr lvl="3" rtl="0" algn="l">
              <a:lnSpc>
                <a:spcPct val="100000"/>
              </a:lnSpc>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4pPr>
            <a:lvl5pPr lvl="4" rtl="0" algn="l">
              <a:lnSpc>
                <a:spcPct val="100000"/>
              </a:lnSpc>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5pPr>
            <a:lvl6pPr lvl="5" rtl="0" algn="l">
              <a:lnSpc>
                <a:spcPct val="100000"/>
              </a:lnSpc>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6pPr>
            <a:lvl7pPr lvl="6" rtl="0" algn="l">
              <a:lnSpc>
                <a:spcPct val="100000"/>
              </a:lnSpc>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7pPr>
            <a:lvl8pPr lvl="7" rtl="0" algn="l">
              <a:lnSpc>
                <a:spcPct val="100000"/>
              </a:lnSpc>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8pPr>
            <a:lvl9pPr lvl="8" rtl="0" algn="l">
              <a:lnSpc>
                <a:spcPct val="100000"/>
              </a:lnSpc>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9pPr>
          </a:lstStyle>
          <a:p/>
        </p:txBody>
      </p:sp>
      <p:sp>
        <p:nvSpPr>
          <p:cNvPr id="130" name="Google Shape;130;gcbe5a5b68e_0_170"/>
          <p:cNvSpPr txBox="1"/>
          <p:nvPr>
            <p:ph idx="1" type="body"/>
          </p:nvPr>
        </p:nvSpPr>
        <p:spPr>
          <a:xfrm>
            <a:off x="457200" y="1200150"/>
            <a:ext cx="3994500" cy="3725700"/>
          </a:xfrm>
          <a:prstGeom prst="rect">
            <a:avLst/>
          </a:prstGeom>
          <a:noFill/>
          <a:ln>
            <a:noFill/>
          </a:ln>
        </p:spPr>
        <p:txBody>
          <a:bodyPr anchorCtr="0" anchor="t" bIns="91400" lIns="91400" spcFirstLastPara="1" rIns="91400" wrap="square" tIns="91400">
            <a:normAutofit/>
          </a:bodyPr>
          <a:lstStyle>
            <a:lvl1pPr indent="-393700" lvl="0" marL="457200" rtl="0" algn="l">
              <a:lnSpc>
                <a:spcPct val="100000"/>
              </a:lnSpc>
              <a:spcBef>
                <a:spcPts val="520"/>
              </a:spcBef>
              <a:spcAft>
                <a:spcPts val="0"/>
              </a:spcAft>
              <a:buSzPts val="2600"/>
              <a:buChar char="•"/>
              <a:defRPr/>
            </a:lvl1pPr>
            <a:lvl2pPr indent="-325755" lvl="1" marL="914400" rtl="0" algn="l">
              <a:lnSpc>
                <a:spcPct val="100000"/>
              </a:lnSpc>
              <a:spcBef>
                <a:spcPts val="360"/>
              </a:spcBef>
              <a:spcAft>
                <a:spcPts val="0"/>
              </a:spcAft>
              <a:buSzPts val="1530"/>
              <a:buChar char="⚫"/>
              <a:defRPr/>
            </a:lvl2pPr>
            <a:lvl3pPr indent="-298640" lvl="2" marL="1371600" rtl="0" algn="l">
              <a:lnSpc>
                <a:spcPct val="100000"/>
              </a:lnSpc>
              <a:spcBef>
                <a:spcPts val="315"/>
              </a:spcBef>
              <a:spcAft>
                <a:spcPts val="0"/>
              </a:spcAft>
              <a:buSzPts val="1103"/>
              <a:buChar char="⚫"/>
              <a:defRPr/>
            </a:lvl3pPr>
            <a:lvl4pPr indent="-290512" lvl="3" marL="1828800" rtl="0" algn="l">
              <a:lnSpc>
                <a:spcPct val="100000"/>
              </a:lnSpc>
              <a:spcBef>
                <a:spcPts val="300"/>
              </a:spcBef>
              <a:spcAft>
                <a:spcPts val="0"/>
              </a:spcAft>
              <a:buSzPts val="975"/>
              <a:buChar char="⚫"/>
              <a:defRPr/>
            </a:lvl4pPr>
            <a:lvl5pPr indent="-284289" lvl="4" marL="2286000" rtl="0" algn="l">
              <a:lnSpc>
                <a:spcPct val="100000"/>
              </a:lnSpc>
              <a:spcBef>
                <a:spcPts val="270"/>
              </a:spcBef>
              <a:spcAft>
                <a:spcPts val="0"/>
              </a:spcAft>
              <a:buSzPts val="877"/>
              <a:buChar char="⚫"/>
              <a:defRPr sz="1350"/>
            </a:lvl5pPr>
            <a:lvl6pPr indent="-297179" lvl="5" marL="2743200" rtl="0" algn="l">
              <a:lnSpc>
                <a:spcPct val="100000"/>
              </a:lnSpc>
              <a:spcBef>
                <a:spcPts val="270"/>
              </a:spcBef>
              <a:spcAft>
                <a:spcPts val="0"/>
              </a:spcAft>
              <a:buSzPts val="1080"/>
              <a:buChar char="⚫"/>
              <a:defRPr sz="1350"/>
            </a:lvl6pPr>
            <a:lvl7pPr indent="-297179" lvl="6" marL="3200400" rtl="0" algn="l">
              <a:lnSpc>
                <a:spcPct val="100000"/>
              </a:lnSpc>
              <a:spcBef>
                <a:spcPts val="270"/>
              </a:spcBef>
              <a:spcAft>
                <a:spcPts val="0"/>
              </a:spcAft>
              <a:buSzPts val="1080"/>
              <a:buChar char="⚫"/>
              <a:defRPr sz="1350"/>
            </a:lvl7pPr>
            <a:lvl8pPr indent="-314325" lvl="7" marL="3657600" rtl="0" algn="l">
              <a:lnSpc>
                <a:spcPct val="100000"/>
              </a:lnSpc>
              <a:spcBef>
                <a:spcPts val="270"/>
              </a:spcBef>
              <a:spcAft>
                <a:spcPts val="0"/>
              </a:spcAft>
              <a:buSzPts val="1350"/>
              <a:buFont typeface="Constantia"/>
              <a:buChar char="•"/>
              <a:defRPr sz="1350"/>
            </a:lvl8pPr>
            <a:lvl9pPr indent="-314325" lvl="8" marL="4114800" rtl="0" algn="l">
              <a:lnSpc>
                <a:spcPct val="100000"/>
              </a:lnSpc>
              <a:spcBef>
                <a:spcPts val="270"/>
              </a:spcBef>
              <a:spcAft>
                <a:spcPts val="0"/>
              </a:spcAft>
              <a:buSzPts val="1350"/>
              <a:buFont typeface="Constantia"/>
              <a:buChar char="•"/>
              <a:defRPr sz="1350"/>
            </a:lvl9pPr>
          </a:lstStyle>
          <a:p/>
        </p:txBody>
      </p:sp>
      <p:sp>
        <p:nvSpPr>
          <p:cNvPr id="131" name="Google Shape;131;gcbe5a5b68e_0_170"/>
          <p:cNvSpPr txBox="1"/>
          <p:nvPr>
            <p:ph idx="2" type="body"/>
          </p:nvPr>
        </p:nvSpPr>
        <p:spPr>
          <a:xfrm>
            <a:off x="4692274" y="1200150"/>
            <a:ext cx="3994500" cy="3725700"/>
          </a:xfrm>
          <a:prstGeom prst="rect">
            <a:avLst/>
          </a:prstGeom>
          <a:noFill/>
          <a:ln>
            <a:noFill/>
          </a:ln>
        </p:spPr>
        <p:txBody>
          <a:bodyPr anchorCtr="0" anchor="t" bIns="91400" lIns="91400" spcFirstLastPara="1" rIns="91400" wrap="square" tIns="91400">
            <a:normAutofit/>
          </a:bodyPr>
          <a:lstStyle>
            <a:lvl1pPr indent="-393700" lvl="0" marL="457200" rtl="0" algn="l">
              <a:lnSpc>
                <a:spcPct val="100000"/>
              </a:lnSpc>
              <a:spcBef>
                <a:spcPts val="520"/>
              </a:spcBef>
              <a:spcAft>
                <a:spcPts val="0"/>
              </a:spcAft>
              <a:buSzPts val="2600"/>
              <a:buChar char="•"/>
              <a:defRPr/>
            </a:lvl1pPr>
            <a:lvl2pPr indent="-325755" lvl="1" marL="914400" rtl="0" algn="l">
              <a:lnSpc>
                <a:spcPct val="100000"/>
              </a:lnSpc>
              <a:spcBef>
                <a:spcPts val="360"/>
              </a:spcBef>
              <a:spcAft>
                <a:spcPts val="0"/>
              </a:spcAft>
              <a:buSzPts val="1530"/>
              <a:buChar char="⚫"/>
              <a:defRPr/>
            </a:lvl2pPr>
            <a:lvl3pPr indent="-298640" lvl="2" marL="1371600" rtl="0" algn="l">
              <a:lnSpc>
                <a:spcPct val="100000"/>
              </a:lnSpc>
              <a:spcBef>
                <a:spcPts val="315"/>
              </a:spcBef>
              <a:spcAft>
                <a:spcPts val="0"/>
              </a:spcAft>
              <a:buSzPts val="1103"/>
              <a:buChar char="⚫"/>
              <a:defRPr/>
            </a:lvl3pPr>
            <a:lvl4pPr indent="-290512" lvl="3" marL="1828800" rtl="0" algn="l">
              <a:lnSpc>
                <a:spcPct val="100000"/>
              </a:lnSpc>
              <a:spcBef>
                <a:spcPts val="300"/>
              </a:spcBef>
              <a:spcAft>
                <a:spcPts val="0"/>
              </a:spcAft>
              <a:buSzPts val="975"/>
              <a:buChar char="⚫"/>
              <a:defRPr/>
            </a:lvl4pPr>
            <a:lvl5pPr indent="-284289" lvl="4" marL="2286000" rtl="0" algn="l">
              <a:lnSpc>
                <a:spcPct val="100000"/>
              </a:lnSpc>
              <a:spcBef>
                <a:spcPts val="270"/>
              </a:spcBef>
              <a:spcAft>
                <a:spcPts val="0"/>
              </a:spcAft>
              <a:buSzPts val="877"/>
              <a:buChar char="⚫"/>
              <a:defRPr sz="1350"/>
            </a:lvl5pPr>
            <a:lvl6pPr indent="-297179" lvl="5" marL="2743200" rtl="0" algn="l">
              <a:lnSpc>
                <a:spcPct val="100000"/>
              </a:lnSpc>
              <a:spcBef>
                <a:spcPts val="270"/>
              </a:spcBef>
              <a:spcAft>
                <a:spcPts val="0"/>
              </a:spcAft>
              <a:buSzPts val="1080"/>
              <a:buChar char="⚫"/>
              <a:defRPr sz="1350"/>
            </a:lvl6pPr>
            <a:lvl7pPr indent="-297179" lvl="6" marL="3200400" rtl="0" algn="l">
              <a:lnSpc>
                <a:spcPct val="100000"/>
              </a:lnSpc>
              <a:spcBef>
                <a:spcPts val="270"/>
              </a:spcBef>
              <a:spcAft>
                <a:spcPts val="0"/>
              </a:spcAft>
              <a:buSzPts val="1080"/>
              <a:buChar char="⚫"/>
              <a:defRPr sz="1350"/>
            </a:lvl7pPr>
            <a:lvl8pPr indent="-314325" lvl="7" marL="3657600" rtl="0" algn="l">
              <a:lnSpc>
                <a:spcPct val="100000"/>
              </a:lnSpc>
              <a:spcBef>
                <a:spcPts val="270"/>
              </a:spcBef>
              <a:spcAft>
                <a:spcPts val="0"/>
              </a:spcAft>
              <a:buSzPts val="1350"/>
              <a:buFont typeface="Constantia"/>
              <a:buChar char="•"/>
              <a:defRPr sz="1350"/>
            </a:lvl8pPr>
            <a:lvl9pPr indent="-314325" lvl="8" marL="4114800" rtl="0" algn="l">
              <a:lnSpc>
                <a:spcPct val="100000"/>
              </a:lnSpc>
              <a:spcBef>
                <a:spcPts val="270"/>
              </a:spcBef>
              <a:spcAft>
                <a:spcPts val="0"/>
              </a:spcAft>
              <a:buSzPts val="1350"/>
              <a:buFont typeface="Constantia"/>
              <a:buChar char="•"/>
              <a:defRPr sz="1350"/>
            </a:lvl9pPr>
          </a:lstStyle>
          <a:p/>
        </p:txBody>
      </p:sp>
      <p:pic>
        <p:nvPicPr>
          <p:cNvPr id="132" name="Google Shape;132;gcbe5a5b68e_0_170"/>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go slide">
  <p:cSld name="Logo slide">
    <p:spTree>
      <p:nvGrpSpPr>
        <p:cNvPr id="133" name="Shape 133"/>
        <p:cNvGrpSpPr/>
        <p:nvPr/>
      </p:nvGrpSpPr>
      <p:grpSpPr>
        <a:xfrm>
          <a:off x="0" y="0"/>
          <a:ext cx="0" cy="0"/>
          <a:chOff x="0" y="0"/>
          <a:chExt cx="0" cy="0"/>
        </a:xfrm>
      </p:grpSpPr>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blue">
  <p:cSld name="Title and body blue">
    <p:spTree>
      <p:nvGrpSpPr>
        <p:cNvPr id="134" name="Shape 134"/>
        <p:cNvGrpSpPr/>
        <p:nvPr/>
      </p:nvGrpSpPr>
      <p:grpSpPr>
        <a:xfrm>
          <a:off x="0" y="0"/>
          <a:ext cx="0" cy="0"/>
          <a:chOff x="0" y="0"/>
          <a:chExt cx="0" cy="0"/>
        </a:xfrm>
      </p:grpSpPr>
      <p:sp>
        <p:nvSpPr>
          <p:cNvPr id="135" name="Google Shape;135;gcbe5a5b68e_0_17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lgn="l">
              <a:lnSpc>
                <a:spcPct val="100000"/>
              </a:lnSpc>
              <a:spcBef>
                <a:spcPts val="0"/>
              </a:spcBef>
              <a:spcAft>
                <a:spcPts val="0"/>
              </a:spcAft>
              <a:buClr>
                <a:srgbClr val="1A2836"/>
              </a:buClr>
              <a:buSzPts val="3600"/>
              <a:buFont typeface="Calibri"/>
              <a:buNone/>
              <a:defRPr>
                <a:solidFill>
                  <a:schemeClr val="accent4"/>
                </a:solidFill>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36" name="Google Shape;136;gcbe5a5b68e_0_17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93700" lvl="0" marL="457200" rtl="0" algn="l">
              <a:lnSpc>
                <a:spcPct val="100000"/>
              </a:lnSpc>
              <a:spcBef>
                <a:spcPts val="0"/>
              </a:spcBef>
              <a:spcAft>
                <a:spcPts val="0"/>
              </a:spcAft>
              <a:buSzPts val="2600"/>
              <a:buChar char="•"/>
              <a:defRPr/>
            </a:lvl1pPr>
            <a:lvl2pPr indent="-325755" lvl="1" marL="914400" rtl="0" algn="l">
              <a:lnSpc>
                <a:spcPct val="100000"/>
              </a:lnSpc>
              <a:spcBef>
                <a:spcPts val="0"/>
              </a:spcBef>
              <a:spcAft>
                <a:spcPts val="0"/>
              </a:spcAft>
              <a:buSzPts val="1530"/>
              <a:buChar char="⚫"/>
              <a:defRPr/>
            </a:lvl2pPr>
            <a:lvl3pPr indent="-298640" lvl="2" marL="1371600" rtl="0" algn="l">
              <a:lnSpc>
                <a:spcPct val="100000"/>
              </a:lnSpc>
              <a:spcBef>
                <a:spcPts val="0"/>
              </a:spcBef>
              <a:spcAft>
                <a:spcPts val="0"/>
              </a:spcAft>
              <a:buSzPts val="1103"/>
              <a:buChar char="⚫"/>
              <a:defRPr/>
            </a:lvl3pPr>
            <a:lvl4pPr indent="-290512" lvl="3" marL="1828800" rtl="0" algn="l">
              <a:lnSpc>
                <a:spcPct val="100000"/>
              </a:lnSpc>
              <a:spcBef>
                <a:spcPts val="0"/>
              </a:spcBef>
              <a:spcAft>
                <a:spcPts val="0"/>
              </a:spcAft>
              <a:buSzPts val="975"/>
              <a:buChar char="⚫"/>
              <a:defRPr/>
            </a:lvl4pPr>
            <a:lvl5pPr indent="-290512" lvl="4" marL="2286000" rtl="0" algn="l">
              <a:lnSpc>
                <a:spcPct val="100000"/>
              </a:lnSpc>
              <a:spcBef>
                <a:spcPts val="0"/>
              </a:spcBef>
              <a:spcAft>
                <a:spcPts val="0"/>
              </a:spcAft>
              <a:buSzPts val="975"/>
              <a:buChar char="⚫"/>
              <a:defRPr/>
            </a:lvl5pPr>
            <a:lvl6pPr indent="-297179" lvl="5" marL="2743200" rtl="0" algn="l">
              <a:lnSpc>
                <a:spcPct val="100000"/>
              </a:lnSpc>
              <a:spcBef>
                <a:spcPts val="0"/>
              </a:spcBef>
              <a:spcAft>
                <a:spcPts val="0"/>
              </a:spcAft>
              <a:buSzPts val="1080"/>
              <a:buChar char="⚫"/>
              <a:defRPr/>
            </a:lvl6pPr>
            <a:lvl7pPr indent="-289560" lvl="6" marL="3200400" rtl="0" algn="l">
              <a:lnSpc>
                <a:spcPct val="100000"/>
              </a:lnSpc>
              <a:spcBef>
                <a:spcPts val="0"/>
              </a:spcBef>
              <a:spcAft>
                <a:spcPts val="0"/>
              </a:spcAft>
              <a:buSzPts val="960"/>
              <a:buChar char="⚫"/>
              <a:defRPr/>
            </a:lvl7pPr>
            <a:lvl8pPr indent="-304800" lvl="7" marL="3657600" rtl="0" algn="l">
              <a:lnSpc>
                <a:spcPct val="100000"/>
              </a:lnSpc>
              <a:spcBef>
                <a:spcPts val="0"/>
              </a:spcBef>
              <a:spcAft>
                <a:spcPts val="0"/>
              </a:spcAft>
              <a:buSzPts val="1200"/>
              <a:buFont typeface="Constantia"/>
              <a:buChar char="•"/>
              <a:defRPr/>
            </a:lvl8pPr>
            <a:lvl9pPr indent="-295275" lvl="8" marL="4114800" rtl="0" algn="l">
              <a:lnSpc>
                <a:spcPct val="100000"/>
              </a:lnSpc>
              <a:spcBef>
                <a:spcPts val="0"/>
              </a:spcBef>
              <a:spcAft>
                <a:spcPts val="0"/>
              </a:spcAft>
              <a:buSzPts val="1050"/>
              <a:buFont typeface="Constantia"/>
              <a:buChar char="•"/>
              <a:defRPr/>
            </a:lvl9pPr>
          </a:lstStyle>
          <a:p/>
        </p:txBody>
      </p:sp>
      <p:pic>
        <p:nvPicPr>
          <p:cNvPr id="137" name="Google Shape;137;gcbe5a5b68e_0_176"/>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red">
  <p:cSld name="Title and body red">
    <p:bg>
      <p:bgPr>
        <a:solidFill>
          <a:schemeClr val="lt1"/>
        </a:solidFill>
      </p:bgPr>
    </p:bg>
    <p:spTree>
      <p:nvGrpSpPr>
        <p:cNvPr id="138" name="Shape 138"/>
        <p:cNvGrpSpPr/>
        <p:nvPr/>
      </p:nvGrpSpPr>
      <p:grpSpPr>
        <a:xfrm>
          <a:off x="0" y="0"/>
          <a:ext cx="0" cy="0"/>
          <a:chOff x="0" y="0"/>
          <a:chExt cx="0" cy="0"/>
        </a:xfrm>
      </p:grpSpPr>
      <p:sp>
        <p:nvSpPr>
          <p:cNvPr id="139" name="Google Shape;139;gcbe5a5b68e_0_18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lgn="l">
              <a:lnSpc>
                <a:spcPct val="100000"/>
              </a:lnSpc>
              <a:spcBef>
                <a:spcPts val="0"/>
              </a:spcBef>
              <a:spcAft>
                <a:spcPts val="0"/>
              </a:spcAft>
              <a:buClr>
                <a:srgbClr val="971D20"/>
              </a:buClr>
              <a:buSzPts val="3600"/>
              <a:buFont typeface="Calibri"/>
              <a:buNone/>
              <a:defRPr>
                <a:solidFill>
                  <a:srgbClr val="971D20"/>
                </a:solidFill>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0" name="Google Shape;140;gcbe5a5b68e_0_18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93700" lvl="0" marL="457200" rtl="0" algn="l">
              <a:lnSpc>
                <a:spcPct val="100000"/>
              </a:lnSpc>
              <a:spcBef>
                <a:spcPts val="0"/>
              </a:spcBef>
              <a:spcAft>
                <a:spcPts val="0"/>
              </a:spcAft>
              <a:buSzPts val="2600"/>
              <a:buChar char="•"/>
              <a:defRPr/>
            </a:lvl1pPr>
            <a:lvl2pPr indent="-325755" lvl="1" marL="914400" rtl="0" algn="l">
              <a:lnSpc>
                <a:spcPct val="100000"/>
              </a:lnSpc>
              <a:spcBef>
                <a:spcPts val="0"/>
              </a:spcBef>
              <a:spcAft>
                <a:spcPts val="0"/>
              </a:spcAft>
              <a:buSzPts val="1530"/>
              <a:buChar char="⚫"/>
              <a:defRPr/>
            </a:lvl2pPr>
            <a:lvl3pPr indent="-298640" lvl="2" marL="1371600" rtl="0" algn="l">
              <a:lnSpc>
                <a:spcPct val="100000"/>
              </a:lnSpc>
              <a:spcBef>
                <a:spcPts val="0"/>
              </a:spcBef>
              <a:spcAft>
                <a:spcPts val="0"/>
              </a:spcAft>
              <a:buSzPts val="1103"/>
              <a:buChar char="⚫"/>
              <a:defRPr/>
            </a:lvl3pPr>
            <a:lvl4pPr indent="-290512" lvl="3" marL="1828800" rtl="0" algn="l">
              <a:lnSpc>
                <a:spcPct val="100000"/>
              </a:lnSpc>
              <a:spcBef>
                <a:spcPts val="0"/>
              </a:spcBef>
              <a:spcAft>
                <a:spcPts val="0"/>
              </a:spcAft>
              <a:buSzPts val="975"/>
              <a:buChar char="⚫"/>
              <a:defRPr/>
            </a:lvl4pPr>
            <a:lvl5pPr indent="-290512" lvl="4" marL="2286000" rtl="0" algn="l">
              <a:lnSpc>
                <a:spcPct val="100000"/>
              </a:lnSpc>
              <a:spcBef>
                <a:spcPts val="0"/>
              </a:spcBef>
              <a:spcAft>
                <a:spcPts val="0"/>
              </a:spcAft>
              <a:buSzPts val="975"/>
              <a:buChar char="⚫"/>
              <a:defRPr/>
            </a:lvl5pPr>
            <a:lvl6pPr indent="-297179" lvl="5" marL="2743200" rtl="0" algn="l">
              <a:lnSpc>
                <a:spcPct val="100000"/>
              </a:lnSpc>
              <a:spcBef>
                <a:spcPts val="0"/>
              </a:spcBef>
              <a:spcAft>
                <a:spcPts val="0"/>
              </a:spcAft>
              <a:buSzPts val="1080"/>
              <a:buChar char="⚫"/>
              <a:defRPr/>
            </a:lvl6pPr>
            <a:lvl7pPr indent="-289560" lvl="6" marL="3200400" rtl="0" algn="l">
              <a:lnSpc>
                <a:spcPct val="100000"/>
              </a:lnSpc>
              <a:spcBef>
                <a:spcPts val="0"/>
              </a:spcBef>
              <a:spcAft>
                <a:spcPts val="0"/>
              </a:spcAft>
              <a:buSzPts val="960"/>
              <a:buChar char="⚫"/>
              <a:defRPr/>
            </a:lvl7pPr>
            <a:lvl8pPr indent="-304800" lvl="7" marL="3657600" rtl="0" algn="l">
              <a:lnSpc>
                <a:spcPct val="100000"/>
              </a:lnSpc>
              <a:spcBef>
                <a:spcPts val="0"/>
              </a:spcBef>
              <a:spcAft>
                <a:spcPts val="0"/>
              </a:spcAft>
              <a:buSzPts val="1200"/>
              <a:buFont typeface="Constantia"/>
              <a:buChar char="•"/>
              <a:defRPr/>
            </a:lvl8pPr>
            <a:lvl9pPr indent="-295275" lvl="8" marL="4114800" rtl="0" algn="l">
              <a:lnSpc>
                <a:spcPct val="100000"/>
              </a:lnSpc>
              <a:spcBef>
                <a:spcPts val="0"/>
              </a:spcBef>
              <a:spcAft>
                <a:spcPts val="0"/>
              </a:spcAft>
              <a:buSzPts val="1050"/>
              <a:buFont typeface="Constantia"/>
              <a:buChar char="•"/>
              <a:defRPr/>
            </a:lvl9pPr>
          </a:lstStyle>
          <a:p/>
        </p:txBody>
      </p:sp>
      <p:pic>
        <p:nvPicPr>
          <p:cNvPr id="141" name="Google Shape;141;gcbe5a5b68e_0_180"/>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yellow">
  <p:cSld name="Title and body yellow">
    <p:spTree>
      <p:nvGrpSpPr>
        <p:cNvPr id="142" name="Shape 142"/>
        <p:cNvGrpSpPr/>
        <p:nvPr/>
      </p:nvGrpSpPr>
      <p:grpSpPr>
        <a:xfrm>
          <a:off x="0" y="0"/>
          <a:ext cx="0" cy="0"/>
          <a:chOff x="0" y="0"/>
          <a:chExt cx="0" cy="0"/>
        </a:xfrm>
      </p:grpSpPr>
      <p:sp>
        <p:nvSpPr>
          <p:cNvPr id="143" name="Google Shape;143;gcbe5a5b68e_0_18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lgn="l">
              <a:lnSpc>
                <a:spcPct val="100000"/>
              </a:lnSpc>
              <a:spcBef>
                <a:spcPts val="0"/>
              </a:spcBef>
              <a:spcAft>
                <a:spcPts val="0"/>
              </a:spcAft>
              <a:buClr>
                <a:srgbClr val="9A8219"/>
              </a:buClr>
              <a:buSzPts val="3600"/>
              <a:buFont typeface="Calibri"/>
              <a:buNone/>
              <a:defRPr>
                <a:solidFill>
                  <a:schemeClr val="accent4"/>
                </a:solidFill>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4" name="Google Shape;144;gcbe5a5b68e_0_18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93700" lvl="0" marL="457200" rtl="0" algn="l">
              <a:lnSpc>
                <a:spcPct val="100000"/>
              </a:lnSpc>
              <a:spcBef>
                <a:spcPts val="0"/>
              </a:spcBef>
              <a:spcAft>
                <a:spcPts val="0"/>
              </a:spcAft>
              <a:buSzPts val="2600"/>
              <a:buChar char="•"/>
              <a:defRPr/>
            </a:lvl1pPr>
            <a:lvl2pPr indent="-325755" lvl="1" marL="914400" rtl="0" algn="l">
              <a:lnSpc>
                <a:spcPct val="100000"/>
              </a:lnSpc>
              <a:spcBef>
                <a:spcPts val="0"/>
              </a:spcBef>
              <a:spcAft>
                <a:spcPts val="0"/>
              </a:spcAft>
              <a:buSzPts val="1530"/>
              <a:buChar char="⚫"/>
              <a:defRPr/>
            </a:lvl2pPr>
            <a:lvl3pPr indent="-298640" lvl="2" marL="1371600" rtl="0" algn="l">
              <a:lnSpc>
                <a:spcPct val="100000"/>
              </a:lnSpc>
              <a:spcBef>
                <a:spcPts val="0"/>
              </a:spcBef>
              <a:spcAft>
                <a:spcPts val="0"/>
              </a:spcAft>
              <a:buSzPts val="1103"/>
              <a:buChar char="⚫"/>
              <a:defRPr/>
            </a:lvl3pPr>
            <a:lvl4pPr indent="-290512" lvl="3" marL="1828800" rtl="0" algn="l">
              <a:lnSpc>
                <a:spcPct val="100000"/>
              </a:lnSpc>
              <a:spcBef>
                <a:spcPts val="0"/>
              </a:spcBef>
              <a:spcAft>
                <a:spcPts val="0"/>
              </a:spcAft>
              <a:buSzPts val="975"/>
              <a:buChar char="⚫"/>
              <a:defRPr/>
            </a:lvl4pPr>
            <a:lvl5pPr indent="-290512" lvl="4" marL="2286000" rtl="0" algn="l">
              <a:lnSpc>
                <a:spcPct val="100000"/>
              </a:lnSpc>
              <a:spcBef>
                <a:spcPts val="0"/>
              </a:spcBef>
              <a:spcAft>
                <a:spcPts val="0"/>
              </a:spcAft>
              <a:buSzPts val="975"/>
              <a:buChar char="⚫"/>
              <a:defRPr/>
            </a:lvl5pPr>
            <a:lvl6pPr indent="-297179" lvl="5" marL="2743200" rtl="0" algn="l">
              <a:lnSpc>
                <a:spcPct val="100000"/>
              </a:lnSpc>
              <a:spcBef>
                <a:spcPts val="0"/>
              </a:spcBef>
              <a:spcAft>
                <a:spcPts val="0"/>
              </a:spcAft>
              <a:buSzPts val="1080"/>
              <a:buChar char="⚫"/>
              <a:defRPr/>
            </a:lvl6pPr>
            <a:lvl7pPr indent="-289560" lvl="6" marL="3200400" rtl="0" algn="l">
              <a:lnSpc>
                <a:spcPct val="100000"/>
              </a:lnSpc>
              <a:spcBef>
                <a:spcPts val="0"/>
              </a:spcBef>
              <a:spcAft>
                <a:spcPts val="0"/>
              </a:spcAft>
              <a:buSzPts val="960"/>
              <a:buChar char="⚫"/>
              <a:defRPr/>
            </a:lvl7pPr>
            <a:lvl8pPr indent="-304800" lvl="7" marL="3657600" rtl="0" algn="l">
              <a:lnSpc>
                <a:spcPct val="100000"/>
              </a:lnSpc>
              <a:spcBef>
                <a:spcPts val="0"/>
              </a:spcBef>
              <a:spcAft>
                <a:spcPts val="0"/>
              </a:spcAft>
              <a:buSzPts val="1200"/>
              <a:buFont typeface="Constantia"/>
              <a:buChar char="•"/>
              <a:defRPr/>
            </a:lvl8pPr>
            <a:lvl9pPr indent="-295275" lvl="8" marL="4114800" rtl="0" algn="l">
              <a:lnSpc>
                <a:spcPct val="100000"/>
              </a:lnSpc>
              <a:spcBef>
                <a:spcPts val="0"/>
              </a:spcBef>
              <a:spcAft>
                <a:spcPts val="0"/>
              </a:spcAft>
              <a:buSzPts val="1050"/>
              <a:buFont typeface="Constantia"/>
              <a:buChar char="•"/>
              <a:defRPr/>
            </a:lvl9pPr>
          </a:lstStyle>
          <a:p/>
        </p:txBody>
      </p:sp>
      <p:pic>
        <p:nvPicPr>
          <p:cNvPr id="145" name="Google Shape;145;gcbe5a5b68e_0_184"/>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rategy v2">
  <p:cSld name="Strategy v2">
    <p:spTree>
      <p:nvGrpSpPr>
        <p:cNvPr id="19" name="Shape 19"/>
        <p:cNvGrpSpPr/>
        <p:nvPr/>
      </p:nvGrpSpPr>
      <p:grpSpPr>
        <a:xfrm>
          <a:off x="0" y="0"/>
          <a:ext cx="0" cy="0"/>
          <a:chOff x="0" y="0"/>
          <a:chExt cx="0" cy="0"/>
        </a:xfrm>
      </p:grpSpPr>
      <p:pic>
        <p:nvPicPr>
          <p:cNvPr id="20" name="Google Shape;20;p20"/>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21" name="Google Shape;21;p20"/>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 name="Google Shape;22;p20"/>
          <p:cNvSpPr txBox="1"/>
          <p:nvPr>
            <p:ph idx="1" type="body"/>
          </p:nvPr>
        </p:nvSpPr>
        <p:spPr>
          <a:xfrm>
            <a:off x="457200" y="1305059"/>
            <a:ext cx="3994500" cy="3620866"/>
          </a:xfrm>
          <a:prstGeom prst="rect">
            <a:avLst/>
          </a:prstGeom>
          <a:noFill/>
          <a:ln>
            <a:noFill/>
          </a:ln>
        </p:spPr>
        <p:txBody>
          <a:bodyPr anchorCtr="0" anchor="t" bIns="91400" lIns="91400" spcFirstLastPara="1" rIns="91400" wrap="square" tIns="91400">
            <a:normAutofit/>
          </a:bodyPr>
          <a:lstStyle>
            <a:lvl1pPr indent="-393700" lvl="0" marL="457200" algn="l">
              <a:spcBef>
                <a:spcPts val="520"/>
              </a:spcBef>
              <a:spcAft>
                <a:spcPts val="0"/>
              </a:spcAft>
              <a:buSzPts val="2600"/>
              <a:buChar char="•"/>
              <a:defRPr/>
            </a:lvl1pPr>
            <a:lvl2pPr indent="-325755" lvl="1" marL="914400" algn="l">
              <a:spcBef>
                <a:spcPts val="360"/>
              </a:spcBef>
              <a:spcAft>
                <a:spcPts val="0"/>
              </a:spcAft>
              <a:buSzPts val="1530"/>
              <a:buChar char="⚫"/>
              <a:defRPr/>
            </a:lvl2pPr>
            <a:lvl3pPr indent="-298608" lvl="2" marL="1371600" algn="l">
              <a:spcBef>
                <a:spcPts val="315"/>
              </a:spcBef>
              <a:spcAft>
                <a:spcPts val="0"/>
              </a:spcAft>
              <a:buSzPts val="1103"/>
              <a:buChar char="⚫"/>
              <a:defRPr/>
            </a:lvl3pPr>
            <a:lvl4pPr indent="-290512" lvl="3" marL="1828800" algn="l">
              <a:spcBef>
                <a:spcPts val="300"/>
              </a:spcBef>
              <a:spcAft>
                <a:spcPts val="0"/>
              </a:spcAft>
              <a:buSzPts val="975"/>
              <a:buChar char="⚫"/>
              <a:defRPr/>
            </a:lvl4pPr>
            <a:lvl5pPr indent="-284321" lvl="4" marL="2286000" algn="l">
              <a:spcBef>
                <a:spcPts val="270"/>
              </a:spcBef>
              <a:spcAft>
                <a:spcPts val="0"/>
              </a:spcAft>
              <a:buSzPts val="877"/>
              <a:buChar char="⚫"/>
              <a:defRPr sz="1350"/>
            </a:lvl5pPr>
            <a:lvl6pPr indent="-297179" lvl="5" marL="2743200" algn="l">
              <a:spcBef>
                <a:spcPts val="270"/>
              </a:spcBef>
              <a:spcAft>
                <a:spcPts val="0"/>
              </a:spcAft>
              <a:buSzPts val="1080"/>
              <a:buChar char="⚫"/>
              <a:defRPr sz="1350"/>
            </a:lvl6pPr>
            <a:lvl7pPr indent="-297179" lvl="6" marL="3200400" algn="l">
              <a:spcBef>
                <a:spcPts val="270"/>
              </a:spcBef>
              <a:spcAft>
                <a:spcPts val="0"/>
              </a:spcAft>
              <a:buSzPts val="1080"/>
              <a:buChar char="⚫"/>
              <a:defRPr sz="1350"/>
            </a:lvl7pPr>
            <a:lvl8pPr indent="-314325" lvl="7" marL="3657600" algn="l">
              <a:spcBef>
                <a:spcPts val="270"/>
              </a:spcBef>
              <a:spcAft>
                <a:spcPts val="0"/>
              </a:spcAft>
              <a:buSzPts val="1350"/>
              <a:buFont typeface="Calibri"/>
              <a:buChar char="•"/>
              <a:defRPr sz="1350"/>
            </a:lvl8pPr>
            <a:lvl9pPr indent="-314325" lvl="8" marL="4114800" algn="l">
              <a:spcBef>
                <a:spcPts val="270"/>
              </a:spcBef>
              <a:spcAft>
                <a:spcPts val="0"/>
              </a:spcAft>
              <a:buSzPts val="1350"/>
              <a:buFont typeface="Calibri"/>
              <a:buChar char="•"/>
              <a:defRPr sz="1350"/>
            </a:lvl9pPr>
          </a:lstStyle>
          <a:p/>
        </p:txBody>
      </p:sp>
      <p:sp>
        <p:nvSpPr>
          <p:cNvPr id="23" name="Google Shape;23;p20"/>
          <p:cNvSpPr/>
          <p:nvPr>
            <p:ph idx="2" type="pic"/>
          </p:nvPr>
        </p:nvSpPr>
        <p:spPr>
          <a:xfrm>
            <a:off x="4692302" y="1305059"/>
            <a:ext cx="3994150" cy="1420813"/>
          </a:xfrm>
          <a:prstGeom prst="rect">
            <a:avLst/>
          </a:prstGeom>
          <a:noFill/>
          <a:ln cap="flat" cmpd="sng" w="9525">
            <a:solidFill>
              <a:srgbClr val="BCD4E9"/>
            </a:solidFill>
            <a:prstDash val="solid"/>
            <a:round/>
            <a:headEnd len="sm" w="sm" type="none"/>
            <a:tailEnd len="sm" w="sm" type="none"/>
          </a:ln>
        </p:spPr>
        <p:txBody>
          <a:bodyPr anchorCtr="0" anchor="t" bIns="45700" lIns="91425" spcFirstLastPara="1" rIns="91425" wrap="square" tIns="45700">
            <a:normAutofit/>
          </a:bodyPr>
          <a:lstStyle>
            <a:lvl1pPr lvl="0" marR="0" rtl="0" algn="l">
              <a:spcBef>
                <a:spcPts val="520"/>
              </a:spcBef>
              <a:spcAft>
                <a:spcPts val="0"/>
              </a:spcAft>
              <a:buClr>
                <a:schemeClr val="accent4"/>
              </a:buClr>
              <a:buSzPts val="2600"/>
              <a:buFont typeface="Arial"/>
              <a:buChar char="•"/>
              <a:defRPr b="0" i="0" sz="2600" u="none" cap="none" strike="noStrike">
                <a:solidFill>
                  <a:schemeClr val="dk1"/>
                </a:solidFill>
                <a:latin typeface="Calibri"/>
                <a:ea typeface="Calibri"/>
                <a:cs typeface="Calibri"/>
                <a:sym typeface="Calibri"/>
              </a:defRPr>
            </a:lvl1pPr>
            <a:lvl2pPr lvl="1" marR="0" rtl="0" algn="l">
              <a:spcBef>
                <a:spcPts val="360"/>
              </a:spcBef>
              <a:spcAft>
                <a:spcPts val="0"/>
              </a:spcAft>
              <a:buClr>
                <a:schemeClr val="accent1"/>
              </a:buClr>
              <a:buSzPts val="1530"/>
              <a:buFont typeface="Noto Sans Symbols"/>
              <a:buChar char="⚫"/>
              <a:defRPr b="0" i="0" sz="1800" u="none" cap="none" strike="noStrike">
                <a:solidFill>
                  <a:schemeClr val="dk1"/>
                </a:solidFill>
                <a:latin typeface="Calibri"/>
                <a:ea typeface="Calibri"/>
                <a:cs typeface="Calibri"/>
                <a:sym typeface="Calibri"/>
              </a:defRPr>
            </a:lvl2pPr>
            <a:lvl3pPr lvl="2" marR="0" rtl="0" algn="l">
              <a:spcBef>
                <a:spcPts val="315"/>
              </a:spcBef>
              <a:spcAft>
                <a:spcPts val="0"/>
              </a:spcAft>
              <a:buClr>
                <a:schemeClr val="accent2"/>
              </a:buClr>
              <a:buSzPts val="1103"/>
              <a:buFont typeface="Noto Sans Symbols"/>
              <a:buChar char="⚫"/>
              <a:defRPr b="0" i="0" sz="1575" u="none" cap="none" strike="noStrike">
                <a:solidFill>
                  <a:schemeClr val="dk1"/>
                </a:solidFill>
                <a:latin typeface="Calibri"/>
                <a:ea typeface="Calibri"/>
                <a:cs typeface="Calibri"/>
                <a:sym typeface="Calibri"/>
              </a:defRPr>
            </a:lvl3pPr>
            <a:lvl4pPr lvl="3" marR="0" rtl="0" algn="l">
              <a:spcBef>
                <a:spcPts val="300"/>
              </a:spcBef>
              <a:spcAft>
                <a:spcPts val="0"/>
              </a:spcAft>
              <a:buClr>
                <a:schemeClr val="accent3"/>
              </a:buClr>
              <a:buSzPts val="975"/>
              <a:buFont typeface="Noto Sans Symbols"/>
              <a:buChar char="⚫"/>
              <a:defRPr b="0" i="0" sz="1500" u="none" cap="none" strike="noStrike">
                <a:solidFill>
                  <a:schemeClr val="dk1"/>
                </a:solidFill>
                <a:latin typeface="Calibri"/>
                <a:ea typeface="Calibri"/>
                <a:cs typeface="Calibri"/>
                <a:sym typeface="Calibri"/>
              </a:defRPr>
            </a:lvl4pPr>
            <a:lvl5pPr lvl="4" marR="0" rtl="0" algn="l">
              <a:spcBef>
                <a:spcPts val="300"/>
              </a:spcBef>
              <a:spcAft>
                <a:spcPts val="0"/>
              </a:spcAft>
              <a:buClr>
                <a:schemeClr val="accent4"/>
              </a:buClr>
              <a:buSzPts val="975"/>
              <a:buFont typeface="Noto Sans Symbols"/>
              <a:buChar char="⚫"/>
              <a:defRPr b="0" i="0" sz="1500" u="none" cap="none" strike="noStrike">
                <a:solidFill>
                  <a:schemeClr val="dk1"/>
                </a:solidFill>
                <a:latin typeface="Calibri"/>
                <a:ea typeface="Calibri"/>
                <a:cs typeface="Calibri"/>
                <a:sym typeface="Calibri"/>
              </a:defRPr>
            </a:lvl5pPr>
            <a:lvl6pPr lvl="5" marR="0" rtl="0" algn="l">
              <a:spcBef>
                <a:spcPts val="270"/>
              </a:spcBef>
              <a:spcAft>
                <a:spcPts val="0"/>
              </a:spcAft>
              <a:buClr>
                <a:schemeClr val="accent5"/>
              </a:buClr>
              <a:buSzPts val="1080"/>
              <a:buFont typeface="Noto Sans Symbols"/>
              <a:buChar char="⚫"/>
              <a:defRPr b="0" i="0" sz="1350" u="none" cap="none" strike="noStrike">
                <a:solidFill>
                  <a:schemeClr val="dk1"/>
                </a:solidFill>
                <a:latin typeface="Calibri"/>
                <a:ea typeface="Calibri"/>
                <a:cs typeface="Calibri"/>
                <a:sym typeface="Calibri"/>
              </a:defRPr>
            </a:lvl6pPr>
            <a:lvl7pPr lvl="6" marR="0" rtl="0" algn="l">
              <a:spcBef>
                <a:spcPts val="240"/>
              </a:spcBef>
              <a:spcAft>
                <a:spcPts val="0"/>
              </a:spcAft>
              <a:buClr>
                <a:schemeClr val="accent6"/>
              </a:buClr>
              <a:buSzPts val="960"/>
              <a:buFont typeface="Noto Sans Symbols"/>
              <a:buChar char="⚫"/>
              <a:defRPr b="0" i="0" sz="1200" u="none" cap="none" strike="noStrike">
                <a:solidFill>
                  <a:schemeClr val="dk1"/>
                </a:solidFill>
                <a:latin typeface="Calibri"/>
                <a:ea typeface="Calibri"/>
                <a:cs typeface="Calibri"/>
                <a:sym typeface="Calibri"/>
              </a:defRPr>
            </a:lvl7pPr>
            <a:lvl8pPr lvl="7" marR="0" rtl="0" algn="l">
              <a:spcBef>
                <a:spcPts val="240"/>
              </a:spcBef>
              <a:spcAft>
                <a:spcPts val="0"/>
              </a:spcAft>
              <a:buClr>
                <a:schemeClr val="dk2"/>
              </a:buClr>
              <a:buSzPts val="1200"/>
              <a:buFont typeface="Calibri"/>
              <a:buChar char="•"/>
              <a:defRPr b="0" i="0" sz="1200" u="none" cap="none" strike="noStrike">
                <a:solidFill>
                  <a:schemeClr val="dk1"/>
                </a:solidFill>
                <a:latin typeface="Calibri"/>
                <a:ea typeface="Calibri"/>
                <a:cs typeface="Calibri"/>
                <a:sym typeface="Calibri"/>
              </a:defRPr>
            </a:lvl8pPr>
            <a:lvl9pPr lvl="8" marR="0" rtl="0" algn="l">
              <a:spcBef>
                <a:spcPts val="210"/>
              </a:spcBef>
              <a:spcAft>
                <a:spcPts val="0"/>
              </a:spcAft>
              <a:buClr>
                <a:schemeClr val="dk2"/>
              </a:buClr>
              <a:buSzPts val="1050"/>
              <a:buFont typeface="Calibri"/>
              <a:buChar char="•"/>
              <a:defRPr b="0" i="0" sz="1050" u="none" cap="none" strike="noStrike">
                <a:solidFill>
                  <a:schemeClr val="dk1"/>
                </a:solidFill>
                <a:latin typeface="Calibri"/>
                <a:ea typeface="Calibri"/>
                <a:cs typeface="Calibri"/>
                <a:sym typeface="Calibri"/>
              </a:defRPr>
            </a:lvl9pPr>
          </a:lstStyle>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ull Quote">
  <p:cSld name="Pull Quote">
    <p:spTree>
      <p:nvGrpSpPr>
        <p:cNvPr id="24" name="Shape 24"/>
        <p:cNvGrpSpPr/>
        <p:nvPr/>
      </p:nvGrpSpPr>
      <p:grpSpPr>
        <a:xfrm>
          <a:off x="0" y="0"/>
          <a:ext cx="0" cy="0"/>
          <a:chOff x="0" y="0"/>
          <a:chExt cx="0" cy="0"/>
        </a:xfrm>
      </p:grpSpPr>
      <p:sp>
        <p:nvSpPr>
          <p:cNvPr id="25" name="Google Shape;25;p21"/>
          <p:cNvSpPr/>
          <p:nvPr/>
        </p:nvSpPr>
        <p:spPr>
          <a:xfrm>
            <a:off x="1721476" y="1313644"/>
            <a:ext cx="5701048" cy="3206840"/>
          </a:xfrm>
          <a:prstGeom prst="snip2DiagRect">
            <a:avLst>
              <a:gd fmla="val 0" name="adj1"/>
              <a:gd fmla="val 16667" name="adj2"/>
            </a:avLst>
          </a:prstGeom>
          <a:solidFill>
            <a:srgbClr val="1C3C5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pic>
        <p:nvPicPr>
          <p:cNvPr id="26" name="Google Shape;26;p21"/>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27" name="Google Shape;27;p21"/>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8" name="Google Shape;28;p21"/>
          <p:cNvSpPr txBox="1"/>
          <p:nvPr>
            <p:ph idx="1" type="body"/>
          </p:nvPr>
        </p:nvSpPr>
        <p:spPr>
          <a:xfrm>
            <a:off x="2574750" y="1534732"/>
            <a:ext cx="3994500" cy="2376154"/>
          </a:xfrm>
          <a:prstGeom prst="rect">
            <a:avLst/>
          </a:prstGeom>
          <a:noFill/>
          <a:ln>
            <a:noFill/>
          </a:ln>
        </p:spPr>
        <p:txBody>
          <a:bodyPr anchorCtr="0" anchor="t" bIns="91400" lIns="91400" spcFirstLastPara="1" rIns="91400" wrap="square" tIns="91400">
            <a:normAutofit/>
          </a:bodyPr>
          <a:lstStyle>
            <a:lvl1pPr indent="-228600" lvl="0" marL="457200" algn="l">
              <a:spcBef>
                <a:spcPts val="520"/>
              </a:spcBef>
              <a:spcAft>
                <a:spcPts val="0"/>
              </a:spcAft>
              <a:buSzPts val="2600"/>
              <a:buNone/>
              <a:defRPr b="1">
                <a:solidFill>
                  <a:schemeClr val="lt1"/>
                </a:solidFill>
              </a:defRPr>
            </a:lvl1pPr>
            <a:lvl2pPr indent="-325755" lvl="1" marL="914400" algn="l">
              <a:spcBef>
                <a:spcPts val="360"/>
              </a:spcBef>
              <a:spcAft>
                <a:spcPts val="0"/>
              </a:spcAft>
              <a:buSzPts val="1530"/>
              <a:buChar char="⚫"/>
              <a:defRPr/>
            </a:lvl2pPr>
            <a:lvl3pPr indent="-298608" lvl="2" marL="1371600" algn="l">
              <a:spcBef>
                <a:spcPts val="315"/>
              </a:spcBef>
              <a:spcAft>
                <a:spcPts val="0"/>
              </a:spcAft>
              <a:buSzPts val="1103"/>
              <a:buChar char="⚫"/>
              <a:defRPr/>
            </a:lvl3pPr>
            <a:lvl4pPr indent="-290512" lvl="3" marL="1828800" algn="l">
              <a:spcBef>
                <a:spcPts val="300"/>
              </a:spcBef>
              <a:spcAft>
                <a:spcPts val="0"/>
              </a:spcAft>
              <a:buSzPts val="975"/>
              <a:buChar char="⚫"/>
              <a:defRPr/>
            </a:lvl4pPr>
            <a:lvl5pPr indent="-284321" lvl="4" marL="2286000" algn="l">
              <a:spcBef>
                <a:spcPts val="270"/>
              </a:spcBef>
              <a:spcAft>
                <a:spcPts val="0"/>
              </a:spcAft>
              <a:buSzPts val="877"/>
              <a:buChar char="⚫"/>
              <a:defRPr sz="1350"/>
            </a:lvl5pPr>
            <a:lvl6pPr indent="-297179" lvl="5" marL="2743200" algn="l">
              <a:spcBef>
                <a:spcPts val="270"/>
              </a:spcBef>
              <a:spcAft>
                <a:spcPts val="0"/>
              </a:spcAft>
              <a:buSzPts val="1080"/>
              <a:buChar char="⚫"/>
              <a:defRPr sz="1350"/>
            </a:lvl6pPr>
            <a:lvl7pPr indent="-297179" lvl="6" marL="3200400" algn="l">
              <a:spcBef>
                <a:spcPts val="270"/>
              </a:spcBef>
              <a:spcAft>
                <a:spcPts val="0"/>
              </a:spcAft>
              <a:buSzPts val="1080"/>
              <a:buChar char="⚫"/>
              <a:defRPr sz="1350"/>
            </a:lvl7pPr>
            <a:lvl8pPr indent="-314325" lvl="7" marL="3657600" algn="l">
              <a:spcBef>
                <a:spcPts val="270"/>
              </a:spcBef>
              <a:spcAft>
                <a:spcPts val="0"/>
              </a:spcAft>
              <a:buSzPts val="1350"/>
              <a:buFont typeface="Calibri"/>
              <a:buChar char="•"/>
              <a:defRPr sz="1350"/>
            </a:lvl8pPr>
            <a:lvl9pPr indent="-314325" lvl="8" marL="4114800" algn="l">
              <a:spcBef>
                <a:spcPts val="270"/>
              </a:spcBef>
              <a:spcAft>
                <a:spcPts val="0"/>
              </a:spcAft>
              <a:buSzPts val="1350"/>
              <a:buFont typeface="Calibri"/>
              <a:buChar char="•"/>
              <a:defRPr sz="1350"/>
            </a:lvl9pPr>
          </a:lstStyle>
          <a:p/>
        </p:txBody>
      </p:sp>
      <p:sp>
        <p:nvSpPr>
          <p:cNvPr id="29" name="Google Shape;29;p21"/>
          <p:cNvSpPr txBox="1"/>
          <p:nvPr>
            <p:ph idx="2" type="body"/>
          </p:nvPr>
        </p:nvSpPr>
        <p:spPr>
          <a:xfrm>
            <a:off x="3017949" y="3943350"/>
            <a:ext cx="3108101" cy="521326"/>
          </a:xfrm>
          <a:prstGeom prst="rect">
            <a:avLst/>
          </a:prstGeom>
          <a:noFill/>
          <a:ln>
            <a:noFill/>
          </a:ln>
        </p:spPr>
        <p:txBody>
          <a:bodyPr anchorCtr="0" anchor="t" bIns="91400" lIns="91400" spcFirstLastPara="1" rIns="91400" wrap="square" tIns="91400">
            <a:normAutofit/>
          </a:bodyPr>
          <a:lstStyle>
            <a:lvl1pPr indent="-228600" lvl="0" marL="457200" algn="l">
              <a:spcBef>
                <a:spcPts val="320"/>
              </a:spcBef>
              <a:spcAft>
                <a:spcPts val="0"/>
              </a:spcAft>
              <a:buSzPts val="1600"/>
              <a:buNone/>
              <a:defRPr b="1" i="1" sz="1600">
                <a:solidFill>
                  <a:schemeClr val="lt1"/>
                </a:solidFill>
              </a:defRPr>
            </a:lvl1pPr>
            <a:lvl2pPr indent="-325755" lvl="1" marL="914400" algn="l">
              <a:spcBef>
                <a:spcPts val="360"/>
              </a:spcBef>
              <a:spcAft>
                <a:spcPts val="0"/>
              </a:spcAft>
              <a:buSzPts val="1530"/>
              <a:buChar char="⚫"/>
              <a:defRPr/>
            </a:lvl2pPr>
            <a:lvl3pPr indent="-298608" lvl="2" marL="1371600" algn="l">
              <a:spcBef>
                <a:spcPts val="315"/>
              </a:spcBef>
              <a:spcAft>
                <a:spcPts val="0"/>
              </a:spcAft>
              <a:buSzPts val="1103"/>
              <a:buChar char="⚫"/>
              <a:defRPr/>
            </a:lvl3pPr>
            <a:lvl4pPr indent="-290512" lvl="3" marL="1828800" algn="l">
              <a:spcBef>
                <a:spcPts val="300"/>
              </a:spcBef>
              <a:spcAft>
                <a:spcPts val="0"/>
              </a:spcAft>
              <a:buSzPts val="975"/>
              <a:buChar char="⚫"/>
              <a:defRPr/>
            </a:lvl4pPr>
            <a:lvl5pPr indent="-284321" lvl="4" marL="2286000" algn="l">
              <a:spcBef>
                <a:spcPts val="270"/>
              </a:spcBef>
              <a:spcAft>
                <a:spcPts val="0"/>
              </a:spcAft>
              <a:buSzPts val="877"/>
              <a:buChar char="⚫"/>
              <a:defRPr sz="1350"/>
            </a:lvl5pPr>
            <a:lvl6pPr indent="-297179" lvl="5" marL="2743200" algn="l">
              <a:spcBef>
                <a:spcPts val="270"/>
              </a:spcBef>
              <a:spcAft>
                <a:spcPts val="0"/>
              </a:spcAft>
              <a:buSzPts val="1080"/>
              <a:buChar char="⚫"/>
              <a:defRPr sz="1350"/>
            </a:lvl6pPr>
            <a:lvl7pPr indent="-297179" lvl="6" marL="3200400" algn="l">
              <a:spcBef>
                <a:spcPts val="270"/>
              </a:spcBef>
              <a:spcAft>
                <a:spcPts val="0"/>
              </a:spcAft>
              <a:buSzPts val="1080"/>
              <a:buChar char="⚫"/>
              <a:defRPr sz="1350"/>
            </a:lvl7pPr>
            <a:lvl8pPr indent="-314325" lvl="7" marL="3657600" algn="l">
              <a:spcBef>
                <a:spcPts val="270"/>
              </a:spcBef>
              <a:spcAft>
                <a:spcPts val="0"/>
              </a:spcAft>
              <a:buSzPts val="1350"/>
              <a:buFont typeface="Calibri"/>
              <a:buChar char="•"/>
              <a:defRPr sz="1350"/>
            </a:lvl8pPr>
            <a:lvl9pPr indent="-314325" lvl="8" marL="4114800" algn="l">
              <a:spcBef>
                <a:spcPts val="270"/>
              </a:spcBef>
              <a:spcAft>
                <a:spcPts val="0"/>
              </a:spcAft>
              <a:buSzPts val="1350"/>
              <a:buFont typeface="Calibri"/>
              <a:buChar char="•"/>
              <a:defRPr sz="1350"/>
            </a:lvl9pPr>
          </a:lstStyle>
          <a:p/>
        </p:txBody>
      </p:sp>
      <p:pic>
        <p:nvPicPr>
          <p:cNvPr descr="A picture containing icon&#10;&#10;Description automatically generated" id="30" name="Google Shape;30;p21"/>
          <p:cNvPicPr preferRelativeResize="0"/>
          <p:nvPr/>
        </p:nvPicPr>
        <p:blipFill rotWithShape="1">
          <a:blip r:embed="rId3">
            <a:alphaModFix/>
          </a:blip>
          <a:srcRect b="56088" l="34179" r="32617" t="21571"/>
          <a:stretch/>
        </p:blipFill>
        <p:spPr>
          <a:xfrm>
            <a:off x="1828288" y="1352281"/>
            <a:ext cx="639651" cy="536620"/>
          </a:xfrm>
          <a:prstGeom prst="rect">
            <a:avLst/>
          </a:prstGeom>
          <a:solidFill>
            <a:srgbClr val="1C3C58"/>
          </a:solid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chemeClr val="accent4"/>
            </a:gs>
            <a:gs pos="85000">
              <a:schemeClr val="accent6"/>
            </a:gs>
            <a:gs pos="100000">
              <a:schemeClr val="accent6"/>
            </a:gs>
          </a:gsLst>
          <a:lin ang="16200000" scaled="0"/>
        </a:gradFill>
      </p:bgPr>
    </p:bg>
    <p:spTree>
      <p:nvGrpSpPr>
        <p:cNvPr id="31" name="Shape 31"/>
        <p:cNvGrpSpPr/>
        <p:nvPr/>
      </p:nvGrpSpPr>
      <p:grpSpPr>
        <a:xfrm>
          <a:off x="0" y="0"/>
          <a:ext cx="0" cy="0"/>
          <a:chOff x="0" y="0"/>
          <a:chExt cx="0" cy="0"/>
        </a:xfrm>
      </p:grpSpPr>
      <p:sp>
        <p:nvSpPr>
          <p:cNvPr id="32" name="Google Shape;32;p14"/>
          <p:cNvSpPr txBox="1"/>
          <p:nvPr>
            <p:ph type="ctrTitle"/>
          </p:nvPr>
        </p:nvSpPr>
        <p:spPr>
          <a:xfrm>
            <a:off x="644652" y="1007598"/>
            <a:ext cx="7851648" cy="1371600"/>
          </a:xfrm>
          <a:prstGeom prst="rect">
            <a:avLst/>
          </a:prstGeom>
          <a:noFill/>
          <a:ln>
            <a:noFill/>
          </a:ln>
        </p:spPr>
        <p:txBody>
          <a:bodyPr anchorCtr="0" anchor="b" bIns="0" lIns="0" spcFirstLastPara="1" rIns="18275" wrap="square" tIns="0">
            <a:noAutofit/>
          </a:bodyPr>
          <a:lstStyle>
            <a:lvl1pPr lvl="0" algn="l">
              <a:spcBef>
                <a:spcPts val="0"/>
              </a:spcBef>
              <a:spcAft>
                <a:spcPts val="0"/>
              </a:spcAft>
              <a:buClr>
                <a:schemeClr val="lt1"/>
              </a:buClr>
              <a:buSzPts val="5000"/>
              <a:buFont typeface="Calibri"/>
              <a:buNone/>
              <a:defRPr b="0" sz="500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14"/>
          <p:cNvSpPr txBox="1"/>
          <p:nvPr>
            <p:ph idx="1" type="subTitle"/>
          </p:nvPr>
        </p:nvSpPr>
        <p:spPr>
          <a:xfrm>
            <a:off x="644652" y="2400300"/>
            <a:ext cx="7854696" cy="1314450"/>
          </a:xfrm>
          <a:prstGeom prst="rect">
            <a:avLst/>
          </a:prstGeom>
          <a:noFill/>
          <a:ln>
            <a:noFill/>
          </a:ln>
        </p:spPr>
        <p:txBody>
          <a:bodyPr anchorCtr="0" anchor="t" bIns="45700" lIns="0" spcFirstLastPara="1" rIns="18275" wrap="square" tIns="45700">
            <a:normAutofit/>
          </a:bodyPr>
          <a:lstStyle>
            <a:lvl1pPr lvl="0" marR="34289"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pic>
        <p:nvPicPr>
          <p:cNvPr id="34" name="Google Shape;34;p14"/>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dered List">
  <p:cSld name="Ordered List">
    <p:spTree>
      <p:nvGrpSpPr>
        <p:cNvPr id="35" name="Shape 35"/>
        <p:cNvGrpSpPr/>
        <p:nvPr/>
      </p:nvGrpSpPr>
      <p:grpSpPr>
        <a:xfrm>
          <a:off x="0" y="0"/>
          <a:ext cx="0" cy="0"/>
          <a:chOff x="0" y="0"/>
          <a:chExt cx="0" cy="0"/>
        </a:xfrm>
      </p:grpSpPr>
      <p:sp>
        <p:nvSpPr>
          <p:cNvPr id="36" name="Google Shape;36;p22"/>
          <p:cNvSpPr txBox="1"/>
          <p:nvPr>
            <p:ph idx="1" type="body"/>
          </p:nvPr>
        </p:nvSpPr>
        <p:spPr>
          <a:xfrm>
            <a:off x="457200" y="1309352"/>
            <a:ext cx="8229600" cy="3434098"/>
          </a:xfrm>
          <a:prstGeom prst="rect">
            <a:avLst/>
          </a:prstGeom>
          <a:noFill/>
          <a:ln>
            <a:noFill/>
          </a:ln>
        </p:spPr>
        <p:txBody>
          <a:bodyPr anchorCtr="0" anchor="t" bIns="45700" lIns="91425" spcFirstLastPara="1" rIns="91425" wrap="square" tIns="45700">
            <a:normAutofit/>
          </a:bodyPr>
          <a:lstStyle>
            <a:lvl1pPr indent="-393700" lvl="0" marL="457200" algn="l">
              <a:spcBef>
                <a:spcPts val="520"/>
              </a:spcBef>
              <a:spcAft>
                <a:spcPts val="0"/>
              </a:spcAft>
              <a:buClr>
                <a:schemeClr val="accent4"/>
              </a:buClr>
              <a:buSzPts val="2600"/>
              <a:buFont typeface="Calibri"/>
              <a:buAutoNum type="arabicPeriod"/>
              <a:defRPr sz="2600"/>
            </a:lvl1pPr>
            <a:lvl2pPr indent="-355600" lvl="1" marL="914400" algn="l">
              <a:spcBef>
                <a:spcPts val="400"/>
              </a:spcBef>
              <a:spcAft>
                <a:spcPts val="0"/>
              </a:spcAft>
              <a:buClr>
                <a:schemeClr val="accent4"/>
              </a:buClr>
              <a:buSzPts val="2000"/>
              <a:buFont typeface="Calibri"/>
              <a:buAutoNum type="alphaLcParenR"/>
              <a:defRPr sz="2000"/>
            </a:lvl2pPr>
            <a:lvl3pPr indent="-336550" lvl="2" marL="1371600" algn="l">
              <a:spcBef>
                <a:spcPts val="340"/>
              </a:spcBef>
              <a:spcAft>
                <a:spcPts val="0"/>
              </a:spcAft>
              <a:buClr>
                <a:schemeClr val="accent4"/>
              </a:buClr>
              <a:buSzPts val="1700"/>
              <a:buFont typeface="Calibri"/>
              <a:buAutoNum type="romanLcPeriod"/>
              <a:defRPr sz="1700"/>
            </a:lvl3pPr>
            <a:lvl4pPr indent="-323850" lvl="3" marL="1828800" algn="l">
              <a:spcBef>
                <a:spcPts val="300"/>
              </a:spcBef>
              <a:spcAft>
                <a:spcPts val="0"/>
              </a:spcAft>
              <a:buSzPts val="1500"/>
              <a:buFont typeface="Calibri"/>
              <a:buAutoNum type="arabicPeriod"/>
              <a:defRPr/>
            </a:lvl4pPr>
            <a:lvl5pPr indent="-314325" lvl="4" marL="2286000" algn="l">
              <a:spcBef>
                <a:spcPts val="270"/>
              </a:spcBef>
              <a:spcAft>
                <a:spcPts val="0"/>
              </a:spcAft>
              <a:buSzPts val="1350"/>
              <a:buFont typeface="Calibri"/>
              <a:buAutoNum type="arabicPeriod"/>
              <a:defRPr sz="135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37" name="Google Shape;37;p22"/>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38" name="Google Shape;38;p22"/>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gradFill>
          <a:gsLst>
            <a:gs pos="0">
              <a:srgbClr val="659298"/>
            </a:gs>
            <a:gs pos="100000">
              <a:srgbClr val="4E6F74"/>
            </a:gs>
          </a:gsLst>
          <a:lin ang="15960000" scaled="0"/>
        </a:gradFill>
      </p:bgPr>
    </p:bg>
    <p:spTree>
      <p:nvGrpSpPr>
        <p:cNvPr id="39" name="Shape 39"/>
        <p:cNvGrpSpPr/>
        <p:nvPr/>
      </p:nvGrpSpPr>
      <p:grpSpPr>
        <a:xfrm>
          <a:off x="0" y="0"/>
          <a:ext cx="0" cy="0"/>
          <a:chOff x="0" y="0"/>
          <a:chExt cx="0" cy="0"/>
        </a:xfrm>
      </p:grpSpPr>
      <p:sp>
        <p:nvSpPr>
          <p:cNvPr id="40" name="Google Shape;40;p16"/>
          <p:cNvSpPr txBox="1"/>
          <p:nvPr>
            <p:ph type="title"/>
          </p:nvPr>
        </p:nvSpPr>
        <p:spPr>
          <a:xfrm>
            <a:off x="530352" y="987552"/>
            <a:ext cx="7772400" cy="1021842"/>
          </a:xfrm>
          <a:prstGeom prst="rect">
            <a:avLst/>
          </a:prstGeom>
          <a:noFill/>
          <a:ln>
            <a:noFill/>
          </a:ln>
        </p:spPr>
        <p:txBody>
          <a:bodyPr anchorCtr="0" anchor="b" bIns="0" lIns="0" spcFirstLastPara="1" rIns="0" wrap="square" tIns="0">
            <a:noAutofit/>
          </a:bodyPr>
          <a:lstStyle>
            <a:lvl1pPr lvl="0" algn="l">
              <a:spcBef>
                <a:spcPts val="0"/>
              </a:spcBef>
              <a:spcAft>
                <a:spcPts val="0"/>
              </a:spcAft>
              <a:buClr>
                <a:srgbClr val="FFFFFF"/>
              </a:buClr>
              <a:buSzPts val="5000"/>
              <a:buFont typeface="Calibri"/>
              <a:buNone/>
              <a:defRPr b="0" sz="500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16"/>
          <p:cNvSpPr txBox="1"/>
          <p:nvPr>
            <p:ph idx="1" type="body"/>
          </p:nvPr>
        </p:nvSpPr>
        <p:spPr>
          <a:xfrm>
            <a:off x="530352" y="2028498"/>
            <a:ext cx="7772400" cy="1132284"/>
          </a:xfrm>
          <a:prstGeom prst="rect">
            <a:avLst/>
          </a:prstGeom>
          <a:noFill/>
          <a:ln>
            <a:noFill/>
          </a:ln>
        </p:spPr>
        <p:txBody>
          <a:bodyPr anchorCtr="0" anchor="t" bIns="45700" lIns="45700" spcFirstLastPara="1" rIns="45700" wrap="square" tIns="45700">
            <a:normAutofit/>
          </a:bodyPr>
          <a:lstStyle>
            <a:lvl1pPr indent="-393700" lvl="0" marL="457200" algn="l">
              <a:spcBef>
                <a:spcPts val="520"/>
              </a:spcBef>
              <a:spcAft>
                <a:spcPts val="0"/>
              </a:spcAft>
              <a:buClr>
                <a:schemeClr val="lt1"/>
              </a:buClr>
              <a:buSzPts val="2600"/>
              <a:buFont typeface="Arial"/>
              <a:buChar char="•"/>
              <a:defRPr sz="2600">
                <a:solidFill>
                  <a:schemeClr val="lt1"/>
                </a:solidFill>
              </a:defRPr>
            </a:lvl1pPr>
            <a:lvl2pPr indent="-228600" lvl="1" marL="914400" algn="l">
              <a:spcBef>
                <a:spcPts val="270"/>
              </a:spcBef>
              <a:spcAft>
                <a:spcPts val="0"/>
              </a:spcAft>
              <a:buSzPts val="1148"/>
              <a:buNone/>
              <a:defRPr sz="1350">
                <a:solidFill>
                  <a:schemeClr val="lt1"/>
                </a:solidFill>
              </a:defRPr>
            </a:lvl2pPr>
            <a:lvl3pPr indent="-228600" lvl="2" marL="1371600" algn="l">
              <a:spcBef>
                <a:spcPts val="240"/>
              </a:spcBef>
              <a:spcAft>
                <a:spcPts val="0"/>
              </a:spcAft>
              <a:buSzPts val="840"/>
              <a:buNone/>
              <a:defRPr sz="1200">
                <a:solidFill>
                  <a:schemeClr val="lt1"/>
                </a:solidFill>
              </a:defRPr>
            </a:lvl3pPr>
            <a:lvl4pPr indent="-228600" lvl="3" marL="1828800" algn="l">
              <a:spcBef>
                <a:spcPts val="210"/>
              </a:spcBef>
              <a:spcAft>
                <a:spcPts val="0"/>
              </a:spcAft>
              <a:buSzPts val="683"/>
              <a:buNone/>
              <a:defRPr sz="1050">
                <a:solidFill>
                  <a:schemeClr val="lt1"/>
                </a:solidFill>
              </a:defRPr>
            </a:lvl4pPr>
            <a:lvl5pPr indent="-228600" lvl="4" marL="2286000" algn="l">
              <a:spcBef>
                <a:spcPts val="210"/>
              </a:spcBef>
              <a:spcAft>
                <a:spcPts val="0"/>
              </a:spcAft>
              <a:buSzPts val="683"/>
              <a:buNone/>
              <a:defRPr sz="1050">
                <a:solidFill>
                  <a:schemeClr val="lt1"/>
                </a:solidFill>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42" name="Google Shape;42;p16"/>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43" name="Shape 43"/>
        <p:cNvGrpSpPr/>
        <p:nvPr/>
      </p:nvGrpSpPr>
      <p:grpSpPr>
        <a:xfrm>
          <a:off x="0" y="0"/>
          <a:ext cx="0" cy="0"/>
          <a:chOff x="0" y="0"/>
          <a:chExt cx="0" cy="0"/>
        </a:xfrm>
      </p:grpSpPr>
      <p:sp>
        <p:nvSpPr>
          <p:cNvPr id="44" name="Google Shape;44;p23"/>
          <p:cNvSpPr txBox="1"/>
          <p:nvPr>
            <p:ph type="title"/>
          </p:nvPr>
        </p:nvSpPr>
        <p:spPr>
          <a:xfrm>
            <a:off x="457200" y="302954"/>
            <a:ext cx="8229600" cy="85725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23"/>
          <p:cNvSpPr txBox="1"/>
          <p:nvPr>
            <p:ph idx="1" type="body"/>
          </p:nvPr>
        </p:nvSpPr>
        <p:spPr>
          <a:xfrm>
            <a:off x="457200" y="1317938"/>
            <a:ext cx="4038600" cy="3448256"/>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SzPts val="2400"/>
              <a:buChar char="•"/>
              <a:defRPr sz="2400"/>
            </a:lvl1pPr>
            <a:lvl2pPr indent="-355600" lvl="1" marL="914400" algn="l">
              <a:spcBef>
                <a:spcPts val="400"/>
              </a:spcBef>
              <a:spcAft>
                <a:spcPts val="0"/>
              </a:spcAft>
              <a:buSzPts val="2000"/>
              <a:buFont typeface="Arial"/>
              <a:buChar char="•"/>
              <a:defRPr sz="2000"/>
            </a:lvl2pPr>
            <a:lvl3pPr indent="-342900" lvl="2" marL="1371600" algn="l">
              <a:spcBef>
                <a:spcPts val="360"/>
              </a:spcBef>
              <a:spcAft>
                <a:spcPts val="0"/>
              </a:spcAft>
              <a:buSzPts val="1800"/>
              <a:buFont typeface="Arial"/>
              <a:buChar char="•"/>
              <a:defRPr sz="1800"/>
            </a:lvl3pPr>
            <a:lvl4pPr indent="-323850" lvl="3" marL="1828800" algn="l">
              <a:spcBef>
                <a:spcPts val="300"/>
              </a:spcBef>
              <a:spcAft>
                <a:spcPts val="0"/>
              </a:spcAft>
              <a:buSzPts val="1500"/>
              <a:buFont typeface="Arial"/>
              <a:buChar char="•"/>
              <a:defRPr sz="1500"/>
            </a:lvl4pPr>
            <a:lvl5pPr indent="-314325" lvl="4" marL="2286000" algn="l">
              <a:spcBef>
                <a:spcPts val="270"/>
              </a:spcBef>
              <a:spcAft>
                <a:spcPts val="0"/>
              </a:spcAft>
              <a:buSzPts val="1350"/>
              <a:buFont typeface="Arial"/>
              <a:buChar char="•"/>
              <a:defRPr sz="135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46" name="Google Shape;46;p23"/>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47" name="Google Shape;47;p23"/>
          <p:cNvSpPr txBox="1"/>
          <p:nvPr>
            <p:ph idx="2" type="body"/>
          </p:nvPr>
        </p:nvSpPr>
        <p:spPr>
          <a:xfrm>
            <a:off x="4648200" y="1317938"/>
            <a:ext cx="4038600" cy="3448256"/>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SzPts val="2400"/>
              <a:buChar char="•"/>
              <a:defRPr sz="2400"/>
            </a:lvl1pPr>
            <a:lvl2pPr indent="-355600" lvl="1" marL="914400" algn="l">
              <a:spcBef>
                <a:spcPts val="400"/>
              </a:spcBef>
              <a:spcAft>
                <a:spcPts val="0"/>
              </a:spcAft>
              <a:buSzPts val="2000"/>
              <a:buFont typeface="Arial"/>
              <a:buChar char="•"/>
              <a:defRPr sz="2000"/>
            </a:lvl2pPr>
            <a:lvl3pPr indent="-342900" lvl="2" marL="1371600" algn="l">
              <a:spcBef>
                <a:spcPts val="360"/>
              </a:spcBef>
              <a:spcAft>
                <a:spcPts val="0"/>
              </a:spcAft>
              <a:buSzPts val="1800"/>
              <a:buFont typeface="Arial"/>
              <a:buChar char="•"/>
              <a:defRPr sz="1800"/>
            </a:lvl3pPr>
            <a:lvl4pPr indent="-323850" lvl="3" marL="1828800" algn="l">
              <a:spcBef>
                <a:spcPts val="300"/>
              </a:spcBef>
              <a:spcAft>
                <a:spcPts val="0"/>
              </a:spcAft>
              <a:buSzPts val="1500"/>
              <a:buFont typeface="Arial"/>
              <a:buChar char="•"/>
              <a:defRPr sz="1500"/>
            </a:lvl4pPr>
            <a:lvl5pPr indent="-314325" lvl="4" marL="2286000" algn="l">
              <a:spcBef>
                <a:spcPts val="270"/>
              </a:spcBef>
              <a:spcAft>
                <a:spcPts val="0"/>
              </a:spcAft>
              <a:buSzPts val="1350"/>
              <a:buFont typeface="Arial"/>
              <a:buChar char="•"/>
              <a:defRPr sz="135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Tree>
  </p:cSld>
  <p:clrMapOvr>
    <a:masterClrMapping/>
  </p:clrMapOvr>
  <mc:AlternateContent>
    <mc:Choice Requires="p14">
      <p:transition spd="slow" p14:dur="1600">
        <p14:gallery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18" Type="http://schemas.openxmlformats.org/officeDocument/2006/relationships/theme" Target="../theme/theme4.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slideLayout" Target="../slideLayouts/slideLayout19.xml"/><Relationship Id="rId3" Type="http://schemas.openxmlformats.org/officeDocument/2006/relationships/slideLayout" Target="../slideLayouts/slideLayout20.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1.xml"/><Relationship Id="rId10" Type="http://schemas.openxmlformats.org/officeDocument/2006/relationships/slideLayout" Target="../slideLayouts/slideLayout30.xml"/><Relationship Id="rId13" Type="http://schemas.openxmlformats.org/officeDocument/2006/relationships/slideLayout" Target="../slideLayouts/slideLayout33.xml"/><Relationship Id="rId12" Type="http://schemas.openxmlformats.org/officeDocument/2006/relationships/slideLayout" Target="../slideLayouts/slideLayout32.xml"/><Relationship Id="rId1" Type="http://schemas.openxmlformats.org/officeDocument/2006/relationships/slideLayout" Target="../slideLayouts/slideLayout21.xml"/><Relationship Id="rId2" Type="http://schemas.openxmlformats.org/officeDocument/2006/relationships/slideLayout" Target="../slideLayouts/slideLayout22.xml"/><Relationship Id="rId3" Type="http://schemas.openxmlformats.org/officeDocument/2006/relationships/slideLayout" Target="../slideLayouts/slideLayout23.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5" Type="http://schemas.openxmlformats.org/officeDocument/2006/relationships/theme" Target="../theme/theme3.xml"/><Relationship Id="rId14" Type="http://schemas.openxmlformats.org/officeDocument/2006/relationships/slideLayout" Target="../slideLayouts/slideLayout34.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8D8D8"/>
            </a:gs>
          </a:gsLst>
          <a:lin ang="5640000" scaled="0"/>
        </a:gradFill>
      </p:bgPr>
    </p:bg>
    <p:spTree>
      <p:nvGrpSpPr>
        <p:cNvPr id="5" name="Shape 5"/>
        <p:cNvGrpSpPr/>
        <p:nvPr/>
      </p:nvGrpSpPr>
      <p:grpSpPr>
        <a:xfrm>
          <a:off x="0" y="0"/>
          <a:ext cx="0" cy="0"/>
          <a:chOff x="0" y="0"/>
          <a:chExt cx="0" cy="0"/>
        </a:xfrm>
      </p:grpSpPr>
      <p:sp>
        <p:nvSpPr>
          <p:cNvPr id="6" name="Google Shape;6;p11"/>
          <p:cNvSpPr txBox="1"/>
          <p:nvPr>
            <p:ph type="title"/>
          </p:nvPr>
        </p:nvSpPr>
        <p:spPr>
          <a:xfrm>
            <a:off x="457200" y="528066"/>
            <a:ext cx="8229600" cy="857250"/>
          </a:xfrm>
          <a:prstGeom prst="rect">
            <a:avLst/>
          </a:prstGeom>
          <a:noFill/>
          <a:ln>
            <a:noFill/>
          </a:ln>
        </p:spPr>
        <p:txBody>
          <a:bodyPr anchorCtr="0" anchor="b" bIns="0" lIns="0" spcFirstLastPara="1" rIns="0" wrap="square" tIns="45700">
            <a:normAutofit/>
          </a:bodyPr>
          <a:lstStyle>
            <a:lvl1pPr lvl="0" marR="0" rtl="0" algn="l">
              <a:spcBef>
                <a:spcPts val="0"/>
              </a:spcBef>
              <a:spcAft>
                <a:spcPts val="0"/>
              </a:spcAft>
              <a:buClr>
                <a:schemeClr val="accent4"/>
              </a:buClr>
              <a:buSzPts val="3600"/>
              <a:buFont typeface="Calibri"/>
              <a:buNone/>
              <a:defRPr b="0" i="0" sz="3600" u="none" cap="none" strike="noStrik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1"/>
          <p:cNvSpPr txBox="1"/>
          <p:nvPr>
            <p:ph idx="1" type="body"/>
          </p:nvPr>
        </p:nvSpPr>
        <p:spPr>
          <a:xfrm>
            <a:off x="457200" y="1451610"/>
            <a:ext cx="8229600" cy="3291840"/>
          </a:xfrm>
          <a:prstGeom prst="rect">
            <a:avLst/>
          </a:prstGeom>
          <a:noFill/>
          <a:ln>
            <a:noFill/>
          </a:ln>
        </p:spPr>
        <p:txBody>
          <a:bodyPr anchorCtr="0" anchor="t" bIns="45700" lIns="91425" spcFirstLastPara="1" rIns="91425" wrap="square" tIns="45700">
            <a:normAutofit/>
          </a:bodyPr>
          <a:lstStyle>
            <a:lvl1pPr indent="-393700" lvl="0" marL="457200" marR="0" rtl="0" algn="l">
              <a:spcBef>
                <a:spcPts val="520"/>
              </a:spcBef>
              <a:spcAft>
                <a:spcPts val="0"/>
              </a:spcAft>
              <a:buClr>
                <a:schemeClr val="accent4"/>
              </a:buClr>
              <a:buSzPts val="2600"/>
              <a:buFont typeface="Arial"/>
              <a:buChar char="•"/>
              <a:defRPr b="0" i="0" sz="2600" u="none" cap="none" strike="noStrike">
                <a:solidFill>
                  <a:schemeClr val="dk1"/>
                </a:solidFill>
                <a:latin typeface="Calibri"/>
                <a:ea typeface="Calibri"/>
                <a:cs typeface="Calibri"/>
                <a:sym typeface="Calibri"/>
              </a:defRPr>
            </a:lvl1pPr>
            <a:lvl2pPr indent="-325755" lvl="1" marL="914400" marR="0" rtl="0" algn="l">
              <a:spcBef>
                <a:spcPts val="360"/>
              </a:spcBef>
              <a:spcAft>
                <a:spcPts val="0"/>
              </a:spcAft>
              <a:buClr>
                <a:schemeClr val="accent1"/>
              </a:buClr>
              <a:buSzPts val="1530"/>
              <a:buFont typeface="Noto Sans Symbols"/>
              <a:buChar char="⚫"/>
              <a:defRPr b="0" i="0" sz="1800" u="none" cap="none" strike="noStrike">
                <a:solidFill>
                  <a:schemeClr val="dk1"/>
                </a:solidFill>
                <a:latin typeface="Calibri"/>
                <a:ea typeface="Calibri"/>
                <a:cs typeface="Calibri"/>
                <a:sym typeface="Calibri"/>
              </a:defRPr>
            </a:lvl2pPr>
            <a:lvl3pPr indent="-298608" lvl="2" marL="1371600" marR="0" rtl="0" algn="l">
              <a:spcBef>
                <a:spcPts val="315"/>
              </a:spcBef>
              <a:spcAft>
                <a:spcPts val="0"/>
              </a:spcAft>
              <a:buClr>
                <a:schemeClr val="accent2"/>
              </a:buClr>
              <a:buSzPts val="1103"/>
              <a:buFont typeface="Noto Sans Symbols"/>
              <a:buChar char="⚫"/>
              <a:defRPr b="0" i="0" sz="1575" u="none" cap="none" strike="noStrike">
                <a:solidFill>
                  <a:schemeClr val="dk1"/>
                </a:solidFill>
                <a:latin typeface="Calibri"/>
                <a:ea typeface="Calibri"/>
                <a:cs typeface="Calibri"/>
                <a:sym typeface="Calibri"/>
              </a:defRPr>
            </a:lvl3pPr>
            <a:lvl4pPr indent="-290512" lvl="3" marL="1828800" marR="0" rtl="0" algn="l">
              <a:spcBef>
                <a:spcPts val="300"/>
              </a:spcBef>
              <a:spcAft>
                <a:spcPts val="0"/>
              </a:spcAft>
              <a:buClr>
                <a:schemeClr val="accent3"/>
              </a:buClr>
              <a:buSzPts val="975"/>
              <a:buFont typeface="Noto Sans Symbols"/>
              <a:buChar char="⚫"/>
              <a:defRPr b="0" i="0" sz="1500" u="none" cap="none" strike="noStrike">
                <a:solidFill>
                  <a:schemeClr val="dk1"/>
                </a:solidFill>
                <a:latin typeface="Calibri"/>
                <a:ea typeface="Calibri"/>
                <a:cs typeface="Calibri"/>
                <a:sym typeface="Calibri"/>
              </a:defRPr>
            </a:lvl4pPr>
            <a:lvl5pPr indent="-290512" lvl="4" marL="2286000" marR="0" rtl="0" algn="l">
              <a:spcBef>
                <a:spcPts val="300"/>
              </a:spcBef>
              <a:spcAft>
                <a:spcPts val="0"/>
              </a:spcAft>
              <a:buClr>
                <a:schemeClr val="accent4"/>
              </a:buClr>
              <a:buSzPts val="975"/>
              <a:buFont typeface="Noto Sans Symbols"/>
              <a:buChar char="⚫"/>
              <a:defRPr b="0" i="0" sz="1500" u="none" cap="none" strike="noStrike">
                <a:solidFill>
                  <a:schemeClr val="dk1"/>
                </a:solidFill>
                <a:latin typeface="Calibri"/>
                <a:ea typeface="Calibri"/>
                <a:cs typeface="Calibri"/>
                <a:sym typeface="Calibri"/>
              </a:defRPr>
            </a:lvl5pPr>
            <a:lvl6pPr indent="-297179" lvl="5" marL="2743200" marR="0" rtl="0" algn="l">
              <a:spcBef>
                <a:spcPts val="270"/>
              </a:spcBef>
              <a:spcAft>
                <a:spcPts val="0"/>
              </a:spcAft>
              <a:buClr>
                <a:schemeClr val="accent5"/>
              </a:buClr>
              <a:buSzPts val="1080"/>
              <a:buFont typeface="Noto Sans Symbols"/>
              <a:buChar char="⚫"/>
              <a:defRPr b="0" i="0" sz="1350" u="none" cap="none" strike="noStrike">
                <a:solidFill>
                  <a:schemeClr val="dk1"/>
                </a:solidFill>
                <a:latin typeface="Calibri"/>
                <a:ea typeface="Calibri"/>
                <a:cs typeface="Calibri"/>
                <a:sym typeface="Calibri"/>
              </a:defRPr>
            </a:lvl6pPr>
            <a:lvl7pPr indent="-289560" lvl="6" marL="3200400" marR="0" rtl="0" algn="l">
              <a:spcBef>
                <a:spcPts val="240"/>
              </a:spcBef>
              <a:spcAft>
                <a:spcPts val="0"/>
              </a:spcAft>
              <a:buClr>
                <a:schemeClr val="accent6"/>
              </a:buClr>
              <a:buSzPts val="960"/>
              <a:buFont typeface="Noto Sans Symbols"/>
              <a:buChar char="⚫"/>
              <a:defRPr b="0" i="0" sz="1200" u="none" cap="none" strike="noStrike">
                <a:solidFill>
                  <a:schemeClr val="dk1"/>
                </a:solidFill>
                <a:latin typeface="Calibri"/>
                <a:ea typeface="Calibri"/>
                <a:cs typeface="Calibri"/>
                <a:sym typeface="Calibri"/>
              </a:defRPr>
            </a:lvl7pPr>
            <a:lvl8pPr indent="-304800" lvl="7" marL="3657600" marR="0" rtl="0" algn="l">
              <a:spcBef>
                <a:spcPts val="240"/>
              </a:spcBef>
              <a:spcAft>
                <a:spcPts val="0"/>
              </a:spcAft>
              <a:buClr>
                <a:schemeClr val="dk2"/>
              </a:buClr>
              <a:buSzPts val="1200"/>
              <a:buFont typeface="Calibri"/>
              <a:buChar char="•"/>
              <a:defRPr b="0" i="0" sz="1200" u="none" cap="none" strike="noStrike">
                <a:solidFill>
                  <a:schemeClr val="dk1"/>
                </a:solidFill>
                <a:latin typeface="Calibri"/>
                <a:ea typeface="Calibri"/>
                <a:cs typeface="Calibri"/>
                <a:sym typeface="Calibri"/>
              </a:defRPr>
            </a:lvl8pPr>
            <a:lvl9pPr indent="-295275" lvl="8" marL="4114800" marR="0" rtl="0" algn="l">
              <a:spcBef>
                <a:spcPts val="210"/>
              </a:spcBef>
              <a:spcAft>
                <a:spcPts val="0"/>
              </a:spcAft>
              <a:buClr>
                <a:schemeClr val="dk2"/>
              </a:buClr>
              <a:buSzPts val="1050"/>
              <a:buFont typeface="Calibri"/>
              <a:buChar char="•"/>
              <a:defRPr b="0" i="0" sz="105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mc:AlternateContent>
    <mc:Choice Requires="p14">
      <p:transition spd="slow" p14:dur="1600">
        <p14:gallery dir="l"/>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chemeClr val="dk1"/>
            </a:gs>
          </a:gsLst>
          <a:lin ang="5640000" scaled="0"/>
        </a:gradFill>
      </p:bgPr>
    </p:bg>
    <p:spTree>
      <p:nvGrpSpPr>
        <p:cNvPr id="75" name="Shape 75"/>
        <p:cNvGrpSpPr/>
        <p:nvPr/>
      </p:nvGrpSpPr>
      <p:grpSpPr>
        <a:xfrm>
          <a:off x="0" y="0"/>
          <a:ext cx="0" cy="0"/>
          <a:chOff x="0" y="0"/>
          <a:chExt cx="0" cy="0"/>
        </a:xfrm>
      </p:grpSpPr>
      <p:sp>
        <p:nvSpPr>
          <p:cNvPr id="76" name="Google Shape;76;p13"/>
          <p:cNvSpPr txBox="1"/>
          <p:nvPr>
            <p:ph type="title"/>
          </p:nvPr>
        </p:nvSpPr>
        <p:spPr>
          <a:xfrm>
            <a:off x="457200" y="528066"/>
            <a:ext cx="8229600" cy="857250"/>
          </a:xfrm>
          <a:prstGeom prst="rect">
            <a:avLst/>
          </a:prstGeom>
          <a:noFill/>
          <a:ln>
            <a:noFill/>
          </a:ln>
        </p:spPr>
        <p:txBody>
          <a:bodyPr anchorCtr="0" anchor="b" bIns="0" lIns="0" spcFirstLastPara="1" rIns="0" wrap="square" tIns="45700">
            <a:normAutofit/>
          </a:bodyPr>
          <a:lstStyle>
            <a:lvl1pPr lvl="0" marR="0" rtl="0" algn="l">
              <a:spcBef>
                <a:spcPts val="0"/>
              </a:spcBef>
              <a:spcAft>
                <a:spcPts val="0"/>
              </a:spcAft>
              <a:buClr>
                <a:schemeClr val="accent4"/>
              </a:buClr>
              <a:buSzPts val="3600"/>
              <a:buFont typeface="Calibri"/>
              <a:buNone/>
              <a:defRPr b="0" i="0" sz="3600" u="none" cap="none" strike="noStrik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7" name="Google Shape;77;p13"/>
          <p:cNvSpPr txBox="1"/>
          <p:nvPr>
            <p:ph idx="1" type="body"/>
          </p:nvPr>
        </p:nvSpPr>
        <p:spPr>
          <a:xfrm>
            <a:off x="457200" y="1451610"/>
            <a:ext cx="8229600" cy="3291840"/>
          </a:xfrm>
          <a:prstGeom prst="rect">
            <a:avLst/>
          </a:prstGeom>
          <a:noFill/>
          <a:ln>
            <a:noFill/>
          </a:ln>
        </p:spPr>
        <p:txBody>
          <a:bodyPr anchorCtr="0" anchor="t" bIns="45700" lIns="91425" spcFirstLastPara="1" rIns="91425" wrap="square" tIns="45700">
            <a:normAutofit/>
          </a:bodyPr>
          <a:lstStyle>
            <a:lvl1pPr indent="-393700" lvl="0" marL="457200" marR="0" rtl="0" algn="l">
              <a:spcBef>
                <a:spcPts val="520"/>
              </a:spcBef>
              <a:spcAft>
                <a:spcPts val="0"/>
              </a:spcAft>
              <a:buClr>
                <a:schemeClr val="accent4"/>
              </a:buClr>
              <a:buSzPts val="2600"/>
              <a:buFont typeface="Arial"/>
              <a:buChar char="•"/>
              <a:defRPr b="0" i="0" sz="2600" u="none" cap="none" strike="noStrike">
                <a:solidFill>
                  <a:schemeClr val="lt1"/>
                </a:solidFill>
                <a:latin typeface="Calibri"/>
                <a:ea typeface="Calibri"/>
                <a:cs typeface="Calibri"/>
                <a:sym typeface="Calibri"/>
              </a:defRPr>
            </a:lvl1pPr>
            <a:lvl2pPr indent="-325755" lvl="1" marL="914400" marR="0" rtl="0" algn="l">
              <a:spcBef>
                <a:spcPts val="360"/>
              </a:spcBef>
              <a:spcAft>
                <a:spcPts val="0"/>
              </a:spcAft>
              <a:buClr>
                <a:schemeClr val="accent1"/>
              </a:buClr>
              <a:buSzPts val="1530"/>
              <a:buFont typeface="Noto Sans Symbols"/>
              <a:buChar char="⚫"/>
              <a:defRPr b="0" i="0" sz="1800" u="none" cap="none" strike="noStrike">
                <a:solidFill>
                  <a:schemeClr val="lt1"/>
                </a:solidFill>
                <a:latin typeface="Calibri"/>
                <a:ea typeface="Calibri"/>
                <a:cs typeface="Calibri"/>
                <a:sym typeface="Calibri"/>
              </a:defRPr>
            </a:lvl2pPr>
            <a:lvl3pPr indent="-298608" lvl="2" marL="1371600" marR="0" rtl="0" algn="l">
              <a:spcBef>
                <a:spcPts val="315"/>
              </a:spcBef>
              <a:spcAft>
                <a:spcPts val="0"/>
              </a:spcAft>
              <a:buClr>
                <a:schemeClr val="accent2"/>
              </a:buClr>
              <a:buSzPts val="1103"/>
              <a:buFont typeface="Noto Sans Symbols"/>
              <a:buChar char="⚫"/>
              <a:defRPr b="0" i="0" sz="1575" u="none" cap="none" strike="noStrike">
                <a:solidFill>
                  <a:schemeClr val="lt1"/>
                </a:solidFill>
                <a:latin typeface="Calibri"/>
                <a:ea typeface="Calibri"/>
                <a:cs typeface="Calibri"/>
                <a:sym typeface="Calibri"/>
              </a:defRPr>
            </a:lvl3pPr>
            <a:lvl4pPr indent="-290512" lvl="3" marL="1828800" marR="0" rtl="0" algn="l">
              <a:spcBef>
                <a:spcPts val="300"/>
              </a:spcBef>
              <a:spcAft>
                <a:spcPts val="0"/>
              </a:spcAft>
              <a:buClr>
                <a:schemeClr val="accent3"/>
              </a:buClr>
              <a:buSzPts val="975"/>
              <a:buFont typeface="Noto Sans Symbols"/>
              <a:buChar char="⚫"/>
              <a:defRPr b="0" i="0" sz="1500" u="none" cap="none" strike="noStrike">
                <a:solidFill>
                  <a:schemeClr val="lt1"/>
                </a:solidFill>
                <a:latin typeface="Calibri"/>
                <a:ea typeface="Calibri"/>
                <a:cs typeface="Calibri"/>
                <a:sym typeface="Calibri"/>
              </a:defRPr>
            </a:lvl4pPr>
            <a:lvl5pPr indent="-290512" lvl="4" marL="2286000" marR="0" rtl="0" algn="l">
              <a:spcBef>
                <a:spcPts val="300"/>
              </a:spcBef>
              <a:spcAft>
                <a:spcPts val="0"/>
              </a:spcAft>
              <a:buClr>
                <a:schemeClr val="accent4"/>
              </a:buClr>
              <a:buSzPts val="975"/>
              <a:buFont typeface="Noto Sans Symbols"/>
              <a:buChar char="⚫"/>
              <a:defRPr b="0" i="0" sz="1500" u="none" cap="none" strike="noStrike">
                <a:solidFill>
                  <a:schemeClr val="lt1"/>
                </a:solidFill>
                <a:latin typeface="Calibri"/>
                <a:ea typeface="Calibri"/>
                <a:cs typeface="Calibri"/>
                <a:sym typeface="Calibri"/>
              </a:defRPr>
            </a:lvl5pPr>
            <a:lvl6pPr indent="-297179" lvl="5" marL="2743200" marR="0" rtl="0" algn="l">
              <a:spcBef>
                <a:spcPts val="270"/>
              </a:spcBef>
              <a:spcAft>
                <a:spcPts val="0"/>
              </a:spcAft>
              <a:buClr>
                <a:schemeClr val="accent5"/>
              </a:buClr>
              <a:buSzPts val="1080"/>
              <a:buFont typeface="Noto Sans Symbols"/>
              <a:buChar char="⚫"/>
              <a:defRPr b="0" i="0" sz="1350" u="none" cap="none" strike="noStrike">
                <a:solidFill>
                  <a:schemeClr val="lt1"/>
                </a:solidFill>
                <a:latin typeface="Calibri"/>
                <a:ea typeface="Calibri"/>
                <a:cs typeface="Calibri"/>
                <a:sym typeface="Calibri"/>
              </a:defRPr>
            </a:lvl6pPr>
            <a:lvl7pPr indent="-289560" lvl="6" marL="3200400" marR="0" rtl="0" algn="l">
              <a:spcBef>
                <a:spcPts val="240"/>
              </a:spcBef>
              <a:spcAft>
                <a:spcPts val="0"/>
              </a:spcAft>
              <a:buClr>
                <a:schemeClr val="accent6"/>
              </a:buClr>
              <a:buSzPts val="960"/>
              <a:buFont typeface="Noto Sans Symbols"/>
              <a:buChar char="⚫"/>
              <a:defRPr b="0" i="0" sz="1200" u="none" cap="none" strike="noStrike">
                <a:solidFill>
                  <a:schemeClr val="lt1"/>
                </a:solidFill>
                <a:latin typeface="Calibri"/>
                <a:ea typeface="Calibri"/>
                <a:cs typeface="Calibri"/>
                <a:sym typeface="Calibri"/>
              </a:defRPr>
            </a:lvl7pPr>
            <a:lvl8pPr indent="-304800" lvl="7" marL="3657600" marR="0" rtl="0" algn="l">
              <a:spcBef>
                <a:spcPts val="240"/>
              </a:spcBef>
              <a:spcAft>
                <a:spcPts val="0"/>
              </a:spcAft>
              <a:buClr>
                <a:schemeClr val="lt2"/>
              </a:buClr>
              <a:buSzPts val="1200"/>
              <a:buFont typeface="Calibri"/>
              <a:buChar char="•"/>
              <a:defRPr b="0" i="0" sz="1200" u="none" cap="none" strike="noStrike">
                <a:solidFill>
                  <a:schemeClr val="lt1"/>
                </a:solidFill>
                <a:latin typeface="Calibri"/>
                <a:ea typeface="Calibri"/>
                <a:cs typeface="Calibri"/>
                <a:sym typeface="Calibri"/>
              </a:defRPr>
            </a:lvl8pPr>
            <a:lvl9pPr indent="-295275" lvl="8" marL="4114800" marR="0" rtl="0" algn="l">
              <a:spcBef>
                <a:spcPts val="210"/>
              </a:spcBef>
              <a:spcAft>
                <a:spcPts val="0"/>
              </a:spcAft>
              <a:buClr>
                <a:schemeClr val="lt2"/>
              </a:buClr>
              <a:buSzPts val="1050"/>
              <a:buFont typeface="Calibri"/>
              <a:buChar char="•"/>
              <a:defRPr b="0" i="0" sz="1050" u="none" cap="none" strike="noStrike">
                <a:solidFill>
                  <a:schemeClr val="lt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67" r:id="rId1"/>
    <p:sldLayoutId id="2147483668" r:id="rId2"/>
    <p:sldLayoutId id="2147483669" r:id="rId3"/>
  </p:sldLayoutIdLst>
  <mc:AlternateContent>
    <mc:Choice Requires="p14">
      <p:transition spd="slow" p14:dur="1600">
        <p14:gallery dir="l"/>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8D8D8"/>
            </a:gs>
          </a:gsLst>
          <a:lin ang="5639967" scaled="0"/>
        </a:gradFill>
      </p:bgPr>
    </p:bg>
    <p:spTree>
      <p:nvGrpSpPr>
        <p:cNvPr id="91" name="Shape 91"/>
        <p:cNvGrpSpPr/>
        <p:nvPr/>
      </p:nvGrpSpPr>
      <p:grpSpPr>
        <a:xfrm>
          <a:off x="0" y="0"/>
          <a:ext cx="0" cy="0"/>
          <a:chOff x="0" y="0"/>
          <a:chExt cx="0" cy="0"/>
        </a:xfrm>
      </p:grpSpPr>
      <p:sp>
        <p:nvSpPr>
          <p:cNvPr id="92" name="Google Shape;92;gcbe5a5b68e_0_133"/>
          <p:cNvSpPr txBox="1"/>
          <p:nvPr>
            <p:ph type="title"/>
          </p:nvPr>
        </p:nvSpPr>
        <p:spPr>
          <a:xfrm>
            <a:off x="457200" y="528066"/>
            <a:ext cx="8229600" cy="857400"/>
          </a:xfrm>
          <a:prstGeom prst="rect">
            <a:avLst/>
          </a:prstGeom>
          <a:noFill/>
          <a:ln>
            <a:noFill/>
          </a:ln>
        </p:spPr>
        <p:txBody>
          <a:bodyPr anchorCtr="0" anchor="b" bIns="0" lIns="0" spcFirstLastPara="1" rIns="0" wrap="square" tIns="45700">
            <a:normAutofit/>
          </a:bodyPr>
          <a:lstStyle>
            <a:lvl1pPr lvl="0" marR="0" rtl="0" algn="l">
              <a:lnSpc>
                <a:spcPct val="100000"/>
              </a:lnSpc>
              <a:spcBef>
                <a:spcPts val="0"/>
              </a:spcBef>
              <a:spcAft>
                <a:spcPts val="0"/>
              </a:spcAft>
              <a:buClr>
                <a:schemeClr val="accent4"/>
              </a:buClr>
              <a:buSzPts val="3600"/>
              <a:buFont typeface="Calibri"/>
              <a:buNone/>
              <a:defRPr b="0" i="0" sz="3600" u="none" cap="none" strike="noStrike">
                <a:solidFill>
                  <a:schemeClr val="accent4"/>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93" name="Google Shape;93;gcbe5a5b68e_0_133"/>
          <p:cNvSpPr txBox="1"/>
          <p:nvPr>
            <p:ph idx="1" type="body"/>
          </p:nvPr>
        </p:nvSpPr>
        <p:spPr>
          <a:xfrm>
            <a:off x="457200" y="1451610"/>
            <a:ext cx="8229600" cy="3291900"/>
          </a:xfrm>
          <a:prstGeom prst="rect">
            <a:avLst/>
          </a:prstGeom>
          <a:noFill/>
          <a:ln>
            <a:noFill/>
          </a:ln>
        </p:spPr>
        <p:txBody>
          <a:bodyPr anchorCtr="0" anchor="t" bIns="45700" lIns="91425" spcFirstLastPara="1" rIns="91425" wrap="square" tIns="45700">
            <a:normAutofit/>
          </a:bodyPr>
          <a:lstStyle>
            <a:lvl1pPr indent="-393700" lvl="0" marL="457200" marR="0" rtl="0" algn="l">
              <a:lnSpc>
                <a:spcPct val="100000"/>
              </a:lnSpc>
              <a:spcBef>
                <a:spcPts val="520"/>
              </a:spcBef>
              <a:spcAft>
                <a:spcPts val="0"/>
              </a:spcAft>
              <a:buClr>
                <a:schemeClr val="accent4"/>
              </a:buClr>
              <a:buSzPts val="2600"/>
              <a:buFont typeface="Arial"/>
              <a:buChar char="•"/>
              <a:defRPr b="0" i="0" sz="2600" u="none" cap="none" strike="noStrike">
                <a:solidFill>
                  <a:schemeClr val="dk1"/>
                </a:solidFill>
                <a:latin typeface="Calibri"/>
                <a:ea typeface="Calibri"/>
                <a:cs typeface="Calibri"/>
                <a:sym typeface="Calibri"/>
              </a:defRPr>
            </a:lvl1pPr>
            <a:lvl2pPr indent="-325755" lvl="1" marL="914400" marR="0" rtl="0" algn="l">
              <a:lnSpc>
                <a:spcPct val="100000"/>
              </a:lnSpc>
              <a:spcBef>
                <a:spcPts val="360"/>
              </a:spcBef>
              <a:spcAft>
                <a:spcPts val="0"/>
              </a:spcAft>
              <a:buClr>
                <a:schemeClr val="accent1"/>
              </a:buClr>
              <a:buSzPts val="1530"/>
              <a:buFont typeface="Noto Sans Symbols"/>
              <a:buChar char="⚫"/>
              <a:defRPr b="0" i="0" sz="1800" u="none" cap="none" strike="noStrike">
                <a:solidFill>
                  <a:schemeClr val="dk1"/>
                </a:solidFill>
                <a:latin typeface="Calibri"/>
                <a:ea typeface="Calibri"/>
                <a:cs typeface="Calibri"/>
                <a:sym typeface="Calibri"/>
              </a:defRPr>
            </a:lvl2pPr>
            <a:lvl3pPr indent="-298640" lvl="2" marL="1371600" marR="0" rtl="0" algn="l">
              <a:lnSpc>
                <a:spcPct val="100000"/>
              </a:lnSpc>
              <a:spcBef>
                <a:spcPts val="315"/>
              </a:spcBef>
              <a:spcAft>
                <a:spcPts val="0"/>
              </a:spcAft>
              <a:buClr>
                <a:schemeClr val="accent2"/>
              </a:buClr>
              <a:buSzPts val="1103"/>
              <a:buFont typeface="Noto Sans Symbols"/>
              <a:buChar char="⚫"/>
              <a:defRPr b="0" i="0" sz="1575" u="none" cap="none" strike="noStrike">
                <a:solidFill>
                  <a:schemeClr val="dk1"/>
                </a:solidFill>
                <a:latin typeface="Calibri"/>
                <a:ea typeface="Calibri"/>
                <a:cs typeface="Calibri"/>
                <a:sym typeface="Calibri"/>
              </a:defRPr>
            </a:lvl3pPr>
            <a:lvl4pPr indent="-290512" lvl="3" marL="1828800" marR="0" rtl="0" algn="l">
              <a:lnSpc>
                <a:spcPct val="100000"/>
              </a:lnSpc>
              <a:spcBef>
                <a:spcPts val="300"/>
              </a:spcBef>
              <a:spcAft>
                <a:spcPts val="0"/>
              </a:spcAft>
              <a:buClr>
                <a:schemeClr val="accent3"/>
              </a:buClr>
              <a:buSzPts val="975"/>
              <a:buFont typeface="Noto Sans Symbols"/>
              <a:buChar char="⚫"/>
              <a:defRPr b="0" i="0" sz="1500" u="none" cap="none" strike="noStrike">
                <a:solidFill>
                  <a:schemeClr val="dk1"/>
                </a:solidFill>
                <a:latin typeface="Calibri"/>
                <a:ea typeface="Calibri"/>
                <a:cs typeface="Calibri"/>
                <a:sym typeface="Calibri"/>
              </a:defRPr>
            </a:lvl4pPr>
            <a:lvl5pPr indent="-290512" lvl="4" marL="2286000" marR="0" rtl="0" algn="l">
              <a:lnSpc>
                <a:spcPct val="100000"/>
              </a:lnSpc>
              <a:spcBef>
                <a:spcPts val="300"/>
              </a:spcBef>
              <a:spcAft>
                <a:spcPts val="0"/>
              </a:spcAft>
              <a:buClr>
                <a:schemeClr val="accent4"/>
              </a:buClr>
              <a:buSzPts val="975"/>
              <a:buFont typeface="Noto Sans Symbols"/>
              <a:buChar char="⚫"/>
              <a:defRPr b="0" i="0" sz="1500" u="none" cap="none" strike="noStrike">
                <a:solidFill>
                  <a:schemeClr val="dk1"/>
                </a:solidFill>
                <a:latin typeface="Calibri"/>
                <a:ea typeface="Calibri"/>
                <a:cs typeface="Calibri"/>
                <a:sym typeface="Calibri"/>
              </a:defRPr>
            </a:lvl5pPr>
            <a:lvl6pPr indent="-297179" lvl="5" marL="2743200" marR="0" rtl="0" algn="l">
              <a:lnSpc>
                <a:spcPct val="100000"/>
              </a:lnSpc>
              <a:spcBef>
                <a:spcPts val="270"/>
              </a:spcBef>
              <a:spcAft>
                <a:spcPts val="0"/>
              </a:spcAft>
              <a:buClr>
                <a:schemeClr val="accent5"/>
              </a:buClr>
              <a:buSzPts val="1080"/>
              <a:buFont typeface="Noto Sans Symbols"/>
              <a:buChar char="⚫"/>
              <a:defRPr b="0" i="0" sz="1350" u="none" cap="none" strike="noStrike">
                <a:solidFill>
                  <a:schemeClr val="dk1"/>
                </a:solidFill>
                <a:latin typeface="Constantia"/>
                <a:ea typeface="Constantia"/>
                <a:cs typeface="Constantia"/>
                <a:sym typeface="Constantia"/>
              </a:defRPr>
            </a:lvl6pPr>
            <a:lvl7pPr indent="-289560" lvl="6" marL="3200400" marR="0" rtl="0" algn="l">
              <a:lnSpc>
                <a:spcPct val="100000"/>
              </a:lnSpc>
              <a:spcBef>
                <a:spcPts val="240"/>
              </a:spcBef>
              <a:spcAft>
                <a:spcPts val="0"/>
              </a:spcAft>
              <a:buClr>
                <a:schemeClr val="accent6"/>
              </a:buClr>
              <a:buSzPts val="960"/>
              <a:buFont typeface="Noto Sans Symbols"/>
              <a:buChar char="⚫"/>
              <a:defRPr b="0" i="0" sz="1200" u="none" cap="none" strike="noStrike">
                <a:solidFill>
                  <a:schemeClr val="dk1"/>
                </a:solidFill>
                <a:latin typeface="Constantia"/>
                <a:ea typeface="Constantia"/>
                <a:cs typeface="Constantia"/>
                <a:sym typeface="Constantia"/>
              </a:defRPr>
            </a:lvl7pPr>
            <a:lvl8pPr indent="-304800" lvl="7" marL="3657600" marR="0" rtl="0" algn="l">
              <a:lnSpc>
                <a:spcPct val="100000"/>
              </a:lnSpc>
              <a:spcBef>
                <a:spcPts val="240"/>
              </a:spcBef>
              <a:spcAft>
                <a:spcPts val="0"/>
              </a:spcAft>
              <a:buClr>
                <a:schemeClr val="dk2"/>
              </a:buClr>
              <a:buSzPts val="1200"/>
              <a:buFont typeface="Constantia"/>
              <a:buChar char="•"/>
              <a:defRPr b="0" i="0" sz="1200" u="none" cap="none" strike="noStrike">
                <a:solidFill>
                  <a:schemeClr val="dk1"/>
                </a:solidFill>
                <a:latin typeface="Constantia"/>
                <a:ea typeface="Constantia"/>
                <a:cs typeface="Constantia"/>
                <a:sym typeface="Constantia"/>
              </a:defRPr>
            </a:lvl8pPr>
            <a:lvl9pPr indent="-295275" lvl="8" marL="4114800" marR="0" rtl="0" algn="l">
              <a:lnSpc>
                <a:spcPct val="100000"/>
              </a:lnSpc>
              <a:spcBef>
                <a:spcPts val="210"/>
              </a:spcBef>
              <a:spcAft>
                <a:spcPts val="0"/>
              </a:spcAft>
              <a:buClr>
                <a:schemeClr val="dk2"/>
              </a:buClr>
              <a:buSzPts val="1050"/>
              <a:buFont typeface="Constantia"/>
              <a:buChar char="•"/>
              <a:defRPr b="0" i="0" sz="1050" u="none" cap="none" strike="noStrike">
                <a:solidFill>
                  <a:schemeClr val="dk1"/>
                </a:solidFill>
                <a:latin typeface="Constantia"/>
                <a:ea typeface="Constantia"/>
                <a:cs typeface="Constantia"/>
                <a:sym typeface="Constantia"/>
              </a:defRPr>
            </a:lvl9pPr>
          </a:lstStyle>
          <a:p/>
        </p:txBody>
      </p:sp>
    </p:spTree>
  </p:cSld>
  <p:clrMap accent1="accent1" accent2="accent2" accent3="accent3" accent4="accent4" accent5="accent5" accent6="accent6" bg1="lt1" bg2="dk2" tx1="dk1" tx2="lt2" folHlink="folHlink" hlink="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 id="2147483684" r:id="rId14"/>
  </p:sldLayoutIdLst>
  <mc:AlternateContent>
    <mc:Choice Requires="p14">
      <p:transition spd="slow" p14:dur="1600">
        <p14:gallery dir="l"/>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 Id="rId3"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 Id="rId3"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 Id="rId3"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7.xml"/><Relationship Id="rId3" Type="http://schemas.openxmlformats.org/officeDocument/2006/relationships/hyperlink" Target="https://www.youtube.com/watch?v=wU5XkhUGzBs" TargetMode="External"/><Relationship Id="rId4" Type="http://schemas.openxmlformats.org/officeDocument/2006/relationships/hyperlink" Target="https://www.youtube.com/watch?v=wU5XkhUGzBs" TargetMode="External"/><Relationship Id="rId5" Type="http://schemas.openxmlformats.org/officeDocument/2006/relationships/image" Target="../media/image1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Tree>
  </p:cSld>
  <p:clrMapOvr>
    <a:masterClrMapping/>
  </p:clrMapOvr>
  <mc:AlternateContent>
    <mc:Choice Requires="p14">
      <p:transition spd="slow" p14:dur="1600">
        <p14:gallery dir="l"/>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gd3809fe3f8_0_5"/>
          <p:cNvSpPr txBox="1"/>
          <p:nvPr>
            <p:ph type="title"/>
          </p:nvPr>
        </p:nvSpPr>
        <p:spPr>
          <a:xfrm>
            <a:off x="457200" y="307247"/>
            <a:ext cx="8229600" cy="857400"/>
          </a:xfrm>
          <a:prstGeom prst="rect">
            <a:avLst/>
          </a:prstGeom>
          <a:noFill/>
          <a:ln>
            <a:noFill/>
          </a:ln>
        </p:spPr>
        <p:txBody>
          <a:bodyPr anchorCtr="0" anchor="b" bIns="0" lIns="0" spcFirstLastPara="1" rIns="0" wrap="square" tIns="45700">
            <a:normAutofit/>
          </a:bodyPr>
          <a:lstStyle/>
          <a:p>
            <a:pPr indent="0" lvl="0" marL="0" rtl="0" algn="ctr">
              <a:spcBef>
                <a:spcPts val="0"/>
              </a:spcBef>
              <a:spcAft>
                <a:spcPts val="0"/>
              </a:spcAft>
              <a:buClr>
                <a:schemeClr val="accent4"/>
              </a:buClr>
              <a:buSzPts val="3600"/>
              <a:buFont typeface="Calibri"/>
              <a:buNone/>
            </a:pPr>
            <a:r>
              <a:rPr lang="en-US"/>
              <a:t>Medical Imaging Equipment</a:t>
            </a:r>
            <a:endParaRPr/>
          </a:p>
        </p:txBody>
      </p:sp>
      <p:sp>
        <p:nvSpPr>
          <p:cNvPr id="206" name="Google Shape;206;gd3809fe3f8_0_5"/>
          <p:cNvSpPr txBox="1"/>
          <p:nvPr>
            <p:ph idx="1" type="body"/>
          </p:nvPr>
        </p:nvSpPr>
        <p:spPr>
          <a:xfrm>
            <a:off x="2061750" y="1342009"/>
            <a:ext cx="5020500" cy="3621000"/>
          </a:xfrm>
          <a:prstGeom prst="rect">
            <a:avLst/>
          </a:prstGeom>
          <a:noFill/>
          <a:ln>
            <a:noFill/>
          </a:ln>
        </p:spPr>
        <p:txBody>
          <a:bodyPr anchorCtr="0" anchor="t" bIns="91400" lIns="91400" spcFirstLastPara="1" rIns="91400" wrap="square" tIns="91400">
            <a:normAutofit/>
          </a:bodyPr>
          <a:lstStyle/>
          <a:p>
            <a:pPr indent="-66675" lvl="0" marL="231775" rtl="0" algn="ctr">
              <a:spcBef>
                <a:spcPts val="0"/>
              </a:spcBef>
              <a:spcAft>
                <a:spcPts val="0"/>
              </a:spcAft>
              <a:buSzPts val="2600"/>
              <a:buNone/>
            </a:pPr>
            <a:r>
              <a:rPr lang="en-US"/>
              <a:t>Images</a:t>
            </a:r>
            <a:r>
              <a:rPr lang="en-US"/>
              <a:t> Placement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gce223e2d8c_0_12"/>
          <p:cNvSpPr txBox="1"/>
          <p:nvPr>
            <p:ph type="title"/>
          </p:nvPr>
        </p:nvSpPr>
        <p:spPr>
          <a:xfrm>
            <a:off x="457200" y="307247"/>
            <a:ext cx="8229600" cy="8574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accent4"/>
              </a:buClr>
              <a:buSzPts val="3600"/>
              <a:buFont typeface="Calibri"/>
              <a:buNone/>
            </a:pPr>
            <a:r>
              <a:rPr lang="en-US"/>
              <a:t>Fist to Five</a:t>
            </a:r>
            <a:endParaRPr/>
          </a:p>
        </p:txBody>
      </p:sp>
      <p:sp>
        <p:nvSpPr>
          <p:cNvPr id="212" name="Google Shape;212;gce223e2d8c_0_12"/>
          <p:cNvSpPr txBox="1"/>
          <p:nvPr>
            <p:ph idx="1" type="body"/>
          </p:nvPr>
        </p:nvSpPr>
        <p:spPr>
          <a:xfrm>
            <a:off x="457200" y="1381250"/>
            <a:ext cx="7745100" cy="3621000"/>
          </a:xfrm>
          <a:prstGeom prst="rect">
            <a:avLst/>
          </a:prstGeom>
          <a:noFill/>
          <a:ln>
            <a:noFill/>
          </a:ln>
        </p:spPr>
        <p:txBody>
          <a:bodyPr anchorCtr="0" anchor="t" bIns="91400" lIns="91400" spcFirstLastPara="1" rIns="91400" wrap="square" tIns="91400">
            <a:noAutofit/>
          </a:bodyPr>
          <a:lstStyle/>
          <a:p>
            <a:pPr indent="-381635" lvl="0" marL="457200" rtl="0" algn="l">
              <a:lnSpc>
                <a:spcPct val="95000"/>
              </a:lnSpc>
              <a:spcBef>
                <a:spcPts val="0"/>
              </a:spcBef>
              <a:spcAft>
                <a:spcPts val="0"/>
              </a:spcAft>
              <a:buSzPts val="2410"/>
              <a:buChar char="•"/>
            </a:pPr>
            <a:r>
              <a:rPr lang="en-US" sz="2410"/>
              <a:t>Rate your</a:t>
            </a:r>
            <a:r>
              <a:rPr lang="en-US" sz="2410"/>
              <a:t> level of understanding to the following statements by holding up your hand with the appropriate number of fingers.</a:t>
            </a:r>
            <a:endParaRPr sz="2410"/>
          </a:p>
          <a:p>
            <a:pPr indent="-381635" lvl="0" marL="457200" rtl="0" algn="l">
              <a:lnSpc>
                <a:spcPct val="95000"/>
              </a:lnSpc>
              <a:spcBef>
                <a:spcPts val="0"/>
              </a:spcBef>
              <a:spcAft>
                <a:spcPts val="0"/>
              </a:spcAft>
              <a:buSzPts val="2410"/>
              <a:buChar char="•"/>
            </a:pPr>
            <a:r>
              <a:rPr lang="en-US" sz="2410"/>
              <a:t>Closed Fist=no understanding</a:t>
            </a:r>
            <a:endParaRPr sz="2410"/>
          </a:p>
          <a:p>
            <a:pPr indent="-381635" lvl="0" marL="457200" rtl="0" algn="l">
              <a:lnSpc>
                <a:spcPct val="95000"/>
              </a:lnSpc>
              <a:spcBef>
                <a:spcPts val="0"/>
              </a:spcBef>
              <a:spcAft>
                <a:spcPts val="0"/>
              </a:spcAft>
              <a:buSzPts val="2410"/>
              <a:buChar char="•"/>
            </a:pPr>
            <a:r>
              <a:rPr lang="en-US" sz="2410"/>
              <a:t>One Finger=Little Understanding</a:t>
            </a:r>
            <a:endParaRPr sz="2410"/>
          </a:p>
          <a:p>
            <a:pPr indent="-381635" lvl="0" marL="457200" rtl="0" algn="l">
              <a:lnSpc>
                <a:spcPct val="95000"/>
              </a:lnSpc>
              <a:spcBef>
                <a:spcPts val="0"/>
              </a:spcBef>
              <a:spcAft>
                <a:spcPts val="0"/>
              </a:spcAft>
              <a:buSzPts val="2410"/>
              <a:buChar char="•"/>
            </a:pPr>
            <a:r>
              <a:rPr lang="en-US" sz="2410"/>
              <a:t>Two Fingers= understand but need some support</a:t>
            </a:r>
            <a:endParaRPr sz="2410"/>
          </a:p>
          <a:p>
            <a:pPr indent="-381635" lvl="0" marL="457200" rtl="0" algn="l">
              <a:lnSpc>
                <a:spcPct val="95000"/>
              </a:lnSpc>
              <a:spcBef>
                <a:spcPts val="0"/>
              </a:spcBef>
              <a:spcAft>
                <a:spcPts val="0"/>
              </a:spcAft>
              <a:buSzPts val="2410"/>
              <a:buChar char="•"/>
            </a:pPr>
            <a:r>
              <a:rPr lang="en-US" sz="2410"/>
              <a:t>Three Fingers=basic knowledge about this</a:t>
            </a:r>
            <a:endParaRPr sz="2410"/>
          </a:p>
          <a:p>
            <a:pPr indent="-381635" lvl="0" marL="457200" rtl="0" algn="l">
              <a:lnSpc>
                <a:spcPct val="95000"/>
              </a:lnSpc>
              <a:spcBef>
                <a:spcPts val="0"/>
              </a:spcBef>
              <a:spcAft>
                <a:spcPts val="0"/>
              </a:spcAft>
              <a:buSzPts val="2410"/>
              <a:buChar char="•"/>
            </a:pPr>
            <a:r>
              <a:rPr lang="en-US" sz="2410"/>
              <a:t>Four Fingers= know what to do and don't need any help.</a:t>
            </a:r>
            <a:endParaRPr sz="2410"/>
          </a:p>
          <a:p>
            <a:pPr indent="-381635" lvl="0" marL="457200" rtl="0" algn="l">
              <a:lnSpc>
                <a:spcPct val="95000"/>
              </a:lnSpc>
              <a:spcBef>
                <a:spcPts val="0"/>
              </a:spcBef>
              <a:spcAft>
                <a:spcPts val="0"/>
              </a:spcAft>
              <a:buSzPts val="2410"/>
              <a:buChar char="•"/>
            </a:pPr>
            <a:r>
              <a:rPr lang="en-US" sz="2410"/>
              <a:t>Five Fingers=understand and can also help or explain this to someone else.</a:t>
            </a:r>
            <a:endParaRPr sz="1135">
              <a:solidFill>
                <a:srgbClr val="292929"/>
              </a:solidFill>
              <a:highlight>
                <a:srgbClr val="FFFFFF"/>
              </a:highlight>
              <a:latin typeface="Arial"/>
              <a:ea typeface="Arial"/>
              <a:cs typeface="Arial"/>
              <a:sym typeface="Arial"/>
            </a:endParaRPr>
          </a:p>
        </p:txBody>
      </p:sp>
      <p:pic>
        <p:nvPicPr>
          <p:cNvPr id="213" name="Google Shape;213;gce223e2d8c_0_12"/>
          <p:cNvPicPr preferRelativeResize="0"/>
          <p:nvPr/>
        </p:nvPicPr>
        <p:blipFill>
          <a:blip r:embed="rId3">
            <a:alphaModFix/>
          </a:blip>
          <a:stretch>
            <a:fillRect/>
          </a:stretch>
        </p:blipFill>
        <p:spPr>
          <a:xfrm>
            <a:off x="4821100" y="105700"/>
            <a:ext cx="3994200" cy="14208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gce223e2d8c_0_6"/>
          <p:cNvSpPr txBox="1"/>
          <p:nvPr>
            <p:ph type="title"/>
          </p:nvPr>
        </p:nvSpPr>
        <p:spPr>
          <a:xfrm>
            <a:off x="457200" y="307247"/>
            <a:ext cx="8229600" cy="8574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accent4"/>
              </a:buClr>
              <a:buSzPts val="3600"/>
              <a:buFont typeface="Calibri"/>
              <a:buNone/>
            </a:pPr>
            <a:r>
              <a:rPr lang="en-US"/>
              <a:t>Fist to Five</a:t>
            </a:r>
            <a:endParaRPr/>
          </a:p>
        </p:txBody>
      </p:sp>
      <p:sp>
        <p:nvSpPr>
          <p:cNvPr id="219" name="Google Shape;219;gce223e2d8c_0_6"/>
          <p:cNvSpPr txBox="1"/>
          <p:nvPr>
            <p:ph idx="1" type="body"/>
          </p:nvPr>
        </p:nvSpPr>
        <p:spPr>
          <a:xfrm>
            <a:off x="457200" y="1305050"/>
            <a:ext cx="4122900" cy="3621000"/>
          </a:xfrm>
          <a:prstGeom prst="rect">
            <a:avLst/>
          </a:prstGeom>
          <a:noFill/>
          <a:ln>
            <a:noFill/>
          </a:ln>
        </p:spPr>
        <p:txBody>
          <a:bodyPr anchorCtr="0" anchor="t" bIns="91400" lIns="91400" spcFirstLastPara="1" rIns="91400" wrap="square" tIns="91400">
            <a:normAutofit/>
          </a:bodyPr>
          <a:lstStyle/>
          <a:p>
            <a:pPr indent="-66675" lvl="0" marL="231775" rtl="0" algn="l">
              <a:spcBef>
                <a:spcPts val="0"/>
              </a:spcBef>
              <a:spcAft>
                <a:spcPts val="0"/>
              </a:spcAft>
              <a:buClr>
                <a:schemeClr val="dk1"/>
              </a:buClr>
              <a:buSzPts val="2600"/>
              <a:buFont typeface="Arial"/>
              <a:buNone/>
            </a:pPr>
            <a:r>
              <a:rPr lang="en-US" sz="4000"/>
              <a:t>E</a:t>
            </a:r>
            <a:r>
              <a:rPr lang="en-US" sz="4000"/>
              <a:t>valuate and defend claims regarding the impact of cell phones.</a:t>
            </a:r>
            <a:endParaRPr/>
          </a:p>
        </p:txBody>
      </p:sp>
      <p:pic>
        <p:nvPicPr>
          <p:cNvPr id="220" name="Google Shape;220;gce223e2d8c_0_6"/>
          <p:cNvPicPr preferRelativeResize="0"/>
          <p:nvPr/>
        </p:nvPicPr>
        <p:blipFill>
          <a:blip r:embed="rId3">
            <a:alphaModFix/>
          </a:blip>
          <a:stretch>
            <a:fillRect/>
          </a:stretch>
        </p:blipFill>
        <p:spPr>
          <a:xfrm>
            <a:off x="4692300" y="1305050"/>
            <a:ext cx="3994200" cy="1420800"/>
          </a:xfrm>
          <a:prstGeom prst="rect">
            <a:avLst/>
          </a:prstGeom>
          <a:noFill/>
          <a:ln>
            <a:noFill/>
          </a:ln>
        </p:spPr>
      </p:pic>
      <p:sp>
        <p:nvSpPr>
          <p:cNvPr id="221" name="Google Shape;221;gce223e2d8c_0_6"/>
          <p:cNvSpPr txBox="1"/>
          <p:nvPr/>
        </p:nvSpPr>
        <p:spPr>
          <a:xfrm>
            <a:off x="5022750" y="2531775"/>
            <a:ext cx="3737400" cy="1856400"/>
          </a:xfrm>
          <a:prstGeom prst="rect">
            <a:avLst/>
          </a:prstGeom>
          <a:noFill/>
          <a:ln>
            <a:noFill/>
          </a:ln>
        </p:spPr>
        <p:txBody>
          <a:bodyPr anchorCtr="0" anchor="t" bIns="91425" lIns="91425" spcFirstLastPara="1" rIns="91425" wrap="square" tIns="91425">
            <a:spAutoFit/>
          </a:bodyPr>
          <a:lstStyle/>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Closed Fist=no understanding</a:t>
            </a:r>
            <a:endParaRPr sz="1200">
              <a:solidFill>
                <a:schemeClr val="dk1"/>
              </a:solidFill>
              <a:latin typeface="Calibri"/>
              <a:ea typeface="Calibri"/>
              <a:cs typeface="Calibri"/>
              <a:sym typeface="Calibri"/>
            </a:endParaRPr>
          </a:p>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One Finger=little understanding</a:t>
            </a:r>
            <a:endParaRPr sz="1200">
              <a:solidFill>
                <a:schemeClr val="dk1"/>
              </a:solidFill>
              <a:latin typeface="Calibri"/>
              <a:ea typeface="Calibri"/>
              <a:cs typeface="Calibri"/>
              <a:sym typeface="Calibri"/>
            </a:endParaRPr>
          </a:p>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Two Fingers= understand but need support</a:t>
            </a:r>
            <a:endParaRPr sz="1200">
              <a:solidFill>
                <a:schemeClr val="dk1"/>
              </a:solidFill>
              <a:latin typeface="Calibri"/>
              <a:ea typeface="Calibri"/>
              <a:cs typeface="Calibri"/>
              <a:sym typeface="Calibri"/>
            </a:endParaRPr>
          </a:p>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Three Fingers=basic knowledge </a:t>
            </a:r>
            <a:endParaRPr sz="1200">
              <a:solidFill>
                <a:schemeClr val="dk1"/>
              </a:solidFill>
              <a:latin typeface="Calibri"/>
              <a:ea typeface="Calibri"/>
              <a:cs typeface="Calibri"/>
              <a:sym typeface="Calibri"/>
            </a:endParaRPr>
          </a:p>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Four Fingers= know what to do and don't need any help.</a:t>
            </a:r>
            <a:endParaRPr sz="1200">
              <a:solidFill>
                <a:schemeClr val="dk1"/>
              </a:solidFill>
              <a:latin typeface="Calibri"/>
              <a:ea typeface="Calibri"/>
              <a:cs typeface="Calibri"/>
              <a:sym typeface="Calibri"/>
            </a:endParaRPr>
          </a:p>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Five Fingers=understand and can help or explain this to someone else.</a:t>
            </a:r>
            <a:endParaRPr sz="500"/>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gce223e2d8c_0_24"/>
          <p:cNvSpPr txBox="1"/>
          <p:nvPr>
            <p:ph type="title"/>
          </p:nvPr>
        </p:nvSpPr>
        <p:spPr>
          <a:xfrm>
            <a:off x="457200" y="307247"/>
            <a:ext cx="8229600" cy="8574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accent4"/>
              </a:buClr>
              <a:buSzPts val="3600"/>
              <a:buFont typeface="Calibri"/>
              <a:buNone/>
            </a:pPr>
            <a:r>
              <a:rPr lang="en-US"/>
              <a:t>Fist to Five</a:t>
            </a:r>
            <a:endParaRPr/>
          </a:p>
        </p:txBody>
      </p:sp>
      <p:sp>
        <p:nvSpPr>
          <p:cNvPr id="227" name="Google Shape;227;gce223e2d8c_0_24"/>
          <p:cNvSpPr txBox="1"/>
          <p:nvPr>
            <p:ph idx="1" type="body"/>
          </p:nvPr>
        </p:nvSpPr>
        <p:spPr>
          <a:xfrm>
            <a:off x="457200" y="1305059"/>
            <a:ext cx="3994500" cy="3621000"/>
          </a:xfrm>
          <a:prstGeom prst="rect">
            <a:avLst/>
          </a:prstGeom>
          <a:noFill/>
          <a:ln>
            <a:noFill/>
          </a:ln>
        </p:spPr>
        <p:txBody>
          <a:bodyPr anchorCtr="0" anchor="t" bIns="91400" lIns="91400" spcFirstLastPara="1" rIns="91400" wrap="square" tIns="91400">
            <a:normAutofit/>
          </a:bodyPr>
          <a:lstStyle/>
          <a:p>
            <a:pPr indent="0" lvl="0" marL="0" rtl="0" algn="l">
              <a:spcBef>
                <a:spcPts val="0"/>
              </a:spcBef>
              <a:spcAft>
                <a:spcPts val="0"/>
              </a:spcAft>
              <a:buNone/>
            </a:pPr>
            <a:r>
              <a:rPr lang="en-US" sz="4000"/>
              <a:t>Correctly identify the advantages and disadvantages of different types of radiations.</a:t>
            </a:r>
            <a:endParaRPr/>
          </a:p>
        </p:txBody>
      </p:sp>
      <p:pic>
        <p:nvPicPr>
          <p:cNvPr id="228" name="Google Shape;228;gce223e2d8c_0_24"/>
          <p:cNvPicPr preferRelativeResize="0"/>
          <p:nvPr/>
        </p:nvPicPr>
        <p:blipFill>
          <a:blip r:embed="rId3">
            <a:alphaModFix/>
          </a:blip>
          <a:stretch>
            <a:fillRect/>
          </a:stretch>
        </p:blipFill>
        <p:spPr>
          <a:xfrm>
            <a:off x="4692300" y="1305050"/>
            <a:ext cx="3994200" cy="1420800"/>
          </a:xfrm>
          <a:prstGeom prst="rect">
            <a:avLst/>
          </a:prstGeom>
          <a:noFill/>
          <a:ln>
            <a:noFill/>
          </a:ln>
        </p:spPr>
      </p:pic>
      <p:sp>
        <p:nvSpPr>
          <p:cNvPr id="229" name="Google Shape;229;gce223e2d8c_0_24"/>
          <p:cNvSpPr txBox="1"/>
          <p:nvPr/>
        </p:nvSpPr>
        <p:spPr>
          <a:xfrm>
            <a:off x="5022750" y="2531775"/>
            <a:ext cx="3737400" cy="1856400"/>
          </a:xfrm>
          <a:prstGeom prst="rect">
            <a:avLst/>
          </a:prstGeom>
          <a:noFill/>
          <a:ln>
            <a:noFill/>
          </a:ln>
        </p:spPr>
        <p:txBody>
          <a:bodyPr anchorCtr="0" anchor="t" bIns="91425" lIns="91425" spcFirstLastPara="1" rIns="91425" wrap="square" tIns="91425">
            <a:spAutoFit/>
          </a:bodyPr>
          <a:lstStyle/>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Closed Fist=no understanding</a:t>
            </a:r>
            <a:endParaRPr sz="1200">
              <a:solidFill>
                <a:schemeClr val="dk1"/>
              </a:solidFill>
              <a:latin typeface="Calibri"/>
              <a:ea typeface="Calibri"/>
              <a:cs typeface="Calibri"/>
              <a:sym typeface="Calibri"/>
            </a:endParaRPr>
          </a:p>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One Finger=little understanding</a:t>
            </a:r>
            <a:endParaRPr sz="1200">
              <a:solidFill>
                <a:schemeClr val="dk1"/>
              </a:solidFill>
              <a:latin typeface="Calibri"/>
              <a:ea typeface="Calibri"/>
              <a:cs typeface="Calibri"/>
              <a:sym typeface="Calibri"/>
            </a:endParaRPr>
          </a:p>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Two Fingers= understand but need support</a:t>
            </a:r>
            <a:endParaRPr sz="1200">
              <a:solidFill>
                <a:schemeClr val="dk1"/>
              </a:solidFill>
              <a:latin typeface="Calibri"/>
              <a:ea typeface="Calibri"/>
              <a:cs typeface="Calibri"/>
              <a:sym typeface="Calibri"/>
            </a:endParaRPr>
          </a:p>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Three Fingers=basic knowledge </a:t>
            </a:r>
            <a:endParaRPr sz="1200">
              <a:solidFill>
                <a:schemeClr val="dk1"/>
              </a:solidFill>
              <a:latin typeface="Calibri"/>
              <a:ea typeface="Calibri"/>
              <a:cs typeface="Calibri"/>
              <a:sym typeface="Calibri"/>
            </a:endParaRPr>
          </a:p>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Four Fingers= know what to do and don't need any help.</a:t>
            </a:r>
            <a:endParaRPr sz="1200">
              <a:solidFill>
                <a:schemeClr val="dk1"/>
              </a:solidFill>
              <a:latin typeface="Calibri"/>
              <a:ea typeface="Calibri"/>
              <a:cs typeface="Calibri"/>
              <a:sym typeface="Calibri"/>
            </a:endParaRPr>
          </a:p>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Five Fingers=understand and can help or explain this to someone else.</a:t>
            </a:r>
            <a:endParaRPr sz="500"/>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gce223e2d8c_0_18"/>
          <p:cNvSpPr txBox="1"/>
          <p:nvPr>
            <p:ph type="title"/>
          </p:nvPr>
        </p:nvSpPr>
        <p:spPr>
          <a:xfrm>
            <a:off x="457200" y="307247"/>
            <a:ext cx="8229600" cy="8574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accent4"/>
              </a:buClr>
              <a:buSzPts val="3600"/>
              <a:buFont typeface="Calibri"/>
              <a:buNone/>
            </a:pPr>
            <a:r>
              <a:rPr lang="en-US"/>
              <a:t>Fist to Five</a:t>
            </a:r>
            <a:endParaRPr/>
          </a:p>
        </p:txBody>
      </p:sp>
      <p:sp>
        <p:nvSpPr>
          <p:cNvPr id="235" name="Google Shape;235;gce223e2d8c_0_18"/>
          <p:cNvSpPr txBox="1"/>
          <p:nvPr>
            <p:ph idx="1" type="body"/>
          </p:nvPr>
        </p:nvSpPr>
        <p:spPr>
          <a:xfrm>
            <a:off x="457200" y="1305059"/>
            <a:ext cx="3994500" cy="3621000"/>
          </a:xfrm>
          <a:prstGeom prst="rect">
            <a:avLst/>
          </a:prstGeom>
          <a:noFill/>
          <a:ln>
            <a:noFill/>
          </a:ln>
        </p:spPr>
        <p:txBody>
          <a:bodyPr anchorCtr="0" anchor="t" bIns="91400" lIns="91400" spcFirstLastPara="1" rIns="91400" wrap="square" tIns="91400">
            <a:normAutofit/>
          </a:bodyPr>
          <a:lstStyle/>
          <a:p>
            <a:pPr indent="0" lvl="0" marL="0" rtl="0" algn="l">
              <a:spcBef>
                <a:spcPts val="0"/>
              </a:spcBef>
              <a:spcAft>
                <a:spcPts val="0"/>
              </a:spcAft>
              <a:buNone/>
            </a:pPr>
            <a:r>
              <a:rPr lang="en-US" sz="4000"/>
              <a:t>Longer wavelengths are absorbed as heat.</a:t>
            </a:r>
            <a:endParaRPr/>
          </a:p>
        </p:txBody>
      </p:sp>
      <p:pic>
        <p:nvPicPr>
          <p:cNvPr id="236" name="Google Shape;236;gce223e2d8c_0_18"/>
          <p:cNvPicPr preferRelativeResize="0"/>
          <p:nvPr/>
        </p:nvPicPr>
        <p:blipFill>
          <a:blip r:embed="rId3">
            <a:alphaModFix/>
          </a:blip>
          <a:stretch>
            <a:fillRect/>
          </a:stretch>
        </p:blipFill>
        <p:spPr>
          <a:xfrm>
            <a:off x="4692300" y="1305050"/>
            <a:ext cx="3994200" cy="1420800"/>
          </a:xfrm>
          <a:prstGeom prst="rect">
            <a:avLst/>
          </a:prstGeom>
          <a:noFill/>
          <a:ln>
            <a:noFill/>
          </a:ln>
        </p:spPr>
      </p:pic>
      <p:sp>
        <p:nvSpPr>
          <p:cNvPr id="237" name="Google Shape;237;gce223e2d8c_0_18"/>
          <p:cNvSpPr txBox="1"/>
          <p:nvPr/>
        </p:nvSpPr>
        <p:spPr>
          <a:xfrm>
            <a:off x="5022750" y="2531775"/>
            <a:ext cx="3737400" cy="1856400"/>
          </a:xfrm>
          <a:prstGeom prst="rect">
            <a:avLst/>
          </a:prstGeom>
          <a:noFill/>
          <a:ln>
            <a:noFill/>
          </a:ln>
        </p:spPr>
        <p:txBody>
          <a:bodyPr anchorCtr="0" anchor="t" bIns="91425" lIns="91425" spcFirstLastPara="1" rIns="91425" wrap="square" tIns="91425">
            <a:spAutoFit/>
          </a:bodyPr>
          <a:lstStyle/>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Closed Fist=no understanding</a:t>
            </a:r>
            <a:endParaRPr sz="1200">
              <a:solidFill>
                <a:schemeClr val="dk1"/>
              </a:solidFill>
              <a:latin typeface="Calibri"/>
              <a:ea typeface="Calibri"/>
              <a:cs typeface="Calibri"/>
              <a:sym typeface="Calibri"/>
            </a:endParaRPr>
          </a:p>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One Finger=little understanding</a:t>
            </a:r>
            <a:endParaRPr sz="1200">
              <a:solidFill>
                <a:schemeClr val="dk1"/>
              </a:solidFill>
              <a:latin typeface="Calibri"/>
              <a:ea typeface="Calibri"/>
              <a:cs typeface="Calibri"/>
              <a:sym typeface="Calibri"/>
            </a:endParaRPr>
          </a:p>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Two Fingers= understand but need support</a:t>
            </a:r>
            <a:endParaRPr sz="1200">
              <a:solidFill>
                <a:schemeClr val="dk1"/>
              </a:solidFill>
              <a:latin typeface="Calibri"/>
              <a:ea typeface="Calibri"/>
              <a:cs typeface="Calibri"/>
              <a:sym typeface="Calibri"/>
            </a:endParaRPr>
          </a:p>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Three Fingers=basic knowledge </a:t>
            </a:r>
            <a:endParaRPr sz="1200">
              <a:solidFill>
                <a:schemeClr val="dk1"/>
              </a:solidFill>
              <a:latin typeface="Calibri"/>
              <a:ea typeface="Calibri"/>
              <a:cs typeface="Calibri"/>
              <a:sym typeface="Calibri"/>
            </a:endParaRPr>
          </a:p>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Four Fingers= know what to do and don't need any help.</a:t>
            </a:r>
            <a:endParaRPr sz="1200">
              <a:solidFill>
                <a:schemeClr val="dk1"/>
              </a:solidFill>
              <a:latin typeface="Calibri"/>
              <a:ea typeface="Calibri"/>
              <a:cs typeface="Calibri"/>
              <a:sym typeface="Calibri"/>
            </a:endParaRPr>
          </a:p>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Five Fingers=understand and can help or explain this to someone else.</a:t>
            </a:r>
            <a:endParaRPr sz="500"/>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gd2ab8470ed_0_0"/>
          <p:cNvSpPr txBox="1"/>
          <p:nvPr>
            <p:ph type="title"/>
          </p:nvPr>
        </p:nvSpPr>
        <p:spPr>
          <a:xfrm>
            <a:off x="457200" y="307247"/>
            <a:ext cx="8229600" cy="8574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accent4"/>
              </a:buClr>
              <a:buSzPts val="3600"/>
              <a:buFont typeface="Calibri"/>
              <a:buNone/>
            </a:pPr>
            <a:r>
              <a:rPr lang="en-US"/>
              <a:t>Fist to Five</a:t>
            </a:r>
            <a:endParaRPr/>
          </a:p>
        </p:txBody>
      </p:sp>
      <p:sp>
        <p:nvSpPr>
          <p:cNvPr id="243" name="Google Shape;243;gd2ab8470ed_0_0"/>
          <p:cNvSpPr txBox="1"/>
          <p:nvPr>
            <p:ph idx="1" type="body"/>
          </p:nvPr>
        </p:nvSpPr>
        <p:spPr>
          <a:xfrm>
            <a:off x="457200" y="1305059"/>
            <a:ext cx="3994500" cy="3621000"/>
          </a:xfrm>
          <a:prstGeom prst="rect">
            <a:avLst/>
          </a:prstGeom>
          <a:noFill/>
          <a:ln>
            <a:noFill/>
          </a:ln>
        </p:spPr>
        <p:txBody>
          <a:bodyPr anchorCtr="0" anchor="t" bIns="91400" lIns="91400" spcFirstLastPara="1" rIns="91400" wrap="square" tIns="91400">
            <a:normAutofit/>
          </a:bodyPr>
          <a:lstStyle/>
          <a:p>
            <a:pPr indent="0" lvl="0" marL="0" rtl="0" algn="l">
              <a:spcBef>
                <a:spcPts val="0"/>
              </a:spcBef>
              <a:spcAft>
                <a:spcPts val="0"/>
              </a:spcAft>
              <a:buNone/>
            </a:pPr>
            <a:r>
              <a:rPr lang="en-US" sz="4000"/>
              <a:t>D</a:t>
            </a:r>
            <a:r>
              <a:rPr lang="en-US" sz="4000"/>
              <a:t>ifferent waves have different energies that can impact human health.</a:t>
            </a:r>
            <a:endParaRPr/>
          </a:p>
        </p:txBody>
      </p:sp>
      <p:pic>
        <p:nvPicPr>
          <p:cNvPr id="244" name="Google Shape;244;gd2ab8470ed_0_0"/>
          <p:cNvPicPr preferRelativeResize="0"/>
          <p:nvPr/>
        </p:nvPicPr>
        <p:blipFill>
          <a:blip r:embed="rId3">
            <a:alphaModFix/>
          </a:blip>
          <a:stretch>
            <a:fillRect/>
          </a:stretch>
        </p:blipFill>
        <p:spPr>
          <a:xfrm>
            <a:off x="4692300" y="1305050"/>
            <a:ext cx="3994200" cy="1420800"/>
          </a:xfrm>
          <a:prstGeom prst="rect">
            <a:avLst/>
          </a:prstGeom>
          <a:noFill/>
          <a:ln>
            <a:noFill/>
          </a:ln>
        </p:spPr>
      </p:pic>
      <p:sp>
        <p:nvSpPr>
          <p:cNvPr id="245" name="Google Shape;245;gd2ab8470ed_0_0"/>
          <p:cNvSpPr txBox="1"/>
          <p:nvPr/>
        </p:nvSpPr>
        <p:spPr>
          <a:xfrm>
            <a:off x="5022750" y="2531775"/>
            <a:ext cx="3737400" cy="1856400"/>
          </a:xfrm>
          <a:prstGeom prst="rect">
            <a:avLst/>
          </a:prstGeom>
          <a:noFill/>
          <a:ln>
            <a:noFill/>
          </a:ln>
        </p:spPr>
        <p:txBody>
          <a:bodyPr anchorCtr="0" anchor="t" bIns="91425" lIns="91425" spcFirstLastPara="1" rIns="91425" wrap="square" tIns="91425">
            <a:spAutoFit/>
          </a:bodyPr>
          <a:lstStyle/>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Closed Fist=no understanding</a:t>
            </a:r>
            <a:endParaRPr sz="1200">
              <a:solidFill>
                <a:schemeClr val="dk1"/>
              </a:solidFill>
              <a:latin typeface="Calibri"/>
              <a:ea typeface="Calibri"/>
              <a:cs typeface="Calibri"/>
              <a:sym typeface="Calibri"/>
            </a:endParaRPr>
          </a:p>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One Finger=little understanding</a:t>
            </a:r>
            <a:endParaRPr sz="1200">
              <a:solidFill>
                <a:schemeClr val="dk1"/>
              </a:solidFill>
              <a:latin typeface="Calibri"/>
              <a:ea typeface="Calibri"/>
              <a:cs typeface="Calibri"/>
              <a:sym typeface="Calibri"/>
            </a:endParaRPr>
          </a:p>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Two Fingers= understand but need support</a:t>
            </a:r>
            <a:endParaRPr sz="1200">
              <a:solidFill>
                <a:schemeClr val="dk1"/>
              </a:solidFill>
              <a:latin typeface="Calibri"/>
              <a:ea typeface="Calibri"/>
              <a:cs typeface="Calibri"/>
              <a:sym typeface="Calibri"/>
            </a:endParaRPr>
          </a:p>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Three Fingers=basic knowledge </a:t>
            </a:r>
            <a:endParaRPr sz="1200">
              <a:solidFill>
                <a:schemeClr val="dk1"/>
              </a:solidFill>
              <a:latin typeface="Calibri"/>
              <a:ea typeface="Calibri"/>
              <a:cs typeface="Calibri"/>
              <a:sym typeface="Calibri"/>
            </a:endParaRPr>
          </a:p>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Four Fingers= know what to do and don't need any help.</a:t>
            </a:r>
            <a:endParaRPr sz="1200">
              <a:solidFill>
                <a:schemeClr val="dk1"/>
              </a:solidFill>
              <a:latin typeface="Calibri"/>
              <a:ea typeface="Calibri"/>
              <a:cs typeface="Calibri"/>
              <a:sym typeface="Calibri"/>
            </a:endParaRPr>
          </a:p>
          <a:p>
            <a:pPr indent="-304800" lvl="0" marL="457200" rtl="0" algn="l">
              <a:lnSpc>
                <a:spcPct val="115000"/>
              </a:lnSpc>
              <a:spcBef>
                <a:spcPts val="0"/>
              </a:spcBef>
              <a:spcAft>
                <a:spcPts val="0"/>
              </a:spcAft>
              <a:buClr>
                <a:schemeClr val="accent4"/>
              </a:buClr>
              <a:buSzPts val="1200"/>
              <a:buChar char="•"/>
            </a:pPr>
            <a:r>
              <a:rPr lang="en-US" sz="1200">
                <a:solidFill>
                  <a:schemeClr val="dk1"/>
                </a:solidFill>
                <a:latin typeface="Calibri"/>
                <a:ea typeface="Calibri"/>
                <a:cs typeface="Calibri"/>
                <a:sym typeface="Calibri"/>
              </a:rPr>
              <a:t>Five Fingers=understand and can help or explain this to someone else.</a:t>
            </a:r>
            <a:endParaRPr sz="500"/>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gce8d909195_0_1"/>
          <p:cNvSpPr txBox="1"/>
          <p:nvPr>
            <p:ph idx="1" type="body"/>
          </p:nvPr>
        </p:nvSpPr>
        <p:spPr>
          <a:xfrm>
            <a:off x="457200" y="1309350"/>
            <a:ext cx="5240700" cy="3434100"/>
          </a:xfrm>
          <a:prstGeom prst="rect">
            <a:avLst/>
          </a:prstGeom>
          <a:noFill/>
          <a:ln>
            <a:noFill/>
          </a:ln>
        </p:spPr>
        <p:txBody>
          <a:bodyPr anchorCtr="0" anchor="t" bIns="45700" lIns="91425" spcFirstLastPara="1" rIns="91425" wrap="square" tIns="45700">
            <a:normAutofit/>
          </a:bodyPr>
          <a:lstStyle/>
          <a:p>
            <a:pPr indent="-412750" lvl="0" marL="457200" rtl="0" algn="l">
              <a:spcBef>
                <a:spcPts val="0"/>
              </a:spcBef>
              <a:spcAft>
                <a:spcPts val="0"/>
              </a:spcAft>
              <a:buSzPts val="2900"/>
              <a:buChar char="•"/>
            </a:pPr>
            <a:r>
              <a:rPr lang="en-US" sz="2900"/>
              <a:t>Recall your claim on cell phones in the beginning of the lesson. Consider all that you have learned about EM so far, as you</a:t>
            </a:r>
            <a:r>
              <a:rPr lang="en-US" sz="2900"/>
              <a:t> view two published works of opposing viewpoints about cell phones.</a:t>
            </a:r>
            <a:endParaRPr sz="2900"/>
          </a:p>
        </p:txBody>
      </p:sp>
      <p:sp>
        <p:nvSpPr>
          <p:cNvPr id="251" name="Google Shape;251;gce8d909195_0_1"/>
          <p:cNvSpPr txBox="1"/>
          <p:nvPr>
            <p:ph type="title"/>
          </p:nvPr>
        </p:nvSpPr>
        <p:spPr>
          <a:xfrm>
            <a:off x="457200" y="307247"/>
            <a:ext cx="8229600" cy="8574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accent4"/>
              </a:buClr>
              <a:buSzPts val="3600"/>
              <a:buFont typeface="Calibri"/>
              <a:buNone/>
            </a:pPr>
            <a:r>
              <a:rPr lang="en-US"/>
              <a:t>Certify Your Thinking</a:t>
            </a:r>
            <a:endParaRPr/>
          </a:p>
        </p:txBody>
      </p:sp>
      <p:pic>
        <p:nvPicPr>
          <p:cNvPr id="252" name="Google Shape;252;gce8d909195_0_1"/>
          <p:cNvPicPr preferRelativeResize="0"/>
          <p:nvPr/>
        </p:nvPicPr>
        <p:blipFill>
          <a:blip r:embed="rId3">
            <a:alphaModFix/>
          </a:blip>
          <a:stretch>
            <a:fillRect/>
          </a:stretch>
        </p:blipFill>
        <p:spPr>
          <a:xfrm>
            <a:off x="6058203" y="1158888"/>
            <a:ext cx="2329525" cy="2825725"/>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gcbe5a5b68e_0_127"/>
          <p:cNvSpPr txBox="1"/>
          <p:nvPr>
            <p:ph type="title"/>
          </p:nvPr>
        </p:nvSpPr>
        <p:spPr>
          <a:xfrm>
            <a:off x="457200" y="528066"/>
            <a:ext cx="8229600" cy="576000"/>
          </a:xfrm>
          <a:prstGeom prst="rect">
            <a:avLst/>
          </a:prstGeom>
          <a:noFill/>
          <a:ln>
            <a:noFill/>
          </a:ln>
        </p:spPr>
        <p:txBody>
          <a:bodyPr anchorCtr="0" anchor="b" bIns="0" lIns="0" spcFirstLastPara="1" rIns="0" wrap="square" tIns="45700">
            <a:noAutofit/>
          </a:bodyPr>
          <a:lstStyle/>
          <a:p>
            <a:pPr indent="0" lvl="0" marL="0" rtl="0" algn="ctr">
              <a:lnSpc>
                <a:spcPct val="115000"/>
              </a:lnSpc>
              <a:spcBef>
                <a:spcPts val="0"/>
              </a:spcBef>
              <a:spcAft>
                <a:spcPts val="0"/>
              </a:spcAft>
              <a:buSzPts val="1100"/>
              <a:buNone/>
            </a:pPr>
            <a:r>
              <a:rPr lang="en-US" u="sng">
                <a:solidFill>
                  <a:schemeClr val="hlink"/>
                </a:solidFill>
                <a:hlinkClick r:id="rId3"/>
              </a:rPr>
              <a:t>Do Cell Phones Cause Brain Tumors?</a:t>
            </a:r>
            <a:endParaRPr/>
          </a:p>
        </p:txBody>
      </p:sp>
      <p:sp>
        <p:nvSpPr>
          <p:cNvPr id="258" name="Google Shape;258;gcbe5a5b68e_0_127"/>
          <p:cNvSpPr txBox="1"/>
          <p:nvPr>
            <p:ph idx="1" type="body"/>
          </p:nvPr>
        </p:nvSpPr>
        <p:spPr>
          <a:xfrm>
            <a:off x="1673012" y="4191339"/>
            <a:ext cx="5798100" cy="8208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480"/>
              </a:spcBef>
              <a:spcAft>
                <a:spcPts val="0"/>
              </a:spcAft>
              <a:buSzPts val="2400"/>
              <a:buNone/>
            </a:pPr>
            <a:r>
              <a:rPr lang="en-US" sz="2000">
                <a:solidFill>
                  <a:schemeClr val="accent4"/>
                </a:solidFill>
              </a:rPr>
              <a:t>While watching this video consider the claim you made.</a:t>
            </a:r>
            <a:endParaRPr sz="2000">
              <a:solidFill>
                <a:schemeClr val="accent4"/>
              </a:solidFill>
            </a:endParaRPr>
          </a:p>
        </p:txBody>
      </p:sp>
      <p:pic>
        <p:nvPicPr>
          <p:cNvPr id="259" name="Google Shape;259;gcbe5a5b68e_0_127">
            <a:hlinkClick r:id="rId4"/>
          </p:cNvPr>
          <p:cNvPicPr preferRelativeResize="0"/>
          <p:nvPr/>
        </p:nvPicPr>
        <p:blipFill>
          <a:blip r:embed="rId5">
            <a:alphaModFix/>
          </a:blip>
          <a:stretch>
            <a:fillRect/>
          </a:stretch>
        </p:blipFill>
        <p:spPr>
          <a:xfrm>
            <a:off x="1497600" y="1159900"/>
            <a:ext cx="6148775" cy="297557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gd2ab8470ed_0_7"/>
          <p:cNvSpPr txBox="1"/>
          <p:nvPr>
            <p:ph idx="1" type="body"/>
          </p:nvPr>
        </p:nvSpPr>
        <p:spPr>
          <a:xfrm>
            <a:off x="457200" y="1309350"/>
            <a:ext cx="5240700" cy="3434100"/>
          </a:xfrm>
          <a:prstGeom prst="rect">
            <a:avLst/>
          </a:prstGeom>
          <a:noFill/>
          <a:ln>
            <a:noFill/>
          </a:ln>
        </p:spPr>
        <p:txBody>
          <a:bodyPr anchorCtr="0" anchor="t" bIns="45700" lIns="91425" spcFirstLastPara="1" rIns="91425" wrap="square" tIns="45700">
            <a:normAutofit/>
          </a:bodyPr>
          <a:lstStyle/>
          <a:p>
            <a:pPr indent="-393700" lvl="0" marL="457200" rtl="0" algn="l">
              <a:spcBef>
                <a:spcPts val="0"/>
              </a:spcBef>
              <a:spcAft>
                <a:spcPts val="0"/>
              </a:spcAft>
              <a:buSzPts val="2600"/>
              <a:buChar char="•"/>
            </a:pPr>
            <a:r>
              <a:rPr lang="en-US"/>
              <a:t>After reading the article, and watching the video based on your knowledge about EM, determine if you still agree with your original claim? Why or why not, using evidence from the activities completed for this lesson?</a:t>
            </a:r>
            <a:r>
              <a:rPr b="1" i="1" lang="en-US" sz="1200"/>
              <a:t>”</a:t>
            </a:r>
            <a:endParaRPr b="1" i="1" sz="1200"/>
          </a:p>
          <a:p>
            <a:pPr indent="0" lvl="0" marL="0" rtl="0" algn="l">
              <a:spcBef>
                <a:spcPts val="0"/>
              </a:spcBef>
              <a:spcAft>
                <a:spcPts val="0"/>
              </a:spcAft>
              <a:buNone/>
            </a:pPr>
            <a:r>
              <a:t/>
            </a:r>
            <a:endParaRPr/>
          </a:p>
        </p:txBody>
      </p:sp>
      <p:sp>
        <p:nvSpPr>
          <p:cNvPr id="265" name="Google Shape;265;gd2ab8470ed_0_7"/>
          <p:cNvSpPr txBox="1"/>
          <p:nvPr>
            <p:ph type="title"/>
          </p:nvPr>
        </p:nvSpPr>
        <p:spPr>
          <a:xfrm>
            <a:off x="457200" y="307247"/>
            <a:ext cx="8229600" cy="8574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accent4"/>
              </a:buClr>
              <a:buSzPts val="3600"/>
              <a:buFont typeface="Calibri"/>
              <a:buNone/>
            </a:pPr>
            <a:r>
              <a:rPr lang="en-US"/>
              <a:t>Certify Your Thinking</a:t>
            </a:r>
            <a:endParaRPr/>
          </a:p>
        </p:txBody>
      </p:sp>
      <p:pic>
        <p:nvPicPr>
          <p:cNvPr id="266" name="Google Shape;266;gd2ab8470ed_0_7"/>
          <p:cNvPicPr preferRelativeResize="0"/>
          <p:nvPr/>
        </p:nvPicPr>
        <p:blipFill>
          <a:blip r:embed="rId3">
            <a:alphaModFix/>
          </a:blip>
          <a:stretch>
            <a:fillRect/>
          </a:stretch>
        </p:blipFill>
        <p:spPr>
          <a:xfrm>
            <a:off x="6058203" y="1158888"/>
            <a:ext cx="2329525" cy="2825725"/>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
          <p:cNvSpPr txBox="1"/>
          <p:nvPr>
            <p:ph type="ctrTitle"/>
          </p:nvPr>
        </p:nvSpPr>
        <p:spPr>
          <a:xfrm>
            <a:off x="644652" y="1007598"/>
            <a:ext cx="7851648" cy="1371600"/>
          </a:xfrm>
          <a:prstGeom prst="rect">
            <a:avLst/>
          </a:prstGeom>
          <a:noFill/>
          <a:ln>
            <a:noFill/>
          </a:ln>
        </p:spPr>
        <p:txBody>
          <a:bodyPr anchorCtr="0" anchor="b" bIns="0" lIns="0" spcFirstLastPara="1" rIns="18275" wrap="square" tIns="0">
            <a:noAutofit/>
          </a:bodyPr>
          <a:lstStyle/>
          <a:p>
            <a:pPr indent="0" lvl="0" marL="0" rtl="0" algn="l">
              <a:spcBef>
                <a:spcPts val="0"/>
              </a:spcBef>
              <a:spcAft>
                <a:spcPts val="0"/>
              </a:spcAft>
              <a:buClr>
                <a:schemeClr val="lt1"/>
              </a:buClr>
              <a:buSzPts val="5000"/>
              <a:buFont typeface="Calibri"/>
              <a:buNone/>
            </a:pPr>
            <a:r>
              <a:rPr lang="en-US"/>
              <a:t>Call Me Maybe</a:t>
            </a:r>
            <a:endParaRPr/>
          </a:p>
        </p:txBody>
      </p:sp>
      <p:sp>
        <p:nvSpPr>
          <p:cNvPr id="155" name="Google Shape;155;p2"/>
          <p:cNvSpPr txBox="1"/>
          <p:nvPr>
            <p:ph idx="1" type="subTitle"/>
          </p:nvPr>
        </p:nvSpPr>
        <p:spPr>
          <a:xfrm>
            <a:off x="644652" y="2400300"/>
            <a:ext cx="7854696" cy="1314450"/>
          </a:xfrm>
          <a:prstGeom prst="rect">
            <a:avLst/>
          </a:prstGeom>
          <a:noFill/>
          <a:ln>
            <a:noFill/>
          </a:ln>
        </p:spPr>
        <p:txBody>
          <a:bodyPr anchorCtr="0" anchor="t" bIns="45700" lIns="0" spcFirstLastPara="1" rIns="18275" wrap="square" tIns="45700">
            <a:normAutofit/>
          </a:bodyPr>
          <a:lstStyle/>
          <a:p>
            <a:pPr indent="0" lvl="0" marL="0" marR="34289" rtl="0" algn="l">
              <a:spcBef>
                <a:spcPts val="0"/>
              </a:spcBef>
              <a:spcAft>
                <a:spcPts val="0"/>
              </a:spcAft>
              <a:buSzPts val="2600"/>
              <a:buNone/>
            </a:pPr>
            <a:r>
              <a:rPr lang="en-US"/>
              <a:t>Physical Science</a:t>
            </a:r>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3"/>
          <p:cNvSpPr txBox="1"/>
          <p:nvPr>
            <p:ph type="title"/>
          </p:nvPr>
        </p:nvSpPr>
        <p:spPr>
          <a:xfrm>
            <a:off x="530352" y="987552"/>
            <a:ext cx="7772400" cy="1021842"/>
          </a:xfrm>
          <a:prstGeom prst="rect">
            <a:avLst/>
          </a:prstGeom>
          <a:noFill/>
          <a:ln>
            <a:noFill/>
          </a:ln>
        </p:spPr>
        <p:txBody>
          <a:bodyPr anchorCtr="0" anchor="b" bIns="0" lIns="0" spcFirstLastPara="1" rIns="0" wrap="square" tIns="0">
            <a:noAutofit/>
          </a:bodyPr>
          <a:lstStyle/>
          <a:p>
            <a:pPr indent="0" lvl="0" marL="0" rtl="0" algn="l">
              <a:spcBef>
                <a:spcPts val="0"/>
              </a:spcBef>
              <a:spcAft>
                <a:spcPts val="0"/>
              </a:spcAft>
              <a:buClr>
                <a:srgbClr val="FFFFFF"/>
              </a:buClr>
              <a:buSzPts val="5000"/>
              <a:buFont typeface="Calibri"/>
              <a:buNone/>
            </a:pPr>
            <a:r>
              <a:rPr lang="en-US"/>
              <a:t>Essential Question</a:t>
            </a:r>
            <a:endParaRPr/>
          </a:p>
        </p:txBody>
      </p:sp>
      <p:sp>
        <p:nvSpPr>
          <p:cNvPr id="161" name="Google Shape;161;p3"/>
          <p:cNvSpPr txBox="1"/>
          <p:nvPr>
            <p:ph idx="1" type="body"/>
          </p:nvPr>
        </p:nvSpPr>
        <p:spPr>
          <a:xfrm>
            <a:off x="530352" y="2028498"/>
            <a:ext cx="7772400" cy="1132284"/>
          </a:xfrm>
          <a:prstGeom prst="rect">
            <a:avLst/>
          </a:prstGeom>
          <a:noFill/>
          <a:ln>
            <a:noFill/>
          </a:ln>
        </p:spPr>
        <p:txBody>
          <a:bodyPr anchorCtr="0" anchor="t" bIns="45700" lIns="45700" spcFirstLastPara="1" rIns="45700" wrap="square" tIns="45700">
            <a:normAutofit fontScale="92500" lnSpcReduction="10000"/>
          </a:bodyPr>
          <a:lstStyle/>
          <a:p>
            <a:pPr indent="-381317" lvl="0" marL="457200" rtl="0" algn="l">
              <a:spcBef>
                <a:spcPts val="0"/>
              </a:spcBef>
              <a:spcAft>
                <a:spcPts val="0"/>
              </a:spcAft>
              <a:buSzPct val="100000"/>
              <a:buChar char="•"/>
            </a:pPr>
            <a:r>
              <a:rPr lang="en-US"/>
              <a:t>How dangerous are electromagnetic waves to humans?</a:t>
            </a:r>
            <a:endParaRPr/>
          </a:p>
          <a:p>
            <a:pPr indent="-381317" lvl="0" marL="457200" rtl="0" algn="l">
              <a:spcBef>
                <a:spcPts val="0"/>
              </a:spcBef>
              <a:spcAft>
                <a:spcPts val="0"/>
              </a:spcAft>
              <a:buSzPct val="100000"/>
              <a:buChar char="•"/>
            </a:pPr>
            <a:r>
              <a:rPr lang="en-US"/>
              <a:t>Should we be concerned with the new technological advances of today?</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4"/>
          <p:cNvSpPr txBox="1"/>
          <p:nvPr>
            <p:ph type="title"/>
          </p:nvPr>
        </p:nvSpPr>
        <p:spPr>
          <a:xfrm>
            <a:off x="530352" y="987552"/>
            <a:ext cx="7772400" cy="1021842"/>
          </a:xfrm>
          <a:prstGeom prst="rect">
            <a:avLst/>
          </a:prstGeom>
          <a:noFill/>
          <a:ln>
            <a:noFill/>
          </a:ln>
        </p:spPr>
        <p:txBody>
          <a:bodyPr anchorCtr="0" anchor="b" bIns="0" lIns="0" spcFirstLastPara="1" rIns="0" wrap="square" tIns="0">
            <a:noAutofit/>
          </a:bodyPr>
          <a:lstStyle/>
          <a:p>
            <a:pPr indent="0" lvl="0" marL="0" rtl="0" algn="l">
              <a:spcBef>
                <a:spcPts val="0"/>
              </a:spcBef>
              <a:spcAft>
                <a:spcPts val="0"/>
              </a:spcAft>
              <a:buClr>
                <a:srgbClr val="FFFFFF"/>
              </a:buClr>
              <a:buSzPts val="5000"/>
              <a:buFont typeface="Calibri"/>
              <a:buNone/>
            </a:pPr>
            <a:r>
              <a:rPr lang="en-US"/>
              <a:t>Lesson Objectives</a:t>
            </a:r>
            <a:endParaRPr/>
          </a:p>
        </p:txBody>
      </p:sp>
      <p:sp>
        <p:nvSpPr>
          <p:cNvPr id="167" name="Google Shape;167;p4"/>
          <p:cNvSpPr txBox="1"/>
          <p:nvPr>
            <p:ph idx="1" type="body"/>
          </p:nvPr>
        </p:nvSpPr>
        <p:spPr>
          <a:xfrm>
            <a:off x="530350" y="2028502"/>
            <a:ext cx="7772400" cy="2220900"/>
          </a:xfrm>
          <a:prstGeom prst="rect">
            <a:avLst/>
          </a:prstGeom>
          <a:noFill/>
          <a:ln>
            <a:noFill/>
          </a:ln>
        </p:spPr>
        <p:txBody>
          <a:bodyPr anchorCtr="0" anchor="t" bIns="45700" lIns="45700" spcFirstLastPara="1" rIns="45700" wrap="square" tIns="45700">
            <a:noAutofit/>
          </a:bodyPr>
          <a:lstStyle/>
          <a:p>
            <a:pPr indent="-381952" lvl="0" marL="457200" rtl="0" algn="l">
              <a:lnSpc>
                <a:spcPct val="90000"/>
              </a:lnSpc>
              <a:spcBef>
                <a:spcPts val="0"/>
              </a:spcBef>
              <a:spcAft>
                <a:spcPts val="0"/>
              </a:spcAft>
              <a:buSzPts val="2415"/>
              <a:buChar char="•"/>
            </a:pPr>
            <a:r>
              <a:rPr lang="en-US" sz="2415"/>
              <a:t>We will correctly identify the advantages and disadvantages of different types of radiations.</a:t>
            </a:r>
            <a:endParaRPr sz="2415"/>
          </a:p>
          <a:p>
            <a:pPr indent="-381952" lvl="0" marL="457200" rtl="0" algn="l">
              <a:lnSpc>
                <a:spcPct val="90000"/>
              </a:lnSpc>
              <a:spcBef>
                <a:spcPts val="0"/>
              </a:spcBef>
              <a:spcAft>
                <a:spcPts val="0"/>
              </a:spcAft>
              <a:buSzPts val="2415"/>
              <a:buChar char="•"/>
            </a:pPr>
            <a:r>
              <a:rPr lang="en-US" sz="2415"/>
              <a:t>We will explore a career in the field of electromagnetic radiation.</a:t>
            </a:r>
            <a:endParaRPr sz="2415"/>
          </a:p>
          <a:p>
            <a:pPr indent="-381952" lvl="0" marL="457200" rtl="0" algn="l">
              <a:lnSpc>
                <a:spcPct val="90000"/>
              </a:lnSpc>
              <a:spcBef>
                <a:spcPts val="0"/>
              </a:spcBef>
              <a:spcAft>
                <a:spcPts val="0"/>
              </a:spcAft>
              <a:buSzPts val="2415"/>
              <a:buChar char="•"/>
            </a:pPr>
            <a:r>
              <a:rPr lang="en-US" sz="2415"/>
              <a:t>We will connect the length of a wavelength to its potential energy and harm.</a:t>
            </a:r>
            <a:endParaRPr sz="2415"/>
          </a:p>
          <a:p>
            <a:pPr indent="-381952" lvl="0" marL="457200" rtl="0" algn="l">
              <a:lnSpc>
                <a:spcPct val="90000"/>
              </a:lnSpc>
              <a:spcBef>
                <a:spcPts val="0"/>
              </a:spcBef>
              <a:spcAft>
                <a:spcPts val="0"/>
              </a:spcAft>
              <a:buSzPts val="2415"/>
              <a:buChar char="•"/>
            </a:pPr>
            <a:r>
              <a:rPr lang="en-US" sz="2415"/>
              <a:t>We will be able to evaluate and defend claims regarding the impact of cell phones.</a:t>
            </a:r>
            <a:endParaRPr sz="2415"/>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5"/>
          <p:cNvSpPr txBox="1"/>
          <p:nvPr>
            <p:ph idx="1" type="body"/>
          </p:nvPr>
        </p:nvSpPr>
        <p:spPr>
          <a:xfrm>
            <a:off x="457200" y="1309350"/>
            <a:ext cx="5240700" cy="3434100"/>
          </a:xfrm>
          <a:prstGeom prst="rect">
            <a:avLst/>
          </a:prstGeom>
          <a:noFill/>
          <a:ln>
            <a:noFill/>
          </a:ln>
        </p:spPr>
        <p:txBody>
          <a:bodyPr anchorCtr="0" anchor="t" bIns="45700" lIns="91425" spcFirstLastPara="1" rIns="91425" wrap="square" tIns="45700">
            <a:noAutofit/>
          </a:bodyPr>
          <a:lstStyle/>
          <a:p>
            <a:pPr indent="-431800" lvl="0" marL="457200" rtl="0" algn="l">
              <a:spcBef>
                <a:spcPts val="0"/>
              </a:spcBef>
              <a:spcAft>
                <a:spcPts val="0"/>
              </a:spcAft>
              <a:buSzPts val="3200"/>
              <a:buChar char="•"/>
            </a:pPr>
            <a:r>
              <a:rPr lang="en-US" sz="3200"/>
              <a:t>On your handout, write your claim and provide evidence for the following question:</a:t>
            </a:r>
            <a:endParaRPr sz="3200"/>
          </a:p>
          <a:p>
            <a:pPr indent="-393700" lvl="1" marL="914400" rtl="0" algn="l">
              <a:spcBef>
                <a:spcPts val="0"/>
              </a:spcBef>
              <a:spcAft>
                <a:spcPts val="0"/>
              </a:spcAft>
              <a:buSzPts val="2600"/>
              <a:buChar char="•"/>
            </a:pPr>
            <a:r>
              <a:rPr lang="en-US" sz="2600"/>
              <a:t>Do you believe the radiation emitted by cell phones can cause harm to the human body?</a:t>
            </a:r>
            <a:endParaRPr sz="2600"/>
          </a:p>
          <a:p>
            <a:pPr indent="0" lvl="0" marL="457200" rtl="0" algn="l">
              <a:spcBef>
                <a:spcPts val="0"/>
              </a:spcBef>
              <a:spcAft>
                <a:spcPts val="0"/>
              </a:spcAft>
              <a:buNone/>
            </a:pPr>
            <a:r>
              <a:t/>
            </a:r>
            <a:endParaRPr sz="3200"/>
          </a:p>
        </p:txBody>
      </p:sp>
      <p:sp>
        <p:nvSpPr>
          <p:cNvPr id="173" name="Google Shape;173;p5"/>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accent4"/>
              </a:buClr>
              <a:buSzPts val="3600"/>
              <a:buFont typeface="Calibri"/>
              <a:buNone/>
            </a:pPr>
            <a:r>
              <a:rPr lang="en-US"/>
              <a:t>Certify Your Thinking</a:t>
            </a:r>
            <a:endParaRPr/>
          </a:p>
        </p:txBody>
      </p:sp>
      <p:pic>
        <p:nvPicPr>
          <p:cNvPr id="174" name="Google Shape;174;p5"/>
          <p:cNvPicPr preferRelativeResize="0"/>
          <p:nvPr/>
        </p:nvPicPr>
        <p:blipFill>
          <a:blip r:embed="rId3">
            <a:alphaModFix/>
          </a:blip>
          <a:stretch>
            <a:fillRect/>
          </a:stretch>
        </p:blipFill>
        <p:spPr>
          <a:xfrm>
            <a:off x="6058203" y="1158888"/>
            <a:ext cx="2329525" cy="2825725"/>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9"/>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accent4"/>
              </a:buClr>
              <a:buSzPts val="3600"/>
              <a:buFont typeface="Calibri"/>
              <a:buNone/>
            </a:pPr>
            <a:r>
              <a:rPr lang="en-US"/>
              <a:t>Electromagnetic</a:t>
            </a:r>
            <a:r>
              <a:rPr lang="en-US"/>
              <a:t> Radiation Superheros</a:t>
            </a:r>
            <a:endParaRPr/>
          </a:p>
        </p:txBody>
      </p:sp>
      <p:sp>
        <p:nvSpPr>
          <p:cNvPr id="180" name="Google Shape;180;p9"/>
          <p:cNvSpPr txBox="1"/>
          <p:nvPr>
            <p:ph idx="1" type="body"/>
          </p:nvPr>
        </p:nvSpPr>
        <p:spPr>
          <a:xfrm>
            <a:off x="457200" y="1305050"/>
            <a:ext cx="5307900" cy="3621000"/>
          </a:xfrm>
          <a:prstGeom prst="rect">
            <a:avLst/>
          </a:prstGeom>
          <a:noFill/>
          <a:ln>
            <a:noFill/>
          </a:ln>
        </p:spPr>
        <p:txBody>
          <a:bodyPr anchorCtr="0" anchor="t" bIns="91400" lIns="91400" spcFirstLastPara="1" rIns="91400" wrap="square" tIns="91400">
            <a:noAutofit/>
          </a:bodyPr>
          <a:lstStyle/>
          <a:p>
            <a:pPr indent="-400050" lvl="0" marL="457200" rtl="0" algn="l">
              <a:lnSpc>
                <a:spcPct val="80000"/>
              </a:lnSpc>
              <a:spcBef>
                <a:spcPts val="0"/>
              </a:spcBef>
              <a:spcAft>
                <a:spcPts val="0"/>
              </a:spcAft>
              <a:buSzPts val="2700"/>
              <a:buChar char="•"/>
            </a:pPr>
            <a:r>
              <a:rPr lang="en-US" sz="2700"/>
              <a:t>In a group of seven, divide out the seven rays to each group member. </a:t>
            </a:r>
            <a:endParaRPr sz="2700"/>
          </a:p>
          <a:p>
            <a:pPr indent="-400050" lvl="0" marL="457200" rtl="0" algn="l">
              <a:lnSpc>
                <a:spcPct val="80000"/>
              </a:lnSpc>
              <a:spcBef>
                <a:spcPts val="0"/>
              </a:spcBef>
              <a:spcAft>
                <a:spcPts val="0"/>
              </a:spcAft>
              <a:buSzPts val="2700"/>
              <a:buChar char="•"/>
            </a:pPr>
            <a:r>
              <a:rPr lang="en-US" sz="2700"/>
              <a:t>Create a superhero of your ray.</a:t>
            </a:r>
            <a:endParaRPr sz="2700"/>
          </a:p>
          <a:p>
            <a:pPr indent="-400050" lvl="0" marL="457200" rtl="0" algn="l">
              <a:lnSpc>
                <a:spcPct val="80000"/>
              </a:lnSpc>
              <a:spcBef>
                <a:spcPts val="0"/>
              </a:spcBef>
              <a:spcAft>
                <a:spcPts val="0"/>
              </a:spcAft>
              <a:buSzPts val="2700"/>
              <a:buChar char="•"/>
            </a:pPr>
            <a:r>
              <a:rPr lang="en-US" sz="2700"/>
              <a:t>Review all of your group's drawings and record what you discover in your EMR Notes.</a:t>
            </a:r>
            <a:endParaRPr sz="1200">
              <a:latin typeface="Arial"/>
              <a:ea typeface="Arial"/>
              <a:cs typeface="Arial"/>
              <a:sym typeface="Arial"/>
            </a:endParaRPr>
          </a:p>
          <a:p>
            <a:pPr indent="-400050" lvl="0" marL="457200" rtl="0" algn="l">
              <a:lnSpc>
                <a:spcPct val="80000"/>
              </a:lnSpc>
              <a:spcBef>
                <a:spcPts val="0"/>
              </a:spcBef>
              <a:spcAft>
                <a:spcPts val="0"/>
              </a:spcAft>
              <a:buSzPts val="2700"/>
              <a:buChar char="•"/>
            </a:pPr>
            <a:r>
              <a:rPr lang="en-US" sz="2700"/>
              <a:t>Organize your group’s superheroes from from the least(longer wavelength) to most harmful(shorter wavelength).</a:t>
            </a:r>
            <a:endParaRPr sz="2700"/>
          </a:p>
        </p:txBody>
      </p:sp>
      <p:pic>
        <p:nvPicPr>
          <p:cNvPr id="181" name="Google Shape;181;p9"/>
          <p:cNvPicPr preferRelativeResize="0"/>
          <p:nvPr/>
        </p:nvPicPr>
        <p:blipFill>
          <a:blip r:embed="rId3">
            <a:alphaModFix/>
          </a:blip>
          <a:stretch>
            <a:fillRect/>
          </a:stretch>
        </p:blipFill>
        <p:spPr>
          <a:xfrm>
            <a:off x="5661900" y="1316900"/>
            <a:ext cx="2796300" cy="27963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8"/>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accent4"/>
              </a:buClr>
              <a:buSzPts val="3600"/>
              <a:buFont typeface="Calibri"/>
              <a:buNone/>
            </a:pPr>
            <a:r>
              <a:rPr lang="en-US"/>
              <a:t>Electromagnetic Spectrum Article</a:t>
            </a:r>
            <a:endParaRPr/>
          </a:p>
        </p:txBody>
      </p:sp>
      <p:sp>
        <p:nvSpPr>
          <p:cNvPr id="187" name="Google Shape;187;p8"/>
          <p:cNvSpPr txBox="1"/>
          <p:nvPr>
            <p:ph idx="1" type="body"/>
          </p:nvPr>
        </p:nvSpPr>
        <p:spPr>
          <a:xfrm>
            <a:off x="457200" y="1305059"/>
            <a:ext cx="5020500" cy="3621000"/>
          </a:xfrm>
          <a:prstGeom prst="rect">
            <a:avLst/>
          </a:prstGeom>
          <a:noFill/>
          <a:ln>
            <a:noFill/>
          </a:ln>
        </p:spPr>
        <p:txBody>
          <a:bodyPr anchorCtr="0" anchor="t" bIns="91400" lIns="91400" spcFirstLastPara="1" rIns="91400" wrap="square" tIns="91400">
            <a:normAutofit/>
          </a:bodyPr>
          <a:lstStyle/>
          <a:p>
            <a:pPr indent="-425450" lvl="0" marL="457200" rtl="0" algn="l">
              <a:spcBef>
                <a:spcPts val="0"/>
              </a:spcBef>
              <a:spcAft>
                <a:spcPts val="0"/>
              </a:spcAft>
              <a:buSzPts val="3100"/>
              <a:buChar char="•"/>
            </a:pPr>
            <a:r>
              <a:rPr lang="en-US" sz="3100"/>
              <a:t>Read CK-12 20.3 Electromagnetic Spectrum Article. </a:t>
            </a:r>
            <a:endParaRPr sz="3100"/>
          </a:p>
          <a:p>
            <a:pPr indent="-425450" lvl="0" marL="457200" marR="0" rtl="0" algn="l">
              <a:lnSpc>
                <a:spcPct val="100000"/>
              </a:lnSpc>
              <a:spcBef>
                <a:spcPts val="0"/>
              </a:spcBef>
              <a:spcAft>
                <a:spcPts val="0"/>
              </a:spcAft>
              <a:buSzPts val="3100"/>
              <a:buChar char="•"/>
            </a:pPr>
            <a:r>
              <a:rPr lang="en-US" sz="3100"/>
              <a:t>As you read the article complete the questions at the end of your EMR Notes.</a:t>
            </a:r>
            <a:endParaRPr sz="3100"/>
          </a:p>
        </p:txBody>
      </p:sp>
      <p:pic>
        <p:nvPicPr>
          <p:cNvPr id="188" name="Google Shape;188;p8"/>
          <p:cNvPicPr preferRelativeResize="0"/>
          <p:nvPr/>
        </p:nvPicPr>
        <p:blipFill>
          <a:blip r:embed="rId3">
            <a:alphaModFix/>
          </a:blip>
          <a:stretch>
            <a:fillRect/>
          </a:stretch>
        </p:blipFill>
        <p:spPr>
          <a:xfrm>
            <a:off x="5706300" y="1393102"/>
            <a:ext cx="2358575" cy="2358575"/>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7"/>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p>
            <a:pPr indent="0" lvl="0" marL="0" rtl="0" algn="ctr">
              <a:spcBef>
                <a:spcPts val="0"/>
              </a:spcBef>
              <a:spcAft>
                <a:spcPts val="0"/>
              </a:spcAft>
              <a:buClr>
                <a:schemeClr val="accent4"/>
              </a:buClr>
              <a:buSzPts val="3600"/>
              <a:buFont typeface="Calibri"/>
              <a:buNone/>
            </a:pPr>
            <a:r>
              <a:rPr lang="en-US"/>
              <a:t>Director of Medical Imaging </a:t>
            </a:r>
            <a:endParaRPr/>
          </a:p>
        </p:txBody>
      </p:sp>
      <p:sp>
        <p:nvSpPr>
          <p:cNvPr id="194" name="Google Shape;194;p7"/>
          <p:cNvSpPr txBox="1"/>
          <p:nvPr>
            <p:ph idx="1" type="body"/>
          </p:nvPr>
        </p:nvSpPr>
        <p:spPr>
          <a:xfrm>
            <a:off x="2061750" y="1342009"/>
            <a:ext cx="5020500" cy="3621000"/>
          </a:xfrm>
          <a:prstGeom prst="rect">
            <a:avLst/>
          </a:prstGeom>
          <a:noFill/>
          <a:ln>
            <a:noFill/>
          </a:ln>
        </p:spPr>
        <p:txBody>
          <a:bodyPr anchorCtr="0" anchor="t" bIns="91400" lIns="91400" spcFirstLastPara="1" rIns="91400" wrap="square" tIns="91400">
            <a:normAutofit/>
          </a:bodyPr>
          <a:lstStyle/>
          <a:p>
            <a:pPr indent="-66675" lvl="0" marL="231775" rtl="0" algn="ctr">
              <a:spcBef>
                <a:spcPts val="0"/>
              </a:spcBef>
              <a:spcAft>
                <a:spcPts val="0"/>
              </a:spcAft>
              <a:buSzPts val="2600"/>
              <a:buNone/>
            </a:pPr>
            <a:r>
              <a:rPr lang="en-US"/>
              <a:t>ICAP Video Placement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gd3809fe3f8_0_0"/>
          <p:cNvSpPr txBox="1"/>
          <p:nvPr>
            <p:ph type="title"/>
          </p:nvPr>
        </p:nvSpPr>
        <p:spPr>
          <a:xfrm>
            <a:off x="457200" y="307247"/>
            <a:ext cx="8229600" cy="857400"/>
          </a:xfrm>
          <a:prstGeom prst="rect">
            <a:avLst/>
          </a:prstGeom>
          <a:noFill/>
          <a:ln>
            <a:noFill/>
          </a:ln>
        </p:spPr>
        <p:txBody>
          <a:bodyPr anchorCtr="0" anchor="b" bIns="0" lIns="0" spcFirstLastPara="1" rIns="0" wrap="square" tIns="45700">
            <a:normAutofit/>
          </a:bodyPr>
          <a:lstStyle/>
          <a:p>
            <a:pPr indent="0" lvl="0" marL="0" rtl="0" algn="ctr">
              <a:spcBef>
                <a:spcPts val="0"/>
              </a:spcBef>
              <a:spcAft>
                <a:spcPts val="0"/>
              </a:spcAft>
              <a:buClr>
                <a:schemeClr val="accent4"/>
              </a:buClr>
              <a:buSzPts val="3600"/>
              <a:buFont typeface="Calibri"/>
              <a:buNone/>
            </a:pPr>
            <a:r>
              <a:rPr lang="en-US"/>
              <a:t>Medical Imaging Equipment</a:t>
            </a:r>
            <a:endParaRPr/>
          </a:p>
        </p:txBody>
      </p:sp>
      <p:sp>
        <p:nvSpPr>
          <p:cNvPr id="200" name="Google Shape;200;gd3809fe3f8_0_0"/>
          <p:cNvSpPr txBox="1"/>
          <p:nvPr>
            <p:ph idx="1" type="body"/>
          </p:nvPr>
        </p:nvSpPr>
        <p:spPr>
          <a:xfrm>
            <a:off x="2061750" y="1342009"/>
            <a:ext cx="5020500" cy="3621000"/>
          </a:xfrm>
          <a:prstGeom prst="rect">
            <a:avLst/>
          </a:prstGeom>
          <a:noFill/>
          <a:ln>
            <a:noFill/>
          </a:ln>
        </p:spPr>
        <p:txBody>
          <a:bodyPr anchorCtr="0" anchor="t" bIns="91400" lIns="91400" spcFirstLastPara="1" rIns="91400" wrap="square" tIns="91400">
            <a:normAutofit/>
          </a:bodyPr>
          <a:lstStyle/>
          <a:p>
            <a:pPr indent="-66675" lvl="0" marL="231775" rtl="0" algn="ctr">
              <a:spcBef>
                <a:spcPts val="0"/>
              </a:spcBef>
              <a:spcAft>
                <a:spcPts val="0"/>
              </a:spcAft>
              <a:buSzPts val="2600"/>
              <a:buNone/>
            </a:pPr>
            <a:r>
              <a:rPr lang="en-US"/>
              <a:t>Images </a:t>
            </a:r>
            <a:r>
              <a:rPr lang="en-US"/>
              <a:t>Placement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LEARN theme">
  <a:themeElements>
    <a:clrScheme name="Custom 11">
      <a:dk1>
        <a:srgbClr val="000000"/>
      </a:dk1>
      <a:lt1>
        <a:srgbClr val="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2020-10-14T20:24:40Z</dcterms:created>
  <dc:creator>Lunsford, Janaye N.</dc:creator>
</cp:coreProperties>
</file>