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Lst>
  <p:notesMasterIdLst>
    <p:notesMasterId r:id="rId26"/>
  </p:notesMasterIdLst>
  <p:sldIdLst>
    <p:sldId id="256" r:id="rId3"/>
    <p:sldId id="257" r:id="rId4"/>
    <p:sldId id="258" r:id="rId5"/>
    <p:sldId id="259" r:id="rId6"/>
    <p:sldId id="260" r:id="rId7"/>
    <p:sldId id="266" r:id="rId8"/>
    <p:sldId id="267" r:id="rId9"/>
    <p:sldId id="268" r:id="rId10"/>
    <p:sldId id="272" r:id="rId11"/>
    <p:sldId id="271" r:id="rId12"/>
    <p:sldId id="269" r:id="rId13"/>
    <p:sldId id="270" r:id="rId14"/>
    <p:sldId id="273" r:id="rId15"/>
    <p:sldId id="274" r:id="rId16"/>
    <p:sldId id="275" r:id="rId17"/>
    <p:sldId id="276" r:id="rId18"/>
    <p:sldId id="278" r:id="rId19"/>
    <p:sldId id="279" r:id="rId20"/>
    <p:sldId id="280" r:id="rId21"/>
    <p:sldId id="283" r:id="rId22"/>
    <p:sldId id="281" r:id="rId23"/>
    <p:sldId id="285" r:id="rId24"/>
    <p:sldId id="286"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1F1"/>
    <a:srgbClr val="F6F6F6"/>
    <a:srgbClr val="F9F9F9"/>
    <a:srgbClr val="EDEDED"/>
    <a:srgbClr val="BED7D3"/>
    <a:srgbClr val="FAFAFA"/>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4646B5-3E94-4CAF-B7B5-2D8B11AD9369}" v="1" dt="2021-09-14T14:16:54.288"/>
  </p1510:revLst>
</p1510:revInfo>
</file>

<file path=ppt/tableStyles.xml><?xml version="1.0" encoding="utf-8"?>
<a:tblStyleLst xmlns:a="http://schemas.openxmlformats.org/drawingml/2006/main" def="{4FE1FFAE-C277-41DE-B313-73A80C984298}">
  <a:tblStyle styleId="{4FE1FFAE-C277-41DE-B313-73A80C98429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183" autoAdjust="0"/>
  </p:normalViewPr>
  <p:slideViewPr>
    <p:cSldViewPr snapToGrid="0">
      <p:cViewPr varScale="1">
        <p:scale>
          <a:sx n="209" d="100"/>
          <a:sy n="209" d="100"/>
        </p:scale>
        <p:origin x="4152"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 Daniella M." userId="87fb469b-cd7a-4b12-a1ae-bba5f0610088" providerId="ADAL" clId="{5DBEA186-8BA0-4750-AE51-DEF6D59432C7}"/>
    <pc:docChg chg="undo redo custSel addSld delSld modSld sldOrd">
      <pc:chgData name="Peters, Daniella M." userId="87fb469b-cd7a-4b12-a1ae-bba5f0610088" providerId="ADAL" clId="{5DBEA186-8BA0-4750-AE51-DEF6D59432C7}" dt="2021-05-20T19:59:14.430" v="2953"/>
      <pc:docMkLst>
        <pc:docMk/>
      </pc:docMkLst>
      <pc:sldChg chg="addSp modSp mod">
        <pc:chgData name="Peters, Daniella M." userId="87fb469b-cd7a-4b12-a1ae-bba5f0610088" providerId="ADAL" clId="{5DBEA186-8BA0-4750-AE51-DEF6D59432C7}" dt="2021-05-19T22:19:41.987" v="2929" actId="1036"/>
        <pc:sldMkLst>
          <pc:docMk/>
          <pc:sldMk cId="0" sldId="259"/>
        </pc:sldMkLst>
        <pc:spChg chg="mod">
          <ac:chgData name="Peters, Daniella M." userId="87fb469b-cd7a-4b12-a1ae-bba5f0610088" providerId="ADAL" clId="{5DBEA186-8BA0-4750-AE51-DEF6D59432C7}" dt="2021-05-19T19:17:36.502" v="97" actId="948"/>
          <ac:spMkLst>
            <pc:docMk/>
            <pc:sldMk cId="0" sldId="259"/>
            <ac:spMk id="107" creationId="{00000000-0000-0000-0000-000000000000}"/>
          </ac:spMkLst>
        </pc:spChg>
        <pc:graphicFrameChg chg="add mod">
          <ac:chgData name="Peters, Daniella M." userId="87fb469b-cd7a-4b12-a1ae-bba5f0610088" providerId="ADAL" clId="{5DBEA186-8BA0-4750-AE51-DEF6D59432C7}" dt="2021-05-19T22:19:41.987" v="2929" actId="1036"/>
          <ac:graphicFrameMkLst>
            <pc:docMk/>
            <pc:sldMk cId="0" sldId="259"/>
            <ac:graphicFrameMk id="4" creationId="{AAAFFE68-827D-4FD4-A860-45C0BD320260}"/>
          </ac:graphicFrameMkLst>
        </pc:graphicFrameChg>
      </pc:sldChg>
      <pc:sldChg chg="addSp modSp mod modNotesTx">
        <pc:chgData name="Peters, Daniella M." userId="87fb469b-cd7a-4b12-a1ae-bba5f0610088" providerId="ADAL" clId="{5DBEA186-8BA0-4750-AE51-DEF6D59432C7}" dt="2021-05-20T19:59:14.430" v="2953"/>
        <pc:sldMkLst>
          <pc:docMk/>
          <pc:sldMk cId="0" sldId="260"/>
        </pc:sldMkLst>
        <pc:spChg chg="mod">
          <ac:chgData name="Peters, Daniella M." userId="87fb469b-cd7a-4b12-a1ae-bba5f0610088" providerId="ADAL" clId="{5DBEA186-8BA0-4750-AE51-DEF6D59432C7}" dt="2021-05-19T19:30:23.499" v="621" actId="11"/>
          <ac:spMkLst>
            <pc:docMk/>
            <pc:sldMk cId="0" sldId="260"/>
            <ac:spMk id="112" creationId="{00000000-0000-0000-0000-000000000000}"/>
          </ac:spMkLst>
        </pc:spChg>
        <pc:spChg chg="mod">
          <ac:chgData name="Peters, Daniella M." userId="87fb469b-cd7a-4b12-a1ae-bba5f0610088" providerId="ADAL" clId="{5DBEA186-8BA0-4750-AE51-DEF6D59432C7}" dt="2021-05-19T19:14:51.720" v="78" actId="20577"/>
          <ac:spMkLst>
            <pc:docMk/>
            <pc:sldMk cId="0" sldId="260"/>
            <ac:spMk id="113" creationId="{00000000-0000-0000-0000-000000000000}"/>
          </ac:spMkLst>
        </pc:spChg>
        <pc:picChg chg="add mod">
          <ac:chgData name="Peters, Daniella M." userId="87fb469b-cd7a-4b12-a1ae-bba5f0610088" providerId="ADAL" clId="{5DBEA186-8BA0-4750-AE51-DEF6D59432C7}" dt="2021-05-19T19:19:26.734" v="358" actId="14100"/>
          <ac:picMkLst>
            <pc:docMk/>
            <pc:sldMk cId="0" sldId="260"/>
            <ac:picMk id="4" creationId="{AEFC8933-4E58-427F-A46E-98D67400DE4D}"/>
          </ac:picMkLst>
        </pc:picChg>
      </pc:sldChg>
      <pc:sldChg chg="del">
        <pc:chgData name="Peters, Daniella M." userId="87fb469b-cd7a-4b12-a1ae-bba5f0610088" providerId="ADAL" clId="{5DBEA186-8BA0-4750-AE51-DEF6D59432C7}" dt="2021-05-19T21:56:51.203" v="1934" actId="2696"/>
        <pc:sldMkLst>
          <pc:docMk/>
          <pc:sldMk cId="0" sldId="261"/>
        </pc:sldMkLst>
      </pc:sldChg>
      <pc:sldChg chg="modSp del mod">
        <pc:chgData name="Peters, Daniella M." userId="87fb469b-cd7a-4b12-a1ae-bba5f0610088" providerId="ADAL" clId="{5DBEA186-8BA0-4750-AE51-DEF6D59432C7}" dt="2021-05-19T21:34:15.744" v="1619" actId="2696"/>
        <pc:sldMkLst>
          <pc:docMk/>
          <pc:sldMk cId="0" sldId="262"/>
        </pc:sldMkLst>
        <pc:graphicFrameChg chg="mod modGraphic">
          <ac:chgData name="Peters, Daniella M." userId="87fb469b-cd7a-4b12-a1ae-bba5f0610088" providerId="ADAL" clId="{5DBEA186-8BA0-4750-AE51-DEF6D59432C7}" dt="2021-05-19T20:56:19.717" v="1405" actId="207"/>
          <ac:graphicFrameMkLst>
            <pc:docMk/>
            <pc:sldMk cId="0" sldId="262"/>
            <ac:graphicFrameMk id="125" creationId="{00000000-0000-0000-0000-000000000000}"/>
          </ac:graphicFrameMkLst>
        </pc:graphicFrameChg>
      </pc:sldChg>
      <pc:sldChg chg="modSp add del mod">
        <pc:chgData name="Peters, Daniella M." userId="87fb469b-cd7a-4b12-a1ae-bba5f0610088" providerId="ADAL" clId="{5DBEA186-8BA0-4750-AE51-DEF6D59432C7}" dt="2021-05-19T22:12:15.299" v="2854" actId="2696"/>
        <pc:sldMkLst>
          <pc:docMk/>
          <pc:sldMk cId="0" sldId="263"/>
        </pc:sldMkLst>
        <pc:picChg chg="mod">
          <ac:chgData name="Peters, Daniella M." userId="87fb469b-cd7a-4b12-a1ae-bba5f0610088" providerId="ADAL" clId="{5DBEA186-8BA0-4750-AE51-DEF6D59432C7}" dt="2021-05-19T21:45:47.793" v="1771" actId="14826"/>
          <ac:picMkLst>
            <pc:docMk/>
            <pc:sldMk cId="0" sldId="263"/>
            <ac:picMk id="132" creationId="{00000000-0000-0000-0000-000000000000}"/>
          </ac:picMkLst>
        </pc:picChg>
      </pc:sldChg>
      <pc:sldChg chg="del">
        <pc:chgData name="Peters, Daniella M." userId="87fb469b-cd7a-4b12-a1ae-bba5f0610088" providerId="ADAL" clId="{5DBEA186-8BA0-4750-AE51-DEF6D59432C7}" dt="2021-05-19T21:56:48.267" v="1933" actId="2696"/>
        <pc:sldMkLst>
          <pc:docMk/>
          <pc:sldMk cId="0" sldId="264"/>
        </pc:sldMkLst>
      </pc:sldChg>
      <pc:sldChg chg="del">
        <pc:chgData name="Peters, Daniella M." userId="87fb469b-cd7a-4b12-a1ae-bba5f0610088" providerId="ADAL" clId="{5DBEA186-8BA0-4750-AE51-DEF6D59432C7}" dt="2021-05-19T21:34:29.914" v="1622" actId="2696"/>
        <pc:sldMkLst>
          <pc:docMk/>
          <pc:sldMk cId="0" sldId="265"/>
        </pc:sldMkLst>
      </pc:sldChg>
      <pc:sldChg chg="addSp modSp add mod modNotesTx">
        <pc:chgData name="Peters, Daniella M." userId="87fb469b-cd7a-4b12-a1ae-bba5f0610088" providerId="ADAL" clId="{5DBEA186-8BA0-4750-AE51-DEF6D59432C7}" dt="2021-05-19T19:32:57.454" v="644" actId="1036"/>
        <pc:sldMkLst>
          <pc:docMk/>
          <pc:sldMk cId="733577313" sldId="266"/>
        </pc:sldMkLst>
        <pc:spChg chg="mod">
          <ac:chgData name="Peters, Daniella M." userId="87fb469b-cd7a-4b12-a1ae-bba5f0610088" providerId="ADAL" clId="{5DBEA186-8BA0-4750-AE51-DEF6D59432C7}" dt="2021-05-19T19:30:51.077" v="625" actId="20577"/>
          <ac:spMkLst>
            <pc:docMk/>
            <pc:sldMk cId="733577313" sldId="266"/>
            <ac:spMk id="112" creationId="{00000000-0000-0000-0000-000000000000}"/>
          </ac:spMkLst>
        </pc:spChg>
        <pc:spChg chg="mod">
          <ac:chgData name="Peters, Daniella M." userId="87fb469b-cd7a-4b12-a1ae-bba5f0610088" providerId="ADAL" clId="{5DBEA186-8BA0-4750-AE51-DEF6D59432C7}" dt="2021-05-19T19:26:41.946" v="499" actId="20577"/>
          <ac:spMkLst>
            <pc:docMk/>
            <pc:sldMk cId="733577313" sldId="266"/>
            <ac:spMk id="113" creationId="{00000000-0000-0000-0000-000000000000}"/>
          </ac:spMkLst>
        </pc:spChg>
        <pc:picChg chg="add mod">
          <ac:chgData name="Peters, Daniella M." userId="87fb469b-cd7a-4b12-a1ae-bba5f0610088" providerId="ADAL" clId="{5DBEA186-8BA0-4750-AE51-DEF6D59432C7}" dt="2021-05-19T19:32:57.454" v="644" actId="1036"/>
          <ac:picMkLst>
            <pc:docMk/>
            <pc:sldMk cId="733577313" sldId="266"/>
            <ac:picMk id="4" creationId="{B89CD35B-933B-4277-A62A-6230091FFCB2}"/>
          </ac:picMkLst>
        </pc:picChg>
      </pc:sldChg>
      <pc:sldChg chg="modSp add mod modNotesTx">
        <pc:chgData name="Peters, Daniella M." userId="87fb469b-cd7a-4b12-a1ae-bba5f0610088" providerId="ADAL" clId="{5DBEA186-8BA0-4750-AE51-DEF6D59432C7}" dt="2021-05-19T19:41:07.896" v="742" actId="20577"/>
        <pc:sldMkLst>
          <pc:docMk/>
          <pc:sldMk cId="3922979842" sldId="267"/>
        </pc:sldMkLst>
        <pc:spChg chg="mod">
          <ac:chgData name="Peters, Daniella M." userId="87fb469b-cd7a-4b12-a1ae-bba5f0610088" providerId="ADAL" clId="{5DBEA186-8BA0-4750-AE51-DEF6D59432C7}" dt="2021-05-19T19:36:19.898" v="737" actId="20577"/>
          <ac:spMkLst>
            <pc:docMk/>
            <pc:sldMk cId="3922979842" sldId="267"/>
            <ac:spMk id="112" creationId="{00000000-0000-0000-0000-000000000000}"/>
          </ac:spMkLst>
        </pc:spChg>
        <pc:spChg chg="mod">
          <ac:chgData name="Peters, Daniella M." userId="87fb469b-cd7a-4b12-a1ae-bba5f0610088" providerId="ADAL" clId="{5DBEA186-8BA0-4750-AE51-DEF6D59432C7}" dt="2021-05-19T19:34:17.172" v="676" actId="20577"/>
          <ac:spMkLst>
            <pc:docMk/>
            <pc:sldMk cId="3922979842" sldId="267"/>
            <ac:spMk id="113" creationId="{00000000-0000-0000-0000-000000000000}"/>
          </ac:spMkLst>
        </pc:spChg>
      </pc:sldChg>
      <pc:sldChg chg="addSp modSp add mod modNotesTx">
        <pc:chgData name="Peters, Daniella M." userId="87fb469b-cd7a-4b12-a1ae-bba5f0610088" providerId="ADAL" clId="{5DBEA186-8BA0-4750-AE51-DEF6D59432C7}" dt="2021-05-19T22:16:31.111" v="2926"/>
        <pc:sldMkLst>
          <pc:docMk/>
          <pc:sldMk cId="3170621397" sldId="268"/>
        </pc:sldMkLst>
        <pc:spChg chg="mod">
          <ac:chgData name="Peters, Daniella M." userId="87fb469b-cd7a-4b12-a1ae-bba5f0610088" providerId="ADAL" clId="{5DBEA186-8BA0-4750-AE51-DEF6D59432C7}" dt="2021-05-19T19:47:44.832" v="815" actId="948"/>
          <ac:spMkLst>
            <pc:docMk/>
            <pc:sldMk cId="3170621397" sldId="268"/>
            <ac:spMk id="112" creationId="{00000000-0000-0000-0000-000000000000}"/>
          </ac:spMkLst>
        </pc:spChg>
        <pc:spChg chg="mod">
          <ac:chgData name="Peters, Daniella M." userId="87fb469b-cd7a-4b12-a1ae-bba5f0610088" providerId="ADAL" clId="{5DBEA186-8BA0-4750-AE51-DEF6D59432C7}" dt="2021-05-19T19:42:19.116" v="771" actId="20577"/>
          <ac:spMkLst>
            <pc:docMk/>
            <pc:sldMk cId="3170621397" sldId="268"/>
            <ac:spMk id="113" creationId="{00000000-0000-0000-0000-000000000000}"/>
          </ac:spMkLst>
        </pc:spChg>
        <pc:picChg chg="add mod">
          <ac:chgData name="Peters, Daniella M." userId="87fb469b-cd7a-4b12-a1ae-bba5f0610088" providerId="ADAL" clId="{5DBEA186-8BA0-4750-AE51-DEF6D59432C7}" dt="2021-05-19T19:47:03.706" v="814" actId="1076"/>
          <ac:picMkLst>
            <pc:docMk/>
            <pc:sldMk cId="3170621397" sldId="268"/>
            <ac:picMk id="4" creationId="{5E72E259-651D-427D-B435-8D4AA25FE5D5}"/>
          </ac:picMkLst>
        </pc:picChg>
      </pc:sldChg>
      <pc:sldChg chg="modSp add mod modNotesTx">
        <pc:chgData name="Peters, Daniella M." userId="87fb469b-cd7a-4b12-a1ae-bba5f0610088" providerId="ADAL" clId="{5DBEA186-8BA0-4750-AE51-DEF6D59432C7}" dt="2021-05-19T20:04:10.843" v="1082" actId="20577"/>
        <pc:sldMkLst>
          <pc:docMk/>
          <pc:sldMk cId="802833345" sldId="269"/>
        </pc:sldMkLst>
        <pc:spChg chg="mod">
          <ac:chgData name="Peters, Daniella M." userId="87fb469b-cd7a-4b12-a1ae-bba5f0610088" providerId="ADAL" clId="{5DBEA186-8BA0-4750-AE51-DEF6D59432C7}" dt="2021-05-19T20:02:11.229" v="1042" actId="20577"/>
          <ac:spMkLst>
            <pc:docMk/>
            <pc:sldMk cId="802833345" sldId="269"/>
            <ac:spMk id="112" creationId="{00000000-0000-0000-0000-000000000000}"/>
          </ac:spMkLst>
        </pc:spChg>
        <pc:spChg chg="mod">
          <ac:chgData name="Peters, Daniella M." userId="87fb469b-cd7a-4b12-a1ae-bba5f0610088" providerId="ADAL" clId="{5DBEA186-8BA0-4750-AE51-DEF6D59432C7}" dt="2021-05-19T20:02:28.315" v="1070" actId="20577"/>
          <ac:spMkLst>
            <pc:docMk/>
            <pc:sldMk cId="802833345" sldId="269"/>
            <ac:spMk id="113" creationId="{00000000-0000-0000-0000-000000000000}"/>
          </ac:spMkLst>
        </pc:spChg>
      </pc:sldChg>
      <pc:sldChg chg="modSp add mod">
        <pc:chgData name="Peters, Daniella M." userId="87fb469b-cd7a-4b12-a1ae-bba5f0610088" providerId="ADAL" clId="{5DBEA186-8BA0-4750-AE51-DEF6D59432C7}" dt="2021-05-19T20:09:18.643" v="1115" actId="20577"/>
        <pc:sldMkLst>
          <pc:docMk/>
          <pc:sldMk cId="3963696862" sldId="270"/>
        </pc:sldMkLst>
        <pc:spChg chg="mod">
          <ac:chgData name="Peters, Daniella M." userId="87fb469b-cd7a-4b12-a1ae-bba5f0610088" providerId="ADAL" clId="{5DBEA186-8BA0-4750-AE51-DEF6D59432C7}" dt="2021-05-19T20:09:18.643" v="1115" actId="20577"/>
          <ac:spMkLst>
            <pc:docMk/>
            <pc:sldMk cId="3963696862" sldId="270"/>
            <ac:spMk id="112" creationId="{00000000-0000-0000-0000-000000000000}"/>
          </ac:spMkLst>
        </pc:spChg>
        <pc:spChg chg="mod">
          <ac:chgData name="Peters, Daniella M." userId="87fb469b-cd7a-4b12-a1ae-bba5f0610088" providerId="ADAL" clId="{5DBEA186-8BA0-4750-AE51-DEF6D59432C7}" dt="2021-05-19T20:07:53.225" v="1091" actId="20577"/>
          <ac:spMkLst>
            <pc:docMk/>
            <pc:sldMk cId="3963696862" sldId="270"/>
            <ac:spMk id="113" creationId="{00000000-0000-0000-0000-000000000000}"/>
          </ac:spMkLst>
        </pc:spChg>
      </pc:sldChg>
      <pc:sldChg chg="addSp delSp modSp add mod">
        <pc:chgData name="Peters, Daniella M." userId="87fb469b-cd7a-4b12-a1ae-bba5f0610088" providerId="ADAL" clId="{5DBEA186-8BA0-4750-AE51-DEF6D59432C7}" dt="2021-05-19T20:05:20.790" v="1083" actId="5793"/>
        <pc:sldMkLst>
          <pc:docMk/>
          <pc:sldMk cId="2008473723" sldId="271"/>
        </pc:sldMkLst>
        <pc:spChg chg="mod">
          <ac:chgData name="Peters, Daniella M." userId="87fb469b-cd7a-4b12-a1ae-bba5f0610088" providerId="ADAL" clId="{5DBEA186-8BA0-4750-AE51-DEF6D59432C7}" dt="2021-05-19T20:05:20.790" v="1083" actId="5793"/>
          <ac:spMkLst>
            <pc:docMk/>
            <pc:sldMk cId="2008473723" sldId="271"/>
            <ac:spMk id="112" creationId="{00000000-0000-0000-0000-000000000000}"/>
          </ac:spMkLst>
        </pc:spChg>
        <pc:spChg chg="mod">
          <ac:chgData name="Peters, Daniella M." userId="87fb469b-cd7a-4b12-a1ae-bba5f0610088" providerId="ADAL" clId="{5DBEA186-8BA0-4750-AE51-DEF6D59432C7}" dt="2021-05-19T19:53:28.978" v="933" actId="20577"/>
          <ac:spMkLst>
            <pc:docMk/>
            <pc:sldMk cId="2008473723" sldId="271"/>
            <ac:spMk id="113" creationId="{00000000-0000-0000-0000-000000000000}"/>
          </ac:spMkLst>
        </pc:spChg>
        <pc:graphicFrameChg chg="add mod">
          <ac:chgData name="Peters, Daniella M." userId="87fb469b-cd7a-4b12-a1ae-bba5f0610088" providerId="ADAL" clId="{5DBEA186-8BA0-4750-AE51-DEF6D59432C7}" dt="2021-05-19T20:00:56.623" v="1033" actId="1037"/>
          <ac:graphicFrameMkLst>
            <pc:docMk/>
            <pc:sldMk cId="2008473723" sldId="271"/>
            <ac:graphicFrameMk id="4" creationId="{FA08F2D2-BC09-4D4E-A9B5-8270057AA3CB}"/>
          </ac:graphicFrameMkLst>
        </pc:graphicFrameChg>
        <pc:graphicFrameChg chg="add del mod">
          <ac:chgData name="Peters, Daniella M." userId="87fb469b-cd7a-4b12-a1ae-bba5f0610088" providerId="ADAL" clId="{5DBEA186-8BA0-4750-AE51-DEF6D59432C7}" dt="2021-05-19T19:55:48.710" v="953" actId="478"/>
          <ac:graphicFrameMkLst>
            <pc:docMk/>
            <pc:sldMk cId="2008473723" sldId="271"/>
            <ac:graphicFrameMk id="5" creationId="{05BF3375-1752-40F2-B606-D95F382DE97E}"/>
          </ac:graphicFrameMkLst>
        </pc:graphicFrameChg>
        <pc:graphicFrameChg chg="add del mod">
          <ac:chgData name="Peters, Daniella M." userId="87fb469b-cd7a-4b12-a1ae-bba5f0610088" providerId="ADAL" clId="{5DBEA186-8BA0-4750-AE51-DEF6D59432C7}" dt="2021-05-19T19:55:49.340" v="954" actId="478"/>
          <ac:graphicFrameMkLst>
            <pc:docMk/>
            <pc:sldMk cId="2008473723" sldId="271"/>
            <ac:graphicFrameMk id="6" creationId="{3E98A1D7-BDD9-4144-806F-108F33D8089E}"/>
          </ac:graphicFrameMkLst>
        </pc:graphicFrameChg>
        <pc:graphicFrameChg chg="add del mod">
          <ac:chgData name="Peters, Daniella M." userId="87fb469b-cd7a-4b12-a1ae-bba5f0610088" providerId="ADAL" clId="{5DBEA186-8BA0-4750-AE51-DEF6D59432C7}" dt="2021-05-19T19:55:49.935" v="955" actId="478"/>
          <ac:graphicFrameMkLst>
            <pc:docMk/>
            <pc:sldMk cId="2008473723" sldId="271"/>
            <ac:graphicFrameMk id="7" creationId="{93804FC5-B74D-4BCA-9C45-C5465A941D09}"/>
          </ac:graphicFrameMkLst>
        </pc:graphicFrameChg>
        <pc:graphicFrameChg chg="add mod">
          <ac:chgData name="Peters, Daniella M." userId="87fb469b-cd7a-4b12-a1ae-bba5f0610088" providerId="ADAL" clId="{5DBEA186-8BA0-4750-AE51-DEF6D59432C7}" dt="2021-05-19T20:00:54.941" v="1032" actId="1037"/>
          <ac:graphicFrameMkLst>
            <pc:docMk/>
            <pc:sldMk cId="2008473723" sldId="271"/>
            <ac:graphicFrameMk id="8" creationId="{C9F4A488-62BF-496B-8CF8-7E8C143594C2}"/>
          </ac:graphicFrameMkLst>
        </pc:graphicFrameChg>
        <pc:graphicFrameChg chg="add mod">
          <ac:chgData name="Peters, Daniella M." userId="87fb469b-cd7a-4b12-a1ae-bba5f0610088" providerId="ADAL" clId="{5DBEA186-8BA0-4750-AE51-DEF6D59432C7}" dt="2021-05-19T20:00:44.122" v="1031" actId="1037"/>
          <ac:graphicFrameMkLst>
            <pc:docMk/>
            <pc:sldMk cId="2008473723" sldId="271"/>
            <ac:graphicFrameMk id="9" creationId="{99AC3C6B-3B47-4E63-AD76-FE8213AA84C5}"/>
          </ac:graphicFrameMkLst>
        </pc:graphicFrameChg>
        <pc:graphicFrameChg chg="add mod">
          <ac:chgData name="Peters, Daniella M." userId="87fb469b-cd7a-4b12-a1ae-bba5f0610088" providerId="ADAL" clId="{5DBEA186-8BA0-4750-AE51-DEF6D59432C7}" dt="2021-05-19T20:00:40.938" v="1030" actId="1037"/>
          <ac:graphicFrameMkLst>
            <pc:docMk/>
            <pc:sldMk cId="2008473723" sldId="271"/>
            <ac:graphicFrameMk id="10" creationId="{6EADB92A-A4EF-4873-9502-0362EB4A620A}"/>
          </ac:graphicFrameMkLst>
        </pc:graphicFrameChg>
      </pc:sldChg>
      <pc:sldChg chg="modSp add mod modNotesTx">
        <pc:chgData name="Peters, Daniella M." userId="87fb469b-cd7a-4b12-a1ae-bba5f0610088" providerId="ADAL" clId="{5DBEA186-8BA0-4750-AE51-DEF6D59432C7}" dt="2021-05-19T19:51:11.723" v="884" actId="20577"/>
        <pc:sldMkLst>
          <pc:docMk/>
          <pc:sldMk cId="2194784748" sldId="272"/>
        </pc:sldMkLst>
        <pc:spChg chg="mod">
          <ac:chgData name="Peters, Daniella M." userId="87fb469b-cd7a-4b12-a1ae-bba5f0610088" providerId="ADAL" clId="{5DBEA186-8BA0-4750-AE51-DEF6D59432C7}" dt="2021-05-19T19:51:11.723" v="884" actId="20577"/>
          <ac:spMkLst>
            <pc:docMk/>
            <pc:sldMk cId="2194784748" sldId="272"/>
            <ac:spMk id="112" creationId="{00000000-0000-0000-0000-000000000000}"/>
          </ac:spMkLst>
        </pc:spChg>
        <pc:spChg chg="mod">
          <ac:chgData name="Peters, Daniella M." userId="87fb469b-cd7a-4b12-a1ae-bba5f0610088" providerId="ADAL" clId="{5DBEA186-8BA0-4750-AE51-DEF6D59432C7}" dt="2021-05-19T19:50:39.179" v="845" actId="20577"/>
          <ac:spMkLst>
            <pc:docMk/>
            <pc:sldMk cId="2194784748" sldId="272"/>
            <ac:spMk id="113" creationId="{00000000-0000-0000-0000-000000000000}"/>
          </ac:spMkLst>
        </pc:spChg>
      </pc:sldChg>
      <pc:sldChg chg="addSp modSp add mod modShow">
        <pc:chgData name="Peters, Daniella M." userId="87fb469b-cd7a-4b12-a1ae-bba5f0610088" providerId="ADAL" clId="{5DBEA186-8BA0-4750-AE51-DEF6D59432C7}" dt="2021-05-19T20:10:26.500" v="1142" actId="729"/>
        <pc:sldMkLst>
          <pc:docMk/>
          <pc:sldMk cId="143319260" sldId="273"/>
        </pc:sldMkLst>
        <pc:spChg chg="mod">
          <ac:chgData name="Peters, Daniella M." userId="87fb469b-cd7a-4b12-a1ae-bba5f0610088" providerId="ADAL" clId="{5DBEA186-8BA0-4750-AE51-DEF6D59432C7}" dt="2021-05-19T20:10:02.382" v="1141" actId="20577"/>
          <ac:spMkLst>
            <pc:docMk/>
            <pc:sldMk cId="143319260" sldId="273"/>
            <ac:spMk id="113" creationId="{00000000-0000-0000-0000-000000000000}"/>
          </ac:spMkLst>
        </pc:spChg>
        <pc:picChg chg="add mod">
          <ac:chgData name="Peters, Daniella M." userId="87fb469b-cd7a-4b12-a1ae-bba5f0610088" providerId="ADAL" clId="{5DBEA186-8BA0-4750-AE51-DEF6D59432C7}" dt="2021-05-19T20:09:50.333" v="1117"/>
          <ac:picMkLst>
            <pc:docMk/>
            <pc:sldMk cId="143319260" sldId="273"/>
            <ac:picMk id="4" creationId="{70D5AE4C-E8A4-4C10-AFBF-91C6BF74388B}"/>
          </ac:picMkLst>
        </pc:picChg>
      </pc:sldChg>
      <pc:sldChg chg="modSp add mod">
        <pc:chgData name="Peters, Daniella M." userId="87fb469b-cd7a-4b12-a1ae-bba5f0610088" providerId="ADAL" clId="{5DBEA186-8BA0-4750-AE51-DEF6D59432C7}" dt="2021-05-19T20:36:16.118" v="1214" actId="20577"/>
        <pc:sldMkLst>
          <pc:docMk/>
          <pc:sldMk cId="1655641000" sldId="274"/>
        </pc:sldMkLst>
        <pc:spChg chg="mod">
          <ac:chgData name="Peters, Daniella M." userId="87fb469b-cd7a-4b12-a1ae-bba5f0610088" providerId="ADAL" clId="{5DBEA186-8BA0-4750-AE51-DEF6D59432C7}" dt="2021-05-19T20:36:16.118" v="1214" actId="20577"/>
          <ac:spMkLst>
            <pc:docMk/>
            <pc:sldMk cId="1655641000" sldId="274"/>
            <ac:spMk id="112" creationId="{00000000-0000-0000-0000-000000000000}"/>
          </ac:spMkLst>
        </pc:spChg>
        <pc:spChg chg="mod">
          <ac:chgData name="Peters, Daniella M." userId="87fb469b-cd7a-4b12-a1ae-bba5f0610088" providerId="ADAL" clId="{5DBEA186-8BA0-4750-AE51-DEF6D59432C7}" dt="2021-05-19T20:11:49.630" v="1161" actId="20577"/>
          <ac:spMkLst>
            <pc:docMk/>
            <pc:sldMk cId="1655641000" sldId="274"/>
            <ac:spMk id="113" creationId="{00000000-0000-0000-0000-000000000000}"/>
          </ac:spMkLst>
        </pc:spChg>
      </pc:sldChg>
      <pc:sldChg chg="modSp add mod modNotesTx">
        <pc:chgData name="Peters, Daniella M." userId="87fb469b-cd7a-4b12-a1ae-bba5f0610088" providerId="ADAL" clId="{5DBEA186-8BA0-4750-AE51-DEF6D59432C7}" dt="2021-05-19T20:45:58.409" v="1311" actId="20577"/>
        <pc:sldMkLst>
          <pc:docMk/>
          <pc:sldMk cId="1149434084" sldId="275"/>
        </pc:sldMkLst>
        <pc:spChg chg="mod">
          <ac:chgData name="Peters, Daniella M." userId="87fb469b-cd7a-4b12-a1ae-bba5f0610088" providerId="ADAL" clId="{5DBEA186-8BA0-4750-AE51-DEF6D59432C7}" dt="2021-05-19T20:44:23.375" v="1303" actId="948"/>
          <ac:spMkLst>
            <pc:docMk/>
            <pc:sldMk cId="1149434084" sldId="275"/>
            <ac:spMk id="112" creationId="{00000000-0000-0000-0000-000000000000}"/>
          </ac:spMkLst>
        </pc:spChg>
        <pc:spChg chg="mod">
          <ac:chgData name="Peters, Daniella M." userId="87fb469b-cd7a-4b12-a1ae-bba5f0610088" providerId="ADAL" clId="{5DBEA186-8BA0-4750-AE51-DEF6D59432C7}" dt="2021-05-19T20:11:57.664" v="1189" actId="20577"/>
          <ac:spMkLst>
            <pc:docMk/>
            <pc:sldMk cId="1149434084" sldId="275"/>
            <ac:spMk id="113" creationId="{00000000-0000-0000-0000-000000000000}"/>
          </ac:spMkLst>
        </pc:spChg>
      </pc:sldChg>
      <pc:sldChg chg="addSp delSp modSp add mod">
        <pc:chgData name="Peters, Daniella M." userId="87fb469b-cd7a-4b12-a1ae-bba5f0610088" providerId="ADAL" clId="{5DBEA186-8BA0-4750-AE51-DEF6D59432C7}" dt="2021-05-19T20:59:55.843" v="1418" actId="14100"/>
        <pc:sldMkLst>
          <pc:docMk/>
          <pc:sldMk cId="2217118068" sldId="276"/>
        </pc:sldMkLst>
        <pc:spChg chg="del">
          <ac:chgData name="Peters, Daniella M." userId="87fb469b-cd7a-4b12-a1ae-bba5f0610088" providerId="ADAL" clId="{5DBEA186-8BA0-4750-AE51-DEF6D59432C7}" dt="2021-05-19T20:52:13.006" v="1401" actId="478"/>
          <ac:spMkLst>
            <pc:docMk/>
            <pc:sldMk cId="2217118068" sldId="276"/>
            <ac:spMk id="112" creationId="{00000000-0000-0000-0000-000000000000}"/>
          </ac:spMkLst>
        </pc:spChg>
        <pc:spChg chg="mod">
          <ac:chgData name="Peters, Daniella M." userId="87fb469b-cd7a-4b12-a1ae-bba5f0610088" providerId="ADAL" clId="{5DBEA186-8BA0-4750-AE51-DEF6D59432C7}" dt="2021-05-19T20:47:47.408" v="1351" actId="20577"/>
          <ac:spMkLst>
            <pc:docMk/>
            <pc:sldMk cId="2217118068" sldId="276"/>
            <ac:spMk id="113" creationId="{00000000-0000-0000-0000-000000000000}"/>
          </ac:spMkLst>
        </pc:spChg>
        <pc:graphicFrameChg chg="add del mod modGraphic">
          <ac:chgData name="Peters, Daniella M." userId="87fb469b-cd7a-4b12-a1ae-bba5f0610088" providerId="ADAL" clId="{5DBEA186-8BA0-4750-AE51-DEF6D59432C7}" dt="2021-05-19T20:57:53.199" v="1415" actId="478"/>
          <ac:graphicFrameMkLst>
            <pc:docMk/>
            <pc:sldMk cId="2217118068" sldId="276"/>
            <ac:graphicFrameMk id="4" creationId="{EC1F3400-434E-409E-909E-875404FAEF19}"/>
          </ac:graphicFrameMkLst>
        </pc:graphicFrameChg>
        <pc:picChg chg="add del mod">
          <ac:chgData name="Peters, Daniella M." userId="87fb469b-cd7a-4b12-a1ae-bba5f0610088" providerId="ADAL" clId="{5DBEA186-8BA0-4750-AE51-DEF6D59432C7}" dt="2021-05-19T20:57:22.452" v="1410"/>
          <ac:picMkLst>
            <pc:docMk/>
            <pc:sldMk cId="2217118068" sldId="276"/>
            <ac:picMk id="5" creationId="{A1D40186-F54B-484F-B456-2DA5A5CFB216}"/>
          </ac:picMkLst>
        </pc:picChg>
        <pc:picChg chg="add mod">
          <ac:chgData name="Peters, Daniella M." userId="87fb469b-cd7a-4b12-a1ae-bba5f0610088" providerId="ADAL" clId="{5DBEA186-8BA0-4750-AE51-DEF6D59432C7}" dt="2021-05-19T20:59:55.843" v="1418" actId="14100"/>
          <ac:picMkLst>
            <pc:docMk/>
            <pc:sldMk cId="2217118068" sldId="276"/>
            <ac:picMk id="6" creationId="{9C44233C-025C-4335-BF76-EFA4E80B3B39}"/>
          </ac:picMkLst>
        </pc:picChg>
      </pc:sldChg>
      <pc:sldChg chg="addSp modSp add del">
        <pc:chgData name="Peters, Daniella M." userId="87fb469b-cd7a-4b12-a1ae-bba5f0610088" providerId="ADAL" clId="{5DBEA186-8BA0-4750-AE51-DEF6D59432C7}" dt="2021-05-19T21:00:28.486" v="1419" actId="2696"/>
        <pc:sldMkLst>
          <pc:docMk/>
          <pc:sldMk cId="1717854998" sldId="277"/>
        </pc:sldMkLst>
        <pc:picChg chg="add mod">
          <ac:chgData name="Peters, Daniella M." userId="87fb469b-cd7a-4b12-a1ae-bba5f0610088" providerId="ADAL" clId="{5DBEA186-8BA0-4750-AE51-DEF6D59432C7}" dt="2021-05-19T20:53:16.682" v="1403"/>
          <ac:picMkLst>
            <pc:docMk/>
            <pc:sldMk cId="1717854998" sldId="277"/>
            <ac:picMk id="4" creationId="{1DD98422-8537-4663-97BE-E8FFC90844FC}"/>
          </ac:picMkLst>
        </pc:picChg>
      </pc:sldChg>
      <pc:sldChg chg="addSp modSp add mod modNotesTx">
        <pc:chgData name="Peters, Daniella M." userId="87fb469b-cd7a-4b12-a1ae-bba5f0610088" providerId="ADAL" clId="{5DBEA186-8BA0-4750-AE51-DEF6D59432C7}" dt="2021-05-19T22:16:53.730" v="2928" actId="20577"/>
        <pc:sldMkLst>
          <pc:docMk/>
          <pc:sldMk cId="2995950507" sldId="278"/>
        </pc:sldMkLst>
        <pc:spChg chg="mod">
          <ac:chgData name="Peters, Daniella M." userId="87fb469b-cd7a-4b12-a1ae-bba5f0610088" providerId="ADAL" clId="{5DBEA186-8BA0-4750-AE51-DEF6D59432C7}" dt="2021-05-19T21:21:47.588" v="1489" actId="948"/>
          <ac:spMkLst>
            <pc:docMk/>
            <pc:sldMk cId="2995950507" sldId="278"/>
            <ac:spMk id="112" creationId="{00000000-0000-0000-0000-000000000000}"/>
          </ac:spMkLst>
        </pc:spChg>
        <pc:spChg chg="mod">
          <ac:chgData name="Peters, Daniella M." userId="87fb469b-cd7a-4b12-a1ae-bba5f0610088" providerId="ADAL" clId="{5DBEA186-8BA0-4750-AE51-DEF6D59432C7}" dt="2021-05-19T21:01:19.853" v="1446" actId="20577"/>
          <ac:spMkLst>
            <pc:docMk/>
            <pc:sldMk cId="2995950507" sldId="278"/>
            <ac:spMk id="113" creationId="{00000000-0000-0000-0000-000000000000}"/>
          </ac:spMkLst>
        </pc:spChg>
        <pc:picChg chg="add mod">
          <ac:chgData name="Peters, Daniella M." userId="87fb469b-cd7a-4b12-a1ae-bba5f0610088" providerId="ADAL" clId="{5DBEA186-8BA0-4750-AE51-DEF6D59432C7}" dt="2021-05-19T21:15:37.619" v="1447"/>
          <ac:picMkLst>
            <pc:docMk/>
            <pc:sldMk cId="2995950507" sldId="278"/>
            <ac:picMk id="4" creationId="{7DB6541B-C0CD-469B-B818-4934EE049EE7}"/>
          </ac:picMkLst>
        </pc:picChg>
      </pc:sldChg>
      <pc:sldChg chg="addSp modSp add mod modNotesTx">
        <pc:chgData name="Peters, Daniella M." userId="87fb469b-cd7a-4b12-a1ae-bba5f0610088" providerId="ADAL" clId="{5DBEA186-8BA0-4750-AE51-DEF6D59432C7}" dt="2021-05-19T21:32:14.737" v="1592"/>
        <pc:sldMkLst>
          <pc:docMk/>
          <pc:sldMk cId="209687304" sldId="279"/>
        </pc:sldMkLst>
        <pc:spChg chg="mod">
          <ac:chgData name="Peters, Daniella M." userId="87fb469b-cd7a-4b12-a1ae-bba5f0610088" providerId="ADAL" clId="{5DBEA186-8BA0-4750-AE51-DEF6D59432C7}" dt="2021-05-19T21:31:06.221" v="1591" actId="20577"/>
          <ac:spMkLst>
            <pc:docMk/>
            <pc:sldMk cId="209687304" sldId="279"/>
            <ac:spMk id="112" creationId="{00000000-0000-0000-0000-000000000000}"/>
          </ac:spMkLst>
        </pc:spChg>
        <pc:spChg chg="mod">
          <ac:chgData name="Peters, Daniella M." userId="87fb469b-cd7a-4b12-a1ae-bba5f0610088" providerId="ADAL" clId="{5DBEA186-8BA0-4750-AE51-DEF6D59432C7}" dt="2021-05-19T21:23:35.588" v="1500" actId="20577"/>
          <ac:spMkLst>
            <pc:docMk/>
            <pc:sldMk cId="209687304" sldId="279"/>
            <ac:spMk id="113" creationId="{00000000-0000-0000-0000-000000000000}"/>
          </ac:spMkLst>
        </pc:spChg>
        <pc:picChg chg="add mod">
          <ac:chgData name="Peters, Daniella M." userId="87fb469b-cd7a-4b12-a1ae-bba5f0610088" providerId="ADAL" clId="{5DBEA186-8BA0-4750-AE51-DEF6D59432C7}" dt="2021-05-19T21:32:14.737" v="1592"/>
          <ac:picMkLst>
            <pc:docMk/>
            <pc:sldMk cId="209687304" sldId="279"/>
            <ac:picMk id="4" creationId="{9AC5F8BB-8AD6-400B-BC56-148B6119227E}"/>
          </ac:picMkLst>
        </pc:picChg>
      </pc:sldChg>
      <pc:sldChg chg="modSp add mod modNotesTx">
        <pc:chgData name="Peters, Daniella M." userId="87fb469b-cd7a-4b12-a1ae-bba5f0610088" providerId="ADAL" clId="{5DBEA186-8BA0-4750-AE51-DEF6D59432C7}" dt="2021-05-19T21:36:33.750" v="1649" actId="20577"/>
        <pc:sldMkLst>
          <pc:docMk/>
          <pc:sldMk cId="2764379571" sldId="280"/>
        </pc:sldMkLst>
        <pc:spChg chg="mod">
          <ac:chgData name="Peters, Daniella M." userId="87fb469b-cd7a-4b12-a1ae-bba5f0610088" providerId="ADAL" clId="{5DBEA186-8BA0-4750-AE51-DEF6D59432C7}" dt="2021-05-19T21:35:34.817" v="1643" actId="20577"/>
          <ac:spMkLst>
            <pc:docMk/>
            <pc:sldMk cId="2764379571" sldId="280"/>
            <ac:spMk id="112" creationId="{00000000-0000-0000-0000-000000000000}"/>
          </ac:spMkLst>
        </pc:spChg>
        <pc:spChg chg="mod">
          <ac:chgData name="Peters, Daniella M." userId="87fb469b-cd7a-4b12-a1ae-bba5f0610088" providerId="ADAL" clId="{5DBEA186-8BA0-4750-AE51-DEF6D59432C7}" dt="2021-05-19T21:33:27.279" v="1611" actId="20577"/>
          <ac:spMkLst>
            <pc:docMk/>
            <pc:sldMk cId="2764379571" sldId="280"/>
            <ac:spMk id="113" creationId="{00000000-0000-0000-0000-000000000000}"/>
          </ac:spMkLst>
        </pc:spChg>
      </pc:sldChg>
      <pc:sldChg chg="addSp delSp modSp add mod modNotesTx">
        <pc:chgData name="Peters, Daniella M." userId="87fb469b-cd7a-4b12-a1ae-bba5f0610088" providerId="ADAL" clId="{5DBEA186-8BA0-4750-AE51-DEF6D59432C7}" dt="2021-05-19T21:54:19.654" v="1894" actId="14100"/>
        <pc:sldMkLst>
          <pc:docMk/>
          <pc:sldMk cId="813085850" sldId="281"/>
        </pc:sldMkLst>
        <pc:spChg chg="mod">
          <ac:chgData name="Peters, Daniella M." userId="87fb469b-cd7a-4b12-a1ae-bba5f0610088" providerId="ADAL" clId="{5DBEA186-8BA0-4750-AE51-DEF6D59432C7}" dt="2021-05-19T21:53:37.037" v="1892" actId="20577"/>
          <ac:spMkLst>
            <pc:docMk/>
            <pc:sldMk cId="813085850" sldId="281"/>
            <ac:spMk id="112" creationId="{00000000-0000-0000-0000-000000000000}"/>
          </ac:spMkLst>
        </pc:spChg>
        <pc:spChg chg="mod">
          <ac:chgData name="Peters, Daniella M." userId="87fb469b-cd7a-4b12-a1ae-bba5f0610088" providerId="ADAL" clId="{5DBEA186-8BA0-4750-AE51-DEF6D59432C7}" dt="2021-05-19T21:45:08.565" v="1769" actId="20577"/>
          <ac:spMkLst>
            <pc:docMk/>
            <pc:sldMk cId="813085850" sldId="281"/>
            <ac:spMk id="113" creationId="{00000000-0000-0000-0000-000000000000}"/>
          </ac:spMkLst>
        </pc:spChg>
        <pc:picChg chg="add del mod">
          <ac:chgData name="Peters, Daniella M." userId="87fb469b-cd7a-4b12-a1ae-bba5f0610088" providerId="ADAL" clId="{5DBEA186-8BA0-4750-AE51-DEF6D59432C7}" dt="2021-05-19T21:47:10.768" v="1792"/>
          <ac:picMkLst>
            <pc:docMk/>
            <pc:sldMk cId="813085850" sldId="281"/>
            <ac:picMk id="4" creationId="{38CAFF9A-8AD1-49FC-904C-1DB93A889C2C}"/>
          </ac:picMkLst>
        </pc:picChg>
        <pc:picChg chg="add mod">
          <ac:chgData name="Peters, Daniella M." userId="87fb469b-cd7a-4b12-a1ae-bba5f0610088" providerId="ADAL" clId="{5DBEA186-8BA0-4750-AE51-DEF6D59432C7}" dt="2021-05-19T21:54:19.654" v="1894" actId="14100"/>
          <ac:picMkLst>
            <pc:docMk/>
            <pc:sldMk cId="813085850" sldId="281"/>
            <ac:picMk id="5" creationId="{CB93CD8E-5844-42CB-AE10-2A0DD127A0C4}"/>
          </ac:picMkLst>
        </pc:picChg>
      </pc:sldChg>
      <pc:sldChg chg="add del">
        <pc:chgData name="Peters, Daniella M." userId="87fb469b-cd7a-4b12-a1ae-bba5f0610088" providerId="ADAL" clId="{5DBEA186-8BA0-4750-AE51-DEF6D59432C7}" dt="2021-05-19T22:15:15.270" v="2883" actId="2696"/>
        <pc:sldMkLst>
          <pc:docMk/>
          <pc:sldMk cId="553934773" sldId="282"/>
        </pc:sldMkLst>
      </pc:sldChg>
      <pc:sldChg chg="addSp delSp modSp add mod modNotesTx">
        <pc:chgData name="Peters, Daniella M." userId="87fb469b-cd7a-4b12-a1ae-bba5f0610088" providerId="ADAL" clId="{5DBEA186-8BA0-4750-AE51-DEF6D59432C7}" dt="2021-05-19T21:42:47.873" v="1737" actId="207"/>
        <pc:sldMkLst>
          <pc:docMk/>
          <pc:sldMk cId="2385694219" sldId="283"/>
        </pc:sldMkLst>
        <pc:spChg chg="mod">
          <ac:chgData name="Peters, Daniella M." userId="87fb469b-cd7a-4b12-a1ae-bba5f0610088" providerId="ADAL" clId="{5DBEA186-8BA0-4750-AE51-DEF6D59432C7}" dt="2021-05-19T21:42:47.873" v="1737" actId="207"/>
          <ac:spMkLst>
            <pc:docMk/>
            <pc:sldMk cId="2385694219" sldId="283"/>
            <ac:spMk id="112" creationId="{00000000-0000-0000-0000-000000000000}"/>
          </ac:spMkLst>
        </pc:spChg>
        <pc:spChg chg="mod">
          <ac:chgData name="Peters, Daniella M." userId="87fb469b-cd7a-4b12-a1ae-bba5f0610088" providerId="ADAL" clId="{5DBEA186-8BA0-4750-AE51-DEF6D59432C7}" dt="2021-05-19T21:33:43.750" v="1618" actId="20577"/>
          <ac:spMkLst>
            <pc:docMk/>
            <pc:sldMk cId="2385694219" sldId="283"/>
            <ac:spMk id="113" creationId="{00000000-0000-0000-0000-000000000000}"/>
          </ac:spMkLst>
        </pc:spChg>
        <pc:graphicFrameChg chg="add mod">
          <ac:chgData name="Peters, Daniella M." userId="87fb469b-cd7a-4b12-a1ae-bba5f0610088" providerId="ADAL" clId="{5DBEA186-8BA0-4750-AE51-DEF6D59432C7}" dt="2021-05-19T21:41:45.658" v="1732" actId="1038"/>
          <ac:graphicFrameMkLst>
            <pc:docMk/>
            <pc:sldMk cId="2385694219" sldId="283"/>
            <ac:graphicFrameMk id="4" creationId="{5DDCB928-A9B9-4B5F-8334-C30AF5387B74}"/>
          </ac:graphicFrameMkLst>
        </pc:graphicFrameChg>
        <pc:graphicFrameChg chg="add mod">
          <ac:chgData name="Peters, Daniella M." userId="87fb469b-cd7a-4b12-a1ae-bba5f0610088" providerId="ADAL" clId="{5DBEA186-8BA0-4750-AE51-DEF6D59432C7}" dt="2021-05-19T21:41:34.380" v="1721" actId="1037"/>
          <ac:graphicFrameMkLst>
            <pc:docMk/>
            <pc:sldMk cId="2385694219" sldId="283"/>
            <ac:graphicFrameMk id="5" creationId="{61184102-56F6-4325-BB61-6B56FFCE3B34}"/>
          </ac:graphicFrameMkLst>
        </pc:graphicFrameChg>
        <pc:graphicFrameChg chg="add del mod">
          <ac:chgData name="Peters, Daniella M." userId="87fb469b-cd7a-4b12-a1ae-bba5f0610088" providerId="ADAL" clId="{5DBEA186-8BA0-4750-AE51-DEF6D59432C7}" dt="2021-05-19T21:40:00.850" v="1673"/>
          <ac:graphicFrameMkLst>
            <pc:docMk/>
            <pc:sldMk cId="2385694219" sldId="283"/>
            <ac:graphicFrameMk id="6" creationId="{30FF726B-D067-4D1A-BE17-7802C951977D}"/>
          </ac:graphicFrameMkLst>
        </pc:graphicFrameChg>
        <pc:graphicFrameChg chg="add mod">
          <ac:chgData name="Peters, Daniella M." userId="87fb469b-cd7a-4b12-a1ae-bba5f0610088" providerId="ADAL" clId="{5DBEA186-8BA0-4750-AE51-DEF6D59432C7}" dt="2021-05-19T21:42:03.034" v="1733" actId="1036"/>
          <ac:graphicFrameMkLst>
            <pc:docMk/>
            <pc:sldMk cId="2385694219" sldId="283"/>
            <ac:graphicFrameMk id="7" creationId="{A6E5C8D6-464F-4880-AA88-357256D6463F}"/>
          </ac:graphicFrameMkLst>
        </pc:graphicFrameChg>
      </pc:sldChg>
      <pc:sldChg chg="add del">
        <pc:chgData name="Peters, Daniella M." userId="87fb469b-cd7a-4b12-a1ae-bba5f0610088" providerId="ADAL" clId="{5DBEA186-8BA0-4750-AE51-DEF6D59432C7}" dt="2021-05-19T22:12:39.154" v="2862" actId="2696"/>
        <pc:sldMkLst>
          <pc:docMk/>
          <pc:sldMk cId="365084182" sldId="284"/>
        </pc:sldMkLst>
      </pc:sldChg>
      <pc:sldChg chg="modSp add del mod ord">
        <pc:chgData name="Peters, Daniella M." userId="87fb469b-cd7a-4b12-a1ae-bba5f0610088" providerId="ADAL" clId="{5DBEA186-8BA0-4750-AE51-DEF6D59432C7}" dt="2021-05-19T21:51:07.136" v="1876" actId="2696"/>
        <pc:sldMkLst>
          <pc:docMk/>
          <pc:sldMk cId="3237821642" sldId="284"/>
        </pc:sldMkLst>
        <pc:picChg chg="mod">
          <ac:chgData name="Peters, Daniella M." userId="87fb469b-cd7a-4b12-a1ae-bba5f0610088" providerId="ADAL" clId="{5DBEA186-8BA0-4750-AE51-DEF6D59432C7}" dt="2021-05-19T21:47:14.702" v="1793" actId="14100"/>
          <ac:picMkLst>
            <pc:docMk/>
            <pc:sldMk cId="3237821642" sldId="284"/>
            <ac:picMk id="4" creationId="{9AC5F8BB-8AD6-400B-BC56-148B6119227E}"/>
          </ac:picMkLst>
        </pc:picChg>
      </pc:sldChg>
      <pc:sldChg chg="addSp modSp add mod modNotesTx">
        <pc:chgData name="Peters, Daniella M." userId="87fb469b-cd7a-4b12-a1ae-bba5f0610088" providerId="ADAL" clId="{5DBEA186-8BA0-4750-AE51-DEF6D59432C7}" dt="2021-05-19T22:11:28.259" v="2852" actId="1038"/>
        <pc:sldMkLst>
          <pc:docMk/>
          <pc:sldMk cId="1234740237" sldId="285"/>
        </pc:sldMkLst>
        <pc:spChg chg="mod">
          <ac:chgData name="Peters, Daniella M." userId="87fb469b-cd7a-4b12-a1ae-bba5f0610088" providerId="ADAL" clId="{5DBEA186-8BA0-4750-AE51-DEF6D59432C7}" dt="2021-05-19T22:08:20.884" v="2827" actId="20577"/>
          <ac:spMkLst>
            <pc:docMk/>
            <pc:sldMk cId="1234740237" sldId="285"/>
            <ac:spMk id="112" creationId="{00000000-0000-0000-0000-000000000000}"/>
          </ac:spMkLst>
        </pc:spChg>
        <pc:graphicFrameChg chg="add mod">
          <ac:chgData name="Peters, Daniella M." userId="87fb469b-cd7a-4b12-a1ae-bba5f0610088" providerId="ADAL" clId="{5DBEA186-8BA0-4750-AE51-DEF6D59432C7}" dt="2021-05-19T22:00:06.039" v="2023" actId="1038"/>
          <ac:graphicFrameMkLst>
            <pc:docMk/>
            <pc:sldMk cId="1234740237" sldId="285"/>
            <ac:graphicFrameMk id="6" creationId="{6BDFD3DD-4840-412B-8274-E8C06E62F19D}"/>
          </ac:graphicFrameMkLst>
        </pc:graphicFrameChg>
        <pc:graphicFrameChg chg="add mod">
          <ac:chgData name="Peters, Daniella M." userId="87fb469b-cd7a-4b12-a1ae-bba5f0610088" providerId="ADAL" clId="{5DBEA186-8BA0-4750-AE51-DEF6D59432C7}" dt="2021-05-19T22:00:48.295" v="2098" actId="1036"/>
          <ac:graphicFrameMkLst>
            <pc:docMk/>
            <pc:sldMk cId="1234740237" sldId="285"/>
            <ac:graphicFrameMk id="7" creationId="{EDB03A28-F19B-49FC-A84D-3A31DD4B4CAA}"/>
          </ac:graphicFrameMkLst>
        </pc:graphicFrameChg>
        <pc:graphicFrameChg chg="add mod">
          <ac:chgData name="Peters, Daniella M." userId="87fb469b-cd7a-4b12-a1ae-bba5f0610088" providerId="ADAL" clId="{5DBEA186-8BA0-4750-AE51-DEF6D59432C7}" dt="2021-05-19T22:01:48.920" v="2186" actId="1036"/>
          <ac:graphicFrameMkLst>
            <pc:docMk/>
            <pc:sldMk cId="1234740237" sldId="285"/>
            <ac:graphicFrameMk id="8" creationId="{D286B3AE-2D9A-4E56-AB5C-47EC7A220A19}"/>
          </ac:graphicFrameMkLst>
        </pc:graphicFrameChg>
        <pc:graphicFrameChg chg="add mod">
          <ac:chgData name="Peters, Daniella M." userId="87fb469b-cd7a-4b12-a1ae-bba5f0610088" providerId="ADAL" clId="{5DBEA186-8BA0-4750-AE51-DEF6D59432C7}" dt="2021-05-19T22:03:07.794" v="2365" actId="1036"/>
          <ac:graphicFrameMkLst>
            <pc:docMk/>
            <pc:sldMk cId="1234740237" sldId="285"/>
            <ac:graphicFrameMk id="9" creationId="{1D7A947A-E7F1-4F6F-81FA-6671E0AB7643}"/>
          </ac:graphicFrameMkLst>
        </pc:graphicFrameChg>
        <pc:graphicFrameChg chg="add mod">
          <ac:chgData name="Peters, Daniella M." userId="87fb469b-cd7a-4b12-a1ae-bba5f0610088" providerId="ADAL" clId="{5DBEA186-8BA0-4750-AE51-DEF6D59432C7}" dt="2021-05-19T22:04:21.856" v="2553" actId="1036"/>
          <ac:graphicFrameMkLst>
            <pc:docMk/>
            <pc:sldMk cId="1234740237" sldId="285"/>
            <ac:graphicFrameMk id="10" creationId="{C720323A-21FE-4DBD-BF68-86EAC613D583}"/>
          </ac:graphicFrameMkLst>
        </pc:graphicFrameChg>
        <pc:graphicFrameChg chg="add mod">
          <ac:chgData name="Peters, Daniella M." userId="87fb469b-cd7a-4b12-a1ae-bba5f0610088" providerId="ADAL" clId="{5DBEA186-8BA0-4750-AE51-DEF6D59432C7}" dt="2021-05-19T22:05:17.105" v="2675" actId="1036"/>
          <ac:graphicFrameMkLst>
            <pc:docMk/>
            <pc:sldMk cId="1234740237" sldId="285"/>
            <ac:graphicFrameMk id="11" creationId="{5C00DC90-0E43-41F5-A121-4AE8C7969AF0}"/>
          </ac:graphicFrameMkLst>
        </pc:graphicFrameChg>
        <pc:graphicFrameChg chg="add mod">
          <ac:chgData name="Peters, Daniella M." userId="87fb469b-cd7a-4b12-a1ae-bba5f0610088" providerId="ADAL" clId="{5DBEA186-8BA0-4750-AE51-DEF6D59432C7}" dt="2021-05-19T22:06:29.265" v="2807" actId="1035"/>
          <ac:graphicFrameMkLst>
            <pc:docMk/>
            <pc:sldMk cId="1234740237" sldId="285"/>
            <ac:graphicFrameMk id="12" creationId="{C6815438-D60F-443C-8B5D-C8631E5F0437}"/>
          </ac:graphicFrameMkLst>
        </pc:graphicFrameChg>
        <pc:graphicFrameChg chg="add mod">
          <ac:chgData name="Peters, Daniella M." userId="87fb469b-cd7a-4b12-a1ae-bba5f0610088" providerId="ADAL" clId="{5DBEA186-8BA0-4750-AE51-DEF6D59432C7}" dt="2021-05-19T22:08:55.196" v="2849" actId="1038"/>
          <ac:graphicFrameMkLst>
            <pc:docMk/>
            <pc:sldMk cId="1234740237" sldId="285"/>
            <ac:graphicFrameMk id="13" creationId="{3EA4E519-C7DD-477B-92BF-E4955D729A70}"/>
          </ac:graphicFrameMkLst>
        </pc:graphicFrameChg>
        <pc:graphicFrameChg chg="add mod">
          <ac:chgData name="Peters, Daniella M." userId="87fb469b-cd7a-4b12-a1ae-bba5f0610088" providerId="ADAL" clId="{5DBEA186-8BA0-4750-AE51-DEF6D59432C7}" dt="2021-05-19T22:11:28.259" v="2852" actId="1038"/>
          <ac:graphicFrameMkLst>
            <pc:docMk/>
            <pc:sldMk cId="1234740237" sldId="285"/>
            <ac:graphicFrameMk id="14" creationId="{0E12CAF0-DB75-4C6E-8058-9B40BED3C312}"/>
          </ac:graphicFrameMkLst>
        </pc:graphicFrameChg>
      </pc:sldChg>
      <pc:sldChg chg="delSp modSp add mod modShow modNotesTx">
        <pc:chgData name="Peters, Daniella M." userId="87fb469b-cd7a-4b12-a1ae-bba5f0610088" providerId="ADAL" clId="{5DBEA186-8BA0-4750-AE51-DEF6D59432C7}" dt="2021-05-19T22:14:03.733" v="2882" actId="20577"/>
        <pc:sldMkLst>
          <pc:docMk/>
          <pc:sldMk cId="1849681128" sldId="286"/>
        </pc:sldMkLst>
        <pc:spChg chg="mod">
          <ac:chgData name="Peters, Daniella M." userId="87fb469b-cd7a-4b12-a1ae-bba5f0610088" providerId="ADAL" clId="{5DBEA186-8BA0-4750-AE51-DEF6D59432C7}" dt="2021-05-19T22:14:03.733" v="2882" actId="20577"/>
          <ac:spMkLst>
            <pc:docMk/>
            <pc:sldMk cId="1849681128" sldId="286"/>
            <ac:spMk id="112" creationId="{00000000-0000-0000-0000-000000000000}"/>
          </ac:spMkLst>
        </pc:spChg>
        <pc:spChg chg="mod">
          <ac:chgData name="Peters, Daniella M." userId="87fb469b-cd7a-4b12-a1ae-bba5f0610088" providerId="ADAL" clId="{5DBEA186-8BA0-4750-AE51-DEF6D59432C7}" dt="2021-05-19T22:12:21.665" v="2860" actId="20577"/>
          <ac:spMkLst>
            <pc:docMk/>
            <pc:sldMk cId="1849681128" sldId="286"/>
            <ac:spMk id="113" creationId="{00000000-0000-0000-0000-000000000000}"/>
          </ac:spMkLst>
        </pc:spChg>
        <pc:graphicFrameChg chg="del">
          <ac:chgData name="Peters, Daniella M." userId="87fb469b-cd7a-4b12-a1ae-bba5f0610088" providerId="ADAL" clId="{5DBEA186-8BA0-4750-AE51-DEF6D59432C7}" dt="2021-05-19T22:13:33.165" v="2873" actId="478"/>
          <ac:graphicFrameMkLst>
            <pc:docMk/>
            <pc:sldMk cId="1849681128" sldId="286"/>
            <ac:graphicFrameMk id="6" creationId="{6BDFD3DD-4840-412B-8274-E8C06E62F19D}"/>
          </ac:graphicFrameMkLst>
        </pc:graphicFrameChg>
        <pc:graphicFrameChg chg="del">
          <ac:chgData name="Peters, Daniella M." userId="87fb469b-cd7a-4b12-a1ae-bba5f0610088" providerId="ADAL" clId="{5DBEA186-8BA0-4750-AE51-DEF6D59432C7}" dt="2021-05-19T22:13:31.884" v="2872" actId="478"/>
          <ac:graphicFrameMkLst>
            <pc:docMk/>
            <pc:sldMk cId="1849681128" sldId="286"/>
            <ac:graphicFrameMk id="7" creationId="{EDB03A28-F19B-49FC-A84D-3A31DD4B4CAA}"/>
          </ac:graphicFrameMkLst>
        </pc:graphicFrameChg>
        <pc:graphicFrameChg chg="del">
          <ac:chgData name="Peters, Daniella M." userId="87fb469b-cd7a-4b12-a1ae-bba5f0610088" providerId="ADAL" clId="{5DBEA186-8BA0-4750-AE51-DEF6D59432C7}" dt="2021-05-19T22:13:31.227" v="2871" actId="478"/>
          <ac:graphicFrameMkLst>
            <pc:docMk/>
            <pc:sldMk cId="1849681128" sldId="286"/>
            <ac:graphicFrameMk id="8" creationId="{D286B3AE-2D9A-4E56-AB5C-47EC7A220A19}"/>
          </ac:graphicFrameMkLst>
        </pc:graphicFrameChg>
        <pc:graphicFrameChg chg="del">
          <ac:chgData name="Peters, Daniella M." userId="87fb469b-cd7a-4b12-a1ae-bba5f0610088" providerId="ADAL" clId="{5DBEA186-8BA0-4750-AE51-DEF6D59432C7}" dt="2021-05-19T22:13:30.570" v="2870" actId="478"/>
          <ac:graphicFrameMkLst>
            <pc:docMk/>
            <pc:sldMk cId="1849681128" sldId="286"/>
            <ac:graphicFrameMk id="9" creationId="{1D7A947A-E7F1-4F6F-81FA-6671E0AB7643}"/>
          </ac:graphicFrameMkLst>
        </pc:graphicFrameChg>
        <pc:graphicFrameChg chg="del">
          <ac:chgData name="Peters, Daniella M." userId="87fb469b-cd7a-4b12-a1ae-bba5f0610088" providerId="ADAL" clId="{5DBEA186-8BA0-4750-AE51-DEF6D59432C7}" dt="2021-05-19T22:13:29.853" v="2869" actId="478"/>
          <ac:graphicFrameMkLst>
            <pc:docMk/>
            <pc:sldMk cId="1849681128" sldId="286"/>
            <ac:graphicFrameMk id="10" creationId="{C720323A-21FE-4DBD-BF68-86EAC613D583}"/>
          </ac:graphicFrameMkLst>
        </pc:graphicFrameChg>
        <pc:graphicFrameChg chg="del">
          <ac:chgData name="Peters, Daniella M." userId="87fb469b-cd7a-4b12-a1ae-bba5f0610088" providerId="ADAL" clId="{5DBEA186-8BA0-4750-AE51-DEF6D59432C7}" dt="2021-05-19T22:13:29.165" v="2868" actId="478"/>
          <ac:graphicFrameMkLst>
            <pc:docMk/>
            <pc:sldMk cId="1849681128" sldId="286"/>
            <ac:graphicFrameMk id="11" creationId="{5C00DC90-0E43-41F5-A121-4AE8C7969AF0}"/>
          </ac:graphicFrameMkLst>
        </pc:graphicFrameChg>
        <pc:graphicFrameChg chg="del">
          <ac:chgData name="Peters, Daniella M." userId="87fb469b-cd7a-4b12-a1ae-bba5f0610088" providerId="ADAL" clId="{5DBEA186-8BA0-4750-AE51-DEF6D59432C7}" dt="2021-05-19T22:13:28.352" v="2867" actId="478"/>
          <ac:graphicFrameMkLst>
            <pc:docMk/>
            <pc:sldMk cId="1849681128" sldId="286"/>
            <ac:graphicFrameMk id="12" creationId="{C6815438-D60F-443C-8B5D-C8631E5F0437}"/>
          </ac:graphicFrameMkLst>
        </pc:graphicFrameChg>
        <pc:graphicFrameChg chg="del">
          <ac:chgData name="Peters, Daniella M." userId="87fb469b-cd7a-4b12-a1ae-bba5f0610088" providerId="ADAL" clId="{5DBEA186-8BA0-4750-AE51-DEF6D59432C7}" dt="2021-05-19T22:13:27.102" v="2866" actId="478"/>
          <ac:graphicFrameMkLst>
            <pc:docMk/>
            <pc:sldMk cId="1849681128" sldId="286"/>
            <ac:graphicFrameMk id="13" creationId="{3EA4E519-C7DD-477B-92BF-E4955D729A70}"/>
          </ac:graphicFrameMkLst>
        </pc:graphicFrameChg>
        <pc:graphicFrameChg chg="del">
          <ac:chgData name="Peters, Daniella M." userId="87fb469b-cd7a-4b12-a1ae-bba5f0610088" providerId="ADAL" clId="{5DBEA186-8BA0-4750-AE51-DEF6D59432C7}" dt="2021-05-19T22:13:26.321" v="2865" actId="478"/>
          <ac:graphicFrameMkLst>
            <pc:docMk/>
            <pc:sldMk cId="1849681128" sldId="286"/>
            <ac:graphicFrameMk id="14" creationId="{0E12CAF0-DB75-4C6E-8058-9B40BED3C312}"/>
          </ac:graphicFrameMkLst>
        </pc:graphicFrameChg>
      </pc:sldChg>
      <pc:sldMasterChg chg="addSldLayout delSldLayout">
        <pc:chgData name="Peters, Daniella M." userId="87fb469b-cd7a-4b12-a1ae-bba5f0610088" providerId="ADAL" clId="{5DBEA186-8BA0-4750-AE51-DEF6D59432C7}" dt="2021-05-19T22:12:15.299" v="2854" actId="2696"/>
        <pc:sldMasterMkLst>
          <pc:docMk/>
          <pc:sldMasterMk cId="0" sldId="2147483667"/>
        </pc:sldMasterMkLst>
        <pc:sldLayoutChg chg="add del">
          <pc:chgData name="Peters, Daniella M." userId="87fb469b-cd7a-4b12-a1ae-bba5f0610088" providerId="ADAL" clId="{5DBEA186-8BA0-4750-AE51-DEF6D59432C7}" dt="2021-05-19T22:12:15.299" v="2854" actId="2696"/>
          <pc:sldLayoutMkLst>
            <pc:docMk/>
            <pc:sldMasterMk cId="0" sldId="2147483667"/>
            <pc:sldLayoutMk cId="0" sldId="2147483650"/>
          </pc:sldLayoutMkLst>
        </pc:sldLayoutChg>
        <pc:sldLayoutChg chg="del">
          <pc:chgData name="Peters, Daniella M." userId="87fb469b-cd7a-4b12-a1ae-bba5f0610088" providerId="ADAL" clId="{5DBEA186-8BA0-4750-AE51-DEF6D59432C7}" dt="2021-05-19T21:56:48.267" v="1933" actId="2696"/>
          <pc:sldLayoutMkLst>
            <pc:docMk/>
            <pc:sldMasterMk cId="0" sldId="2147483667"/>
            <pc:sldLayoutMk cId="0" sldId="2147483651"/>
          </pc:sldLayoutMkLst>
        </pc:sldLayoutChg>
        <pc:sldLayoutChg chg="del">
          <pc:chgData name="Peters, Daniella M." userId="87fb469b-cd7a-4b12-a1ae-bba5f0610088" providerId="ADAL" clId="{5DBEA186-8BA0-4750-AE51-DEF6D59432C7}" dt="2021-05-19T21:34:29.914" v="1622" actId="2696"/>
          <pc:sldLayoutMkLst>
            <pc:docMk/>
            <pc:sldMasterMk cId="0" sldId="2147483667"/>
            <pc:sldLayoutMk cId="0" sldId="2147483652"/>
          </pc:sldLayoutMkLst>
        </pc:sldLayoutChg>
      </pc:sldMasterChg>
    </pc:docChg>
  </pc:docChgLst>
  <pc:docChgLst>
    <pc:chgData name="Peters, Daniella M." userId="87fb469b-cd7a-4b12-a1ae-bba5f0610088" providerId="ADAL" clId="{DA4646B5-3E94-4CAF-B7B5-2D8B11AD9369}"/>
    <pc:docChg chg="custSel modSld">
      <pc:chgData name="Peters, Daniella M." userId="87fb469b-cd7a-4b12-a1ae-bba5f0610088" providerId="ADAL" clId="{DA4646B5-3E94-4CAF-B7B5-2D8B11AD9369}" dt="2021-09-20T14:07:07.530" v="296" actId="729"/>
      <pc:docMkLst>
        <pc:docMk/>
      </pc:docMkLst>
      <pc:sldChg chg="modSp mod">
        <pc:chgData name="Peters, Daniella M." userId="87fb469b-cd7a-4b12-a1ae-bba5f0610088" providerId="ADAL" clId="{DA4646B5-3E94-4CAF-B7B5-2D8B11AD9369}" dt="2021-08-02T15:46:44.161" v="58" actId="20577"/>
        <pc:sldMkLst>
          <pc:docMk/>
          <pc:sldMk cId="0" sldId="257"/>
        </pc:sldMkLst>
        <pc:spChg chg="mod">
          <ac:chgData name="Peters, Daniella M." userId="87fb469b-cd7a-4b12-a1ae-bba5f0610088" providerId="ADAL" clId="{DA4646B5-3E94-4CAF-B7B5-2D8B11AD9369}" dt="2021-08-02T15:46:44.161" v="58" actId="20577"/>
          <ac:spMkLst>
            <pc:docMk/>
            <pc:sldMk cId="0" sldId="257"/>
            <ac:spMk id="95" creationId="{00000000-0000-0000-0000-000000000000}"/>
          </ac:spMkLst>
        </pc:spChg>
      </pc:sldChg>
      <pc:sldChg chg="addSp delSp modSp mod modAnim modShow modNotesTx">
        <pc:chgData name="Peters, Daniella M." userId="87fb469b-cd7a-4b12-a1ae-bba5f0610088" providerId="ADAL" clId="{DA4646B5-3E94-4CAF-B7B5-2D8B11AD9369}" dt="2021-09-20T14:07:07.530" v="296" actId="729"/>
        <pc:sldMkLst>
          <pc:docMk/>
          <pc:sldMk cId="143319260" sldId="273"/>
        </pc:sldMkLst>
        <pc:picChg chg="add mod">
          <ac:chgData name="Peters, Daniella M." userId="87fb469b-cd7a-4b12-a1ae-bba5f0610088" providerId="ADAL" clId="{DA4646B5-3E94-4CAF-B7B5-2D8B11AD9369}" dt="2021-09-14T14:22:40.248" v="293" actId="1076"/>
          <ac:picMkLst>
            <pc:docMk/>
            <pc:sldMk cId="143319260" sldId="273"/>
            <ac:picMk id="2" creationId="{A93E40F7-E065-48C5-854C-BDE8EC009FDD}"/>
          </ac:picMkLst>
        </pc:picChg>
        <pc:picChg chg="del">
          <ac:chgData name="Peters, Daniella M." userId="87fb469b-cd7a-4b12-a1ae-bba5f0610088" providerId="ADAL" clId="{DA4646B5-3E94-4CAF-B7B5-2D8B11AD9369}" dt="2021-09-14T14:16:21.391" v="59" actId="478"/>
          <ac:picMkLst>
            <pc:docMk/>
            <pc:sldMk cId="143319260" sldId="273"/>
            <ac:picMk id="4" creationId="{70D5AE4C-E8A4-4C10-AFBF-91C6BF74388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youtu.be/pj3S6X-b5Yc"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learn.k20center.ou.edu/strategy/18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learn.k20center.ou.edu/strategy/145"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k20center.ou.edu/strategy/77" TargetMode="External"/><Relationship Id="rId7" Type="http://schemas.openxmlformats.org/officeDocument/2006/relationships/hyperlink" Target="https://pixabay.com/photos/food-eat-diet-peanut-butter-jelly-2202381/"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pixabay.com/photos/button-round-holes-black-four-21256/" TargetMode="External"/><Relationship Id="rId5" Type="http://schemas.openxmlformats.org/officeDocument/2006/relationships/hyperlink" Target="https://pixabay.com/photos/orange-slice-juice-vitamin-fruit-473781/" TargetMode="External"/><Relationship Id="rId4" Type="http://schemas.openxmlformats.org/officeDocument/2006/relationships/hyperlink" Target="https://pixabay.com/photos/donuts-pastries-kringel-cake-candy-4633071/"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8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7914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dirty="0">
                <a:effectLst/>
                <a:highlight>
                  <a:srgbClr val="D3D3D3"/>
                </a:highlight>
                <a:latin typeface="Arial" panose="020B0604020202020204" pitchFamily="34" charset="0"/>
                <a:ea typeface="Arial" panose="020B0604020202020204" pitchFamily="34" charset="0"/>
              </a:rPr>
              <a:t>Teacher’s Note: Oklahoma Process Standards</a:t>
            </a:r>
            <a:br>
              <a:rPr lang="en-US" sz="1100" b="1" dirty="0">
                <a:effectLst/>
                <a:highlight>
                  <a:srgbClr val="D3D3D3"/>
                </a:highlight>
                <a:latin typeface="Arial" panose="020B0604020202020204" pitchFamily="34" charset="0"/>
                <a:ea typeface="Arial" panose="020B0604020202020204" pitchFamily="34" charset="0"/>
              </a:rPr>
            </a:br>
            <a:r>
              <a:rPr lang="en-US" sz="1100" dirty="0">
                <a:effectLst/>
                <a:highlight>
                  <a:srgbClr val="D3D3D3"/>
                </a:highlight>
                <a:latin typeface="Arial" panose="020B0604020202020204" pitchFamily="34" charset="0"/>
                <a:ea typeface="Arial" panose="020B0604020202020204" pitchFamily="34" charset="0"/>
              </a:rPr>
              <a:t>The content in this infographic helps support the Oklahoma </a:t>
            </a:r>
            <a:r>
              <a:rPr lang="en-US" sz="1100" i="1" dirty="0">
                <a:effectLst/>
                <a:highlight>
                  <a:srgbClr val="D3D3D3"/>
                </a:highlight>
                <a:latin typeface="Arial" panose="020B0604020202020204" pitchFamily="34" charset="0"/>
                <a:ea typeface="Arial" panose="020B0604020202020204" pitchFamily="34" charset="0"/>
              </a:rPr>
              <a:t>Mathematical Actions and Processes: Develop a Productive Mathematic Disposition</a:t>
            </a:r>
            <a:r>
              <a:rPr lang="en-US" sz="1100" dirty="0">
                <a:effectLst/>
                <a:highlight>
                  <a:srgbClr val="D3D3D3"/>
                </a:highlight>
                <a:latin typeface="Arial" panose="020B0604020202020204" pitchFamily="34" charset="0"/>
                <a:ea typeface="Arial" panose="020B0604020202020204" pitchFamily="34" charset="0"/>
              </a:rPr>
              <a:t> by showing students that, with perseverance, new mathematics can be developed and be useful. During the Extend portion of the lesson, this standard is supported again by having students look for and apply patterns. </a:t>
            </a:r>
            <a:endParaRPr lang="en-US"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3896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8363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To play the video, click the image on the slide </a:t>
            </a:r>
            <a:r>
              <a:rPr lang="en-US" i="1" dirty="0"/>
              <a:t>or</a:t>
            </a:r>
            <a:r>
              <a:rPr lang="en-US" dirty="0"/>
              <a:t> copy and paste the following link into your web browser:  </a:t>
            </a:r>
            <a:r>
              <a:rPr lang="en-US" b="0" i="0" dirty="0">
                <a:effectLst/>
                <a:latin typeface="Segoe UI" panose="020B0502040204020203" pitchFamily="34" charset="0"/>
                <a:hlinkClick r:id="rId3" tooltip="https://youtu.be/pj3s6x-b5yc"/>
              </a:rPr>
              <a:t>https://youtu.be/pj3S6X-b5Yc</a:t>
            </a:r>
            <a:endParaRPr lang="en-US" b="0" i="0" dirty="0">
              <a:effectLst/>
              <a:latin typeface="Segoe UI" panose="020B0502040204020203" pitchFamily="34" charset="0"/>
            </a:endParaRP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Video source: </a:t>
            </a:r>
          </a:p>
          <a:p>
            <a:pPr marL="0" lvl="0" indent="0" algn="l" rtl="0">
              <a:spcBef>
                <a:spcPts val="0"/>
              </a:spcBef>
              <a:spcAft>
                <a:spcPts val="0"/>
              </a:spcAft>
              <a:buNone/>
            </a:pPr>
            <a:r>
              <a:rPr lang="en-US" dirty="0"/>
              <a:t>K20 Center. (n.d.). My Imaginary Friend, Part 1 [Video]. YouTube. https://www.youtube.com/watch?v=pj3S6X-b5Yc</a:t>
            </a:r>
          </a:p>
          <a:p>
            <a:pPr marL="0" lvl="0" indent="0" algn="l" rtl="0">
              <a:spcBef>
                <a:spcPts val="0"/>
              </a:spcBef>
              <a:spcAft>
                <a:spcPts val="0"/>
              </a:spcAft>
              <a:buNone/>
            </a:pP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1146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7968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dirty="0">
                <a:effectLst/>
                <a:highlight>
                  <a:srgbClr val="D3D3D3"/>
                </a:highlight>
                <a:latin typeface="Arial" panose="020B0604020202020204" pitchFamily="34" charset="0"/>
                <a:ea typeface="Arial" panose="020B0604020202020204" pitchFamily="34" charset="0"/>
              </a:rPr>
              <a:t>Teacher’s Note: Scaffolding</a:t>
            </a:r>
            <a:br>
              <a:rPr lang="en-US" sz="1100" b="1" dirty="0">
                <a:effectLst/>
                <a:highlight>
                  <a:srgbClr val="D3D3D3"/>
                </a:highlight>
                <a:latin typeface="Arial" panose="020B0604020202020204" pitchFamily="34" charset="0"/>
                <a:ea typeface="Arial" panose="020B0604020202020204" pitchFamily="34" charset="0"/>
              </a:rPr>
            </a:br>
            <a:r>
              <a:rPr lang="en-US" b="0" i="0" dirty="0">
                <a:solidFill>
                  <a:srgbClr val="292929"/>
                </a:solidFill>
                <a:effectLst/>
                <a:latin typeface="Open Sans" panose="020B0606030504020204" pitchFamily="34" charset="0"/>
              </a:rPr>
              <a:t>If students are struggling to get started, recommend that students rewrite i</a:t>
            </a:r>
            <a:r>
              <a:rPr lang="en-US" b="0" i="0" baseline="30000" dirty="0">
                <a:solidFill>
                  <a:srgbClr val="292929"/>
                </a:solidFill>
                <a:effectLst/>
                <a:latin typeface="Open Sans" panose="020B0606030504020204" pitchFamily="34" charset="0"/>
              </a:rPr>
              <a:t>3</a:t>
            </a:r>
            <a:r>
              <a:rPr lang="en-US" b="0" i="0" dirty="0">
                <a:solidFill>
                  <a:srgbClr val="292929"/>
                </a:solidFill>
                <a:effectLst/>
                <a:latin typeface="Open Sans" panose="020B0606030504020204" pitchFamily="34" charset="0"/>
              </a:rPr>
              <a:t> as i</a:t>
            </a:r>
            <a:r>
              <a:rPr lang="en-US" b="0" i="0" baseline="30000" dirty="0">
                <a:solidFill>
                  <a:srgbClr val="292929"/>
                </a:solidFill>
                <a:effectLst/>
                <a:latin typeface="Open Sans" panose="020B0606030504020204" pitchFamily="34" charset="0"/>
              </a:rPr>
              <a:t>2</a:t>
            </a:r>
            <a:r>
              <a:rPr lang="en-US" b="0" i="0" dirty="0">
                <a:solidFill>
                  <a:srgbClr val="292929"/>
                </a:solidFill>
                <a:effectLst/>
                <a:latin typeface="Open Sans" panose="020B0606030504020204" pitchFamily="34" charset="0"/>
              </a:rPr>
              <a:t>·i and i</a:t>
            </a:r>
            <a:r>
              <a:rPr lang="en-US" b="0" i="0" baseline="30000" dirty="0">
                <a:solidFill>
                  <a:srgbClr val="292929"/>
                </a:solidFill>
                <a:effectLst/>
                <a:latin typeface="Open Sans" panose="020B0606030504020204" pitchFamily="34" charset="0"/>
              </a:rPr>
              <a:t>4</a:t>
            </a:r>
            <a:r>
              <a:rPr lang="en-US" b="0" i="0" dirty="0">
                <a:solidFill>
                  <a:srgbClr val="292929"/>
                </a:solidFill>
                <a:effectLst/>
                <a:latin typeface="Open Sans" panose="020B0606030504020204" pitchFamily="34" charset="0"/>
              </a:rPr>
              <a:t> as i</a:t>
            </a:r>
            <a:r>
              <a:rPr lang="en-US" b="0" i="0" baseline="30000" dirty="0">
                <a:solidFill>
                  <a:srgbClr val="292929"/>
                </a:solidFill>
                <a:effectLst/>
                <a:latin typeface="Open Sans" panose="020B0606030504020204" pitchFamily="34" charset="0"/>
              </a:rPr>
              <a:t>2</a:t>
            </a:r>
            <a:r>
              <a:rPr lang="en-US" b="0" i="0" dirty="0">
                <a:solidFill>
                  <a:srgbClr val="292929"/>
                </a:solidFill>
                <a:effectLst/>
                <a:latin typeface="Open Sans" panose="020B0606030504020204" pitchFamily="34" charset="0"/>
              </a:rPr>
              <a:t>·i</a:t>
            </a:r>
            <a:r>
              <a:rPr lang="en-US" b="0" i="0" baseline="30000" dirty="0">
                <a:solidFill>
                  <a:srgbClr val="292929"/>
                </a:solidFill>
                <a:effectLst/>
                <a:latin typeface="Open Sans" panose="020B0606030504020204" pitchFamily="34" charset="0"/>
              </a:rPr>
              <a:t>2</a:t>
            </a:r>
            <a:r>
              <a:rPr lang="en-US" b="0" i="0" dirty="0">
                <a:solidFill>
                  <a:srgbClr val="292929"/>
                </a:solidFill>
                <a:effectLst/>
                <a:latin typeface="Open Sans" panose="020B0606030504020204" pitchFamily="34" charset="0"/>
              </a:rPr>
              <a:t> and use the given information to replace i</a:t>
            </a:r>
            <a:r>
              <a:rPr lang="en-US" b="0" i="0" baseline="30000" dirty="0">
                <a:solidFill>
                  <a:srgbClr val="292929"/>
                </a:solidFill>
                <a:effectLst/>
                <a:latin typeface="Open Sans" panose="020B0606030504020204" pitchFamily="34" charset="0"/>
              </a:rPr>
              <a:t>2</a:t>
            </a:r>
            <a:r>
              <a:rPr lang="en-US" b="0" i="0" dirty="0">
                <a:solidFill>
                  <a:srgbClr val="292929"/>
                </a:solidFill>
                <a:effectLst/>
                <a:latin typeface="Open Sans" panose="020B0606030504020204" pitchFamily="34" charset="0"/>
              </a:rPr>
              <a:t> with -1 and simplify. Students should continue using properties of exponents and their previous results to complete the table. </a:t>
            </a:r>
            <a:endParaRPr lang="en-US"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6142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9908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a:solidFill>
                  <a:srgbClr val="292929"/>
                </a:solidFill>
                <a:effectLst/>
                <a:latin typeface="Open Sans" panose="020B0606030504020204" pitchFamily="34" charset="0"/>
              </a:rPr>
              <a:t>Strategy: K20 Center. (n.d.). I Notice, I Wonder. Strategies. </a:t>
            </a:r>
            <a:r>
              <a:rPr lang="en-US" b="0" i="0">
                <a:effectLst/>
                <a:latin typeface="Open Sans" panose="020B0606030504020204" pitchFamily="34" charset="0"/>
                <a:hlinkClick r:id="rId3"/>
              </a:rPr>
              <a:t>https://learn.k20center.ou.edu/strategy/180</a:t>
            </a:r>
            <a:endParaRPr lang="en-US"/>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4754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dirty="0">
                <a:effectLst/>
                <a:highlight>
                  <a:srgbClr val="D3D3D3"/>
                </a:highlight>
                <a:latin typeface="Arial" panose="020B0604020202020204" pitchFamily="34" charset="0"/>
                <a:ea typeface="Arial" panose="020B0604020202020204" pitchFamily="34" charset="0"/>
              </a:rPr>
              <a:t>Teacher’s Note: Guiding the Lesson</a:t>
            </a:r>
            <a:br>
              <a:rPr lang="en-US" sz="1100" b="1" dirty="0">
                <a:effectLst/>
                <a:highlight>
                  <a:srgbClr val="D3D3D3"/>
                </a:highlight>
                <a:latin typeface="Arial" panose="020B0604020202020204" pitchFamily="34" charset="0"/>
                <a:ea typeface="Arial" panose="020B0604020202020204" pitchFamily="34" charset="0"/>
              </a:rPr>
            </a:br>
            <a:r>
              <a:rPr lang="en-US" b="0" i="0" dirty="0">
                <a:solidFill>
                  <a:srgbClr val="292929"/>
                </a:solidFill>
                <a:effectLst/>
                <a:latin typeface="Open Sans" panose="020B0606030504020204" pitchFamily="34" charset="0"/>
              </a:rPr>
              <a:t>If students are struggling to see a pattern, suggest that they compare each row or have students try to predict the results of the next column, if the table were to continue. Many of students’ generalizations likely will come from how students approached completing the table. Guide students to see the benefits of different approaches. </a:t>
            </a:r>
            <a:endParaRPr lang="en-US" sz="1100" b="0" i="0" dirty="0">
              <a:solidFill>
                <a:srgbClr val="292929"/>
              </a:solidFill>
              <a:effectLst/>
              <a:highlight>
                <a:srgbClr val="D3D3D3"/>
              </a:highlight>
              <a:latin typeface="Open Sans" panose="020B0606030504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a:solidFill>
                  <a:srgbClr val="292929"/>
                </a:solidFill>
                <a:effectLst/>
                <a:latin typeface="Open Sans" panose="020B0606030504020204" pitchFamily="34" charset="0"/>
              </a:rPr>
              <a:t>Some students may notice a cyclical pattern; some may notice the last row is always +1. Some may observe that when i is taken to a multiple of four power, i</a:t>
            </a:r>
            <a:r>
              <a:rPr lang="en-US" b="0" i="0" baseline="30000" dirty="0">
                <a:solidFill>
                  <a:srgbClr val="292929"/>
                </a:solidFill>
                <a:effectLst/>
                <a:latin typeface="Open Sans" panose="020B0606030504020204" pitchFamily="34" charset="0"/>
              </a:rPr>
              <a:t>(multiple of 4)</a:t>
            </a:r>
            <a:r>
              <a:rPr lang="en-US" b="0" i="0" dirty="0">
                <a:solidFill>
                  <a:srgbClr val="292929"/>
                </a:solidFill>
                <a:effectLst/>
                <a:latin typeface="Open Sans" panose="020B0606030504020204" pitchFamily="34" charset="0"/>
              </a:rPr>
              <a:t>, the result is +1. Some students may look at the exponent and write it with as many factors of i</a:t>
            </a:r>
            <a:r>
              <a:rPr lang="en-US" b="0" i="0" baseline="30000" dirty="0">
                <a:solidFill>
                  <a:srgbClr val="292929"/>
                </a:solidFill>
                <a:effectLst/>
                <a:latin typeface="Open Sans" panose="020B0606030504020204" pitchFamily="34" charset="0"/>
              </a:rPr>
              <a:t>2</a:t>
            </a:r>
            <a:r>
              <a:rPr lang="en-US" b="0" i="0" dirty="0">
                <a:solidFill>
                  <a:srgbClr val="292929"/>
                </a:solidFill>
                <a:effectLst/>
                <a:latin typeface="Open Sans" panose="020B0606030504020204" pitchFamily="34" charset="0"/>
              </a:rPr>
              <a:t> as possible. For example, a student might write: i</a:t>
            </a:r>
            <a:r>
              <a:rPr lang="en-US" b="0" i="0" baseline="30000" dirty="0">
                <a:solidFill>
                  <a:srgbClr val="292929"/>
                </a:solidFill>
                <a:effectLst/>
                <a:latin typeface="Open Sans" panose="020B0606030504020204" pitchFamily="34" charset="0"/>
              </a:rPr>
              <a:t>23</a:t>
            </a:r>
            <a:r>
              <a:rPr lang="en-US" b="0" i="0" dirty="0">
                <a:solidFill>
                  <a:srgbClr val="292929"/>
                </a:solidFill>
                <a:effectLst/>
                <a:latin typeface="Open Sans" panose="020B0606030504020204" pitchFamily="34" charset="0"/>
              </a:rPr>
              <a:t> = i</a:t>
            </a:r>
            <a:r>
              <a:rPr lang="en-US" b="0" i="0" baseline="30000" dirty="0">
                <a:solidFill>
                  <a:srgbClr val="292929"/>
                </a:solidFill>
                <a:effectLst/>
                <a:latin typeface="Open Sans" panose="020B0606030504020204" pitchFamily="34" charset="0"/>
              </a:rPr>
              <a:t>22</a:t>
            </a:r>
            <a:r>
              <a:rPr lang="en-US" b="0" i="0" dirty="0">
                <a:solidFill>
                  <a:srgbClr val="292929"/>
                </a:solidFill>
                <a:effectLst/>
                <a:latin typeface="Open Sans" panose="020B0606030504020204" pitchFamily="34" charset="0"/>
              </a:rPr>
              <a:t>·i = (i</a:t>
            </a:r>
            <a:r>
              <a:rPr lang="en-US" b="0" i="0" baseline="30000" dirty="0">
                <a:solidFill>
                  <a:srgbClr val="292929"/>
                </a:solidFill>
                <a:effectLst/>
                <a:latin typeface="Open Sans" panose="020B0606030504020204" pitchFamily="34" charset="0"/>
              </a:rPr>
              <a:t>2</a:t>
            </a:r>
            <a:r>
              <a:rPr lang="en-US" b="0" i="0" dirty="0">
                <a:solidFill>
                  <a:srgbClr val="292929"/>
                </a:solidFill>
                <a:effectLst/>
                <a:latin typeface="Open Sans" panose="020B0606030504020204" pitchFamily="34" charset="0"/>
              </a:rPr>
              <a:t>)</a:t>
            </a:r>
            <a:r>
              <a:rPr lang="en-US" b="0" i="0" baseline="30000" dirty="0">
                <a:solidFill>
                  <a:srgbClr val="292929"/>
                </a:solidFill>
                <a:effectLst/>
                <a:latin typeface="Open Sans" panose="020B0606030504020204" pitchFamily="34" charset="0"/>
              </a:rPr>
              <a:t>11</a:t>
            </a:r>
            <a:r>
              <a:rPr lang="en-US" b="0" i="0" dirty="0">
                <a:solidFill>
                  <a:srgbClr val="292929"/>
                </a:solidFill>
                <a:effectLst/>
                <a:latin typeface="Open Sans" panose="020B0606030504020204" pitchFamily="34" charset="0"/>
              </a:rPr>
              <a:t>·i = (-1)</a:t>
            </a:r>
            <a:r>
              <a:rPr lang="en-US" b="0" i="0" baseline="30000" dirty="0">
                <a:solidFill>
                  <a:srgbClr val="292929"/>
                </a:solidFill>
                <a:effectLst/>
                <a:latin typeface="Open Sans" panose="020B0606030504020204" pitchFamily="34" charset="0"/>
              </a:rPr>
              <a:t>11</a:t>
            </a:r>
            <a:r>
              <a:rPr lang="en-US" b="0" i="0" dirty="0">
                <a:solidFill>
                  <a:srgbClr val="292929"/>
                </a:solidFill>
                <a:effectLst/>
                <a:latin typeface="Open Sans" panose="020B0606030504020204" pitchFamily="34" charset="0"/>
              </a:rPr>
              <a:t>·i = -i; in that case, a student only needs to remember the math fact of i</a:t>
            </a:r>
            <a:r>
              <a:rPr lang="en-US" b="0" i="0" baseline="30000" dirty="0">
                <a:solidFill>
                  <a:srgbClr val="292929"/>
                </a:solidFill>
                <a:effectLst/>
                <a:latin typeface="Open Sans" panose="020B0606030504020204" pitchFamily="34" charset="0"/>
              </a:rPr>
              <a:t>2</a:t>
            </a:r>
            <a:r>
              <a:rPr lang="en-US" b="0" i="0" dirty="0">
                <a:solidFill>
                  <a:srgbClr val="292929"/>
                </a:solidFill>
                <a:effectLst/>
                <a:latin typeface="Open Sans" panose="020B0606030504020204" pitchFamily="34" charset="0"/>
              </a:rPr>
              <a:t> = -1</a:t>
            </a:r>
            <a:r>
              <a:rPr lang="en-US" sz="1100" dirty="0">
                <a:effectLst/>
                <a:highlight>
                  <a:srgbClr val="D3D3D3"/>
                </a:highlight>
                <a:latin typeface="Arial" panose="020B0604020202020204" pitchFamily="34" charset="0"/>
                <a:ea typeface="Arial" panose="020B0604020202020204" pitchFamily="34" charset="0"/>
              </a:rPr>
              <a:t>. </a:t>
            </a: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1973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dirty="0">
                <a:solidFill>
                  <a:srgbClr val="000000"/>
                </a:solidFill>
                <a:effectLst/>
                <a:highlight>
                  <a:srgbClr val="D3D3D3"/>
                </a:highlight>
                <a:latin typeface="Arial" panose="020B0604020202020204" pitchFamily="34" charset="0"/>
                <a:ea typeface="Times New Roman" panose="02020603050405020304" pitchFamily="18" charset="0"/>
              </a:rPr>
              <a:t>Teacher’s Note: ACT Prep</a:t>
            </a:r>
            <a:br>
              <a:rPr lang="en-US" sz="1100" dirty="0">
                <a:solidFill>
                  <a:srgbClr val="000000"/>
                </a:solidFill>
                <a:effectLst/>
                <a:highlight>
                  <a:srgbClr val="D3D3D3"/>
                </a:highlight>
                <a:latin typeface="Arial" panose="020B0604020202020204" pitchFamily="34" charset="0"/>
                <a:ea typeface="Times New Roman" panose="02020603050405020304" pitchFamily="18" charset="0"/>
              </a:rPr>
            </a:br>
            <a:r>
              <a:rPr lang="en-US" sz="1100" dirty="0">
                <a:solidFill>
                  <a:srgbClr val="000000"/>
                </a:solidFill>
                <a:effectLst/>
                <a:highlight>
                  <a:srgbClr val="D3D3D3"/>
                </a:highlight>
                <a:latin typeface="Arial" panose="020B0604020202020204" pitchFamily="34" charset="0"/>
                <a:ea typeface="Times New Roman" panose="02020603050405020304" pitchFamily="18" charset="0"/>
              </a:rPr>
              <a:t>Simplifying i to a large power is a common and quick question on the ACT. Help students be mindful of the fact that these types of questions are on the ACT and that there is no need to memorize the whole table to quickly arrive at the answer. </a:t>
            </a:r>
            <a:endParaRPr lang="en-US" sz="1100" dirty="0">
              <a:effectLst/>
              <a:latin typeface="Arial" panose="020B0604020202020204" pitchFamily="34" charset="0"/>
              <a:ea typeface="Arial" panose="020B0604020202020204" pitchFamily="34" charset="0"/>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6863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dirty="0">
                <a:effectLst/>
                <a:highlight>
                  <a:srgbClr val="808000"/>
                </a:highlight>
                <a:latin typeface="Arial" panose="020B0604020202020204" pitchFamily="34" charset="0"/>
                <a:ea typeface="Arial" panose="020B0604020202020204" pitchFamily="34" charset="0"/>
              </a:rPr>
              <a:t>Alternative Method</a:t>
            </a:r>
            <a:br>
              <a:rPr lang="en-US" sz="1100" b="1" dirty="0">
                <a:effectLst/>
                <a:highlight>
                  <a:srgbClr val="808000"/>
                </a:highlight>
                <a:latin typeface="Arial" panose="020B0604020202020204" pitchFamily="34" charset="0"/>
                <a:ea typeface="Arial" panose="020B0604020202020204" pitchFamily="34" charset="0"/>
              </a:rPr>
            </a:br>
            <a:r>
              <a:rPr lang="en-US" b="0" i="0" dirty="0">
                <a:solidFill>
                  <a:srgbClr val="292929"/>
                </a:solidFill>
                <a:effectLst/>
                <a:latin typeface="Open Sans" panose="020B0606030504020204" pitchFamily="34" charset="0"/>
              </a:rPr>
              <a:t>If students struggle with using properties of exponents, one alternative approach is to look at the remainder after dividing the exponent by 4. Write the remainder as the new exponent for i and simplify. This method works because of the properties of exponents and the fact that i</a:t>
            </a:r>
            <a:r>
              <a:rPr lang="en-US" b="0" i="0" baseline="30000" dirty="0">
                <a:solidFill>
                  <a:srgbClr val="292929"/>
                </a:solidFill>
                <a:effectLst/>
                <a:latin typeface="Open Sans" panose="020B0606030504020204" pitchFamily="34" charset="0"/>
              </a:rPr>
              <a:t>4</a:t>
            </a:r>
            <a:r>
              <a:rPr lang="en-US" b="0" i="0" dirty="0">
                <a:solidFill>
                  <a:srgbClr val="292929"/>
                </a:solidFill>
                <a:effectLst/>
                <a:latin typeface="Open Sans" panose="020B0606030504020204" pitchFamily="34" charset="0"/>
              </a:rPr>
              <a:t> = 1. For example, i</a:t>
            </a:r>
            <a:r>
              <a:rPr lang="en-US" b="0" i="0" baseline="30000" dirty="0">
                <a:solidFill>
                  <a:srgbClr val="292929"/>
                </a:solidFill>
                <a:effectLst/>
                <a:latin typeface="Open Sans" panose="020B0606030504020204" pitchFamily="34" charset="0"/>
              </a:rPr>
              <a:t>11</a:t>
            </a:r>
            <a:r>
              <a:rPr lang="en-US" b="0" i="0" dirty="0">
                <a:solidFill>
                  <a:srgbClr val="292929"/>
                </a:solidFill>
                <a:effectLst/>
                <a:latin typeface="Open Sans" panose="020B0606030504020204" pitchFamily="34" charset="0"/>
              </a:rPr>
              <a:t> =&gt; 11÷4 = 2R3 =&gt; i</a:t>
            </a:r>
            <a:r>
              <a:rPr lang="en-US" b="0" i="0" baseline="30000" dirty="0">
                <a:solidFill>
                  <a:srgbClr val="292929"/>
                </a:solidFill>
                <a:effectLst/>
                <a:latin typeface="Open Sans" panose="020B0606030504020204" pitchFamily="34" charset="0"/>
              </a:rPr>
              <a:t>11</a:t>
            </a:r>
            <a:r>
              <a:rPr lang="en-US" b="0" i="0" dirty="0">
                <a:solidFill>
                  <a:srgbClr val="292929"/>
                </a:solidFill>
                <a:effectLst/>
                <a:latin typeface="Open Sans" panose="020B0606030504020204" pitchFamily="34" charset="0"/>
              </a:rPr>
              <a:t> = i</a:t>
            </a:r>
            <a:r>
              <a:rPr lang="en-US" b="0" i="0" baseline="30000" dirty="0">
                <a:solidFill>
                  <a:srgbClr val="292929"/>
                </a:solidFill>
                <a:effectLst/>
                <a:latin typeface="Open Sans" panose="020B0606030504020204" pitchFamily="34" charset="0"/>
              </a:rPr>
              <a:t>3</a:t>
            </a:r>
            <a:r>
              <a:rPr lang="en-US" b="0" i="0" dirty="0">
                <a:solidFill>
                  <a:srgbClr val="292929"/>
                </a:solidFill>
                <a:effectLst/>
                <a:latin typeface="Open Sans" panose="020B0606030504020204" pitchFamily="34" charset="0"/>
              </a:rPr>
              <a:t> = -i, and i</a:t>
            </a:r>
            <a:r>
              <a:rPr lang="en-US" b="0" i="0" baseline="30000" dirty="0">
                <a:solidFill>
                  <a:srgbClr val="292929"/>
                </a:solidFill>
                <a:effectLst/>
                <a:latin typeface="Open Sans" panose="020B0606030504020204" pitchFamily="34" charset="0"/>
              </a:rPr>
              <a:t>26</a:t>
            </a:r>
            <a:r>
              <a:rPr lang="en-US" b="0" i="0" dirty="0">
                <a:solidFill>
                  <a:srgbClr val="292929"/>
                </a:solidFill>
                <a:effectLst/>
                <a:latin typeface="Open Sans" panose="020B0606030504020204" pitchFamily="34" charset="0"/>
              </a:rPr>
              <a:t> =&gt; 26÷4 = 6R2 =&gt; i</a:t>
            </a:r>
            <a:r>
              <a:rPr lang="en-US" b="0" i="0" baseline="30000" dirty="0">
                <a:solidFill>
                  <a:srgbClr val="292929"/>
                </a:solidFill>
                <a:effectLst/>
                <a:latin typeface="Open Sans" panose="020B0606030504020204" pitchFamily="34" charset="0"/>
              </a:rPr>
              <a:t>26</a:t>
            </a:r>
            <a:r>
              <a:rPr lang="en-US" b="0" i="0" dirty="0">
                <a:solidFill>
                  <a:srgbClr val="292929"/>
                </a:solidFill>
                <a:effectLst/>
                <a:latin typeface="Open Sans" panose="020B0606030504020204" pitchFamily="34" charset="0"/>
              </a:rPr>
              <a:t> = i</a:t>
            </a:r>
            <a:r>
              <a:rPr lang="en-US" b="0" i="0" baseline="30000" dirty="0">
                <a:solidFill>
                  <a:srgbClr val="292929"/>
                </a:solidFill>
                <a:effectLst/>
                <a:latin typeface="Open Sans" panose="020B0606030504020204" pitchFamily="34" charset="0"/>
              </a:rPr>
              <a:t>2</a:t>
            </a:r>
            <a:r>
              <a:rPr lang="en-US" b="0" i="0" dirty="0">
                <a:solidFill>
                  <a:srgbClr val="292929"/>
                </a:solidFill>
                <a:effectLst/>
                <a:latin typeface="Open Sans" panose="020B0606030504020204" pitchFamily="34" charset="0"/>
              </a:rPr>
              <a:t> = -1</a:t>
            </a:r>
            <a:r>
              <a:rPr lang="en-US" sz="1100" dirty="0">
                <a:effectLst/>
                <a:highlight>
                  <a:srgbClr val="808000"/>
                </a:highlight>
                <a:latin typeface="Arial" panose="020B0604020202020204" pitchFamily="34" charset="0"/>
                <a:ea typeface="Arial" panose="020B0604020202020204" pitchFamily="34" charset="0"/>
              </a:rPr>
              <a:t>. </a:t>
            </a:r>
            <a:endParaRPr lang="en-US" sz="1100" dirty="0">
              <a:effectLst/>
              <a:latin typeface="Arial" panose="020B0604020202020204" pitchFamily="34" charset="0"/>
              <a:ea typeface="Arial" panose="020B0604020202020204" pitchFamily="34" charset="0"/>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0153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dirty="0">
                <a:effectLst/>
                <a:highlight>
                  <a:srgbClr val="D3D3D3"/>
                </a:highlight>
                <a:latin typeface="Arial" panose="020B0604020202020204" pitchFamily="34" charset="0"/>
                <a:ea typeface="Arial" panose="020B0604020202020204" pitchFamily="34" charset="0"/>
              </a:rPr>
              <a:t>Teacher’s Note: Activity Preparation</a:t>
            </a:r>
            <a:br>
              <a:rPr lang="en-US" sz="1100" b="1" dirty="0">
                <a:effectLst/>
                <a:highlight>
                  <a:srgbClr val="D3D3D3"/>
                </a:highlight>
                <a:latin typeface="Arial" panose="020B0604020202020204" pitchFamily="34" charset="0"/>
                <a:ea typeface="Arial" panose="020B0604020202020204" pitchFamily="34" charset="0"/>
              </a:rPr>
            </a:br>
            <a:r>
              <a:rPr lang="en-US" b="0" i="0" dirty="0">
                <a:solidFill>
                  <a:srgbClr val="292929"/>
                </a:solidFill>
                <a:effectLst/>
                <a:latin typeface="Open Sans" panose="020B0606030504020204" pitchFamily="34" charset="0"/>
              </a:rPr>
              <a:t>Decide if you want to assess students individually, in pairs, or as a whole class. If you want to assess students individually, have each student number their paper 1–7 and then write their answer and reasoning for each statement. You may do the same thing with student pairs</a:t>
            </a:r>
            <a:r>
              <a:rPr lang="en-US" sz="1100" dirty="0">
                <a:effectLst/>
                <a:highlight>
                  <a:srgbClr val="D3D3D3"/>
                </a:highlight>
                <a:latin typeface="Arial" panose="020B0604020202020204" pitchFamily="34" charset="0"/>
                <a:ea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i="0" dirty="0">
                <a:solidFill>
                  <a:srgbClr val="292929"/>
                </a:solidFill>
                <a:effectLst/>
                <a:latin typeface="Open Sans" panose="020B0606030504020204" pitchFamily="34" charset="0"/>
              </a:rPr>
              <a:t>Alternatively, you may assign each statement to a pair of students, then have each pair explain the word they chose for their assigned statement and their reasoning to the whole class.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i="0" dirty="0">
                <a:solidFill>
                  <a:srgbClr val="292929"/>
                </a:solidFill>
                <a:effectLst/>
                <a:latin typeface="Open Sans" panose="020B0606030504020204" pitchFamily="34" charset="0"/>
              </a:rPr>
              <a:t>If you prefer to assess the class as a whole, you may ask students to vote on the most appropriate word for each statement, discuss, then have the class come to an agreement. Discussing as a class will take more time, but it can help students deepen their understanding. </a:t>
            </a:r>
            <a:endParaRPr lang="en-US"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3903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Strategy: K20 Center. (n.d.). </a:t>
            </a:r>
            <a:r>
              <a:rPr lang="en-US" b="0" i="0" dirty="0">
                <a:solidFill>
                  <a:srgbClr val="292929"/>
                </a:solidFill>
                <a:effectLst/>
                <a:latin typeface="Open Sans" panose="020B0606030504020204" pitchFamily="34" charset="0"/>
              </a:rPr>
              <a:t>Always, Sometimes, or Never True. Strategies. </a:t>
            </a:r>
            <a:r>
              <a:rPr lang="en-US" b="0" i="0" dirty="0">
                <a:effectLst/>
                <a:latin typeface="Open Sans" panose="020B0606030504020204" pitchFamily="34" charset="0"/>
                <a:hlinkClick r:id="rId3"/>
              </a:rPr>
              <a:t>https://learn.k20center.ou.edu/strategy/145</a:t>
            </a:r>
            <a:endParaRPr lang="en-US"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6029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6324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Strategy: K20 Center. (n.d.). </a:t>
            </a:r>
            <a:r>
              <a:rPr lang="en-US" b="0" i="0" dirty="0">
                <a:solidFill>
                  <a:srgbClr val="292929"/>
                </a:solidFill>
                <a:effectLst/>
                <a:latin typeface="Open Sans" panose="020B0606030504020204" pitchFamily="34" charset="0"/>
              </a:rPr>
              <a:t>Not Like the Others. Strategies. </a:t>
            </a:r>
            <a:r>
              <a:rPr lang="en-US" b="0" i="0" dirty="0">
                <a:effectLst/>
                <a:latin typeface="Open Sans" panose="020B0606030504020204" pitchFamily="34" charset="0"/>
                <a:hlinkClick r:id="rId3"/>
              </a:rPr>
              <a:t>https://learn.k20center.ou.edu/strategy/77</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Image sources: </a:t>
            </a:r>
          </a:p>
          <a:p>
            <a:pPr lvl="0"/>
            <a:r>
              <a:rPr lang="en-US" sz="1100" kern="1200" dirty="0" err="1">
                <a:solidFill>
                  <a:schemeClr val="tx1"/>
                </a:solidFill>
                <a:effectLst/>
                <a:latin typeface="+mn-lt"/>
                <a:ea typeface="+mn-ea"/>
                <a:cs typeface="+mn-cs"/>
              </a:rPr>
              <a:t>Alexas_Fotos</a:t>
            </a:r>
            <a:r>
              <a:rPr lang="en-US" sz="1100" kern="1200" dirty="0">
                <a:solidFill>
                  <a:schemeClr val="tx1"/>
                </a:solidFill>
                <a:effectLst/>
                <a:latin typeface="+mn-lt"/>
                <a:ea typeface="+mn-ea"/>
                <a:cs typeface="+mn-cs"/>
              </a:rPr>
              <a:t>. (2019, November 16). Donuts. [Photograph]. </a:t>
            </a:r>
            <a:r>
              <a:rPr lang="en-US" sz="1100" kern="1200" dirty="0" err="1">
                <a:solidFill>
                  <a:schemeClr val="tx1"/>
                </a:solidFill>
                <a:effectLst/>
                <a:latin typeface="+mn-lt"/>
                <a:ea typeface="+mn-ea"/>
                <a:cs typeface="+mn-cs"/>
              </a:rPr>
              <a:t>Pixabay</a:t>
            </a:r>
            <a:r>
              <a:rPr lang="en-US" sz="1100" kern="1200" dirty="0">
                <a:solidFill>
                  <a:schemeClr val="tx1"/>
                </a:solidFill>
                <a:effectLst/>
                <a:latin typeface="+mn-lt"/>
                <a:ea typeface="+mn-ea"/>
                <a:cs typeface="+mn-cs"/>
              </a:rPr>
              <a:t>. </a:t>
            </a:r>
            <a:r>
              <a:rPr lang="en-US" sz="1100" u="sng" kern="1200" dirty="0">
                <a:solidFill>
                  <a:schemeClr val="tx1"/>
                </a:solidFill>
                <a:effectLst/>
                <a:latin typeface="+mn-lt"/>
                <a:ea typeface="+mn-ea"/>
                <a:cs typeface="+mn-cs"/>
                <a:hlinkClick r:id="rId4"/>
              </a:rPr>
              <a:t>https://pixabay.com/photos/donuts-pastries-kringel-cake-candy-4633071/</a:t>
            </a:r>
            <a:endParaRPr lang="en-US" sz="1100" kern="1200" dirty="0">
              <a:solidFill>
                <a:schemeClr val="tx1"/>
              </a:solidFill>
              <a:effectLst/>
              <a:latin typeface="+mn-lt"/>
              <a:ea typeface="+mn-ea"/>
              <a:cs typeface="+mn-cs"/>
            </a:endParaRPr>
          </a:p>
          <a:p>
            <a:pPr lvl="0"/>
            <a:r>
              <a:rPr lang="en-US" sz="1100" kern="1200" dirty="0" err="1">
                <a:solidFill>
                  <a:schemeClr val="tx1"/>
                </a:solidFill>
                <a:effectLst/>
                <a:latin typeface="+mn-lt"/>
                <a:ea typeface="+mn-ea"/>
                <a:cs typeface="+mn-cs"/>
              </a:rPr>
              <a:t>Nataliaaggiato</a:t>
            </a:r>
            <a:r>
              <a:rPr lang="en-US" sz="1100" kern="1200" dirty="0">
                <a:solidFill>
                  <a:schemeClr val="tx1"/>
                </a:solidFill>
                <a:effectLst/>
                <a:latin typeface="+mn-lt"/>
                <a:ea typeface="+mn-ea"/>
                <a:cs typeface="+mn-cs"/>
              </a:rPr>
              <a:t>. (2012, May 24). Orange [Photograph]. </a:t>
            </a:r>
            <a:r>
              <a:rPr lang="en-US" sz="1100" kern="1200" dirty="0" err="1">
                <a:solidFill>
                  <a:schemeClr val="tx1"/>
                </a:solidFill>
                <a:effectLst/>
                <a:latin typeface="+mn-lt"/>
                <a:ea typeface="+mn-ea"/>
                <a:cs typeface="+mn-cs"/>
              </a:rPr>
              <a:t>Pixabay</a:t>
            </a:r>
            <a:r>
              <a:rPr lang="en-US" sz="1100" kern="1200" dirty="0">
                <a:solidFill>
                  <a:schemeClr val="tx1"/>
                </a:solidFill>
                <a:effectLst/>
                <a:latin typeface="+mn-lt"/>
                <a:ea typeface="+mn-ea"/>
                <a:cs typeface="+mn-cs"/>
              </a:rPr>
              <a:t>. </a:t>
            </a:r>
            <a:r>
              <a:rPr lang="en-US" sz="1100" u="sng" kern="1200" dirty="0">
                <a:solidFill>
                  <a:schemeClr val="tx1"/>
                </a:solidFill>
                <a:effectLst/>
                <a:latin typeface="+mn-lt"/>
                <a:ea typeface="+mn-ea"/>
                <a:cs typeface="+mn-cs"/>
                <a:hlinkClick r:id="rId5"/>
              </a:rPr>
              <a:t>https://pixabay.com/photos/orange-slice-juice-vitamin-fruit-473781/</a:t>
            </a:r>
            <a:endParaRPr lang="en-US" sz="1100" kern="1200" dirty="0">
              <a:solidFill>
                <a:schemeClr val="tx1"/>
              </a:solidFill>
              <a:effectLst/>
              <a:latin typeface="+mn-lt"/>
              <a:ea typeface="+mn-ea"/>
              <a:cs typeface="+mn-cs"/>
            </a:endParaRPr>
          </a:p>
          <a:p>
            <a:pPr lvl="0"/>
            <a:r>
              <a:rPr lang="en-US" sz="1100" kern="1200" dirty="0" err="1">
                <a:solidFill>
                  <a:schemeClr val="tx1"/>
                </a:solidFill>
                <a:effectLst/>
                <a:latin typeface="+mn-lt"/>
                <a:ea typeface="+mn-ea"/>
                <a:cs typeface="+mn-cs"/>
              </a:rPr>
              <a:t>PublicDomainPictures</a:t>
            </a:r>
            <a:r>
              <a:rPr lang="en-US" sz="1100" kern="1200" dirty="0">
                <a:solidFill>
                  <a:schemeClr val="tx1"/>
                </a:solidFill>
                <a:effectLst/>
                <a:latin typeface="+mn-lt"/>
                <a:ea typeface="+mn-ea"/>
                <a:cs typeface="+mn-cs"/>
              </a:rPr>
              <a:t>. (2012, February 10). Button [Photograph]. </a:t>
            </a:r>
            <a:r>
              <a:rPr lang="en-US" sz="1100" kern="1200" dirty="0" err="1">
                <a:solidFill>
                  <a:schemeClr val="tx1"/>
                </a:solidFill>
                <a:effectLst/>
                <a:latin typeface="+mn-lt"/>
                <a:ea typeface="+mn-ea"/>
                <a:cs typeface="+mn-cs"/>
              </a:rPr>
              <a:t>Pixabay</a:t>
            </a:r>
            <a:r>
              <a:rPr lang="en-US" sz="1100" kern="1200" dirty="0">
                <a:solidFill>
                  <a:schemeClr val="tx1"/>
                </a:solidFill>
                <a:effectLst/>
                <a:latin typeface="+mn-lt"/>
                <a:ea typeface="+mn-ea"/>
                <a:cs typeface="+mn-cs"/>
              </a:rPr>
              <a:t>. </a:t>
            </a:r>
            <a:r>
              <a:rPr lang="en-US" sz="1100" u="sng" kern="1200" dirty="0">
                <a:solidFill>
                  <a:schemeClr val="tx1"/>
                </a:solidFill>
                <a:effectLst/>
                <a:latin typeface="+mn-lt"/>
                <a:ea typeface="+mn-ea"/>
                <a:cs typeface="+mn-cs"/>
                <a:hlinkClick r:id="rId6"/>
              </a:rPr>
              <a:t>https://pixabay.com/photos/button-round-holes-black-four-21256/</a:t>
            </a:r>
            <a:endParaRPr lang="en-US" sz="1100" kern="1200" dirty="0">
              <a:solidFill>
                <a:schemeClr val="tx1"/>
              </a:solidFill>
              <a:effectLst/>
              <a:latin typeface="+mn-lt"/>
              <a:ea typeface="+mn-ea"/>
              <a:cs typeface="+mn-cs"/>
            </a:endParaRPr>
          </a:p>
          <a:p>
            <a:r>
              <a:rPr lang="en-US" sz="1100" kern="1200" dirty="0" err="1">
                <a:solidFill>
                  <a:schemeClr val="tx1"/>
                </a:solidFill>
                <a:effectLst/>
                <a:latin typeface="+mn-lt"/>
                <a:ea typeface="+mn-ea"/>
                <a:cs typeface="+mn-cs"/>
              </a:rPr>
              <a:t>WikimediaImages</a:t>
            </a:r>
            <a:r>
              <a:rPr lang="en-US" sz="1100" kern="1200" dirty="0">
                <a:solidFill>
                  <a:schemeClr val="tx1"/>
                </a:solidFill>
                <a:effectLst/>
                <a:latin typeface="+mn-lt"/>
                <a:ea typeface="+mn-ea"/>
                <a:cs typeface="+mn-cs"/>
              </a:rPr>
              <a:t>. </a:t>
            </a:r>
            <a:r>
              <a:rPr lang="en-US" sz="1100" kern="1200">
                <a:solidFill>
                  <a:schemeClr val="tx1"/>
                </a:solidFill>
                <a:effectLst/>
                <a:latin typeface="+mn-lt"/>
                <a:ea typeface="+mn-ea"/>
                <a:cs typeface="+mn-cs"/>
              </a:rPr>
              <a:t>(2010, November 10). </a:t>
            </a:r>
            <a:r>
              <a:rPr lang="en-US" sz="1100" kern="1200" dirty="0">
                <a:solidFill>
                  <a:schemeClr val="tx1"/>
                </a:solidFill>
                <a:effectLst/>
                <a:latin typeface="+mn-lt"/>
                <a:ea typeface="+mn-ea"/>
                <a:cs typeface="+mn-cs"/>
              </a:rPr>
              <a:t>Sandwich [Photograph]. </a:t>
            </a:r>
            <a:r>
              <a:rPr lang="en-US" sz="1100" kern="1200" dirty="0" err="1">
                <a:solidFill>
                  <a:schemeClr val="tx1"/>
                </a:solidFill>
                <a:effectLst/>
                <a:latin typeface="+mn-lt"/>
                <a:ea typeface="+mn-ea"/>
                <a:cs typeface="+mn-cs"/>
              </a:rPr>
              <a:t>Pixabay</a:t>
            </a:r>
            <a:r>
              <a:rPr lang="en-US" sz="1100" kern="1200" dirty="0">
                <a:solidFill>
                  <a:schemeClr val="tx1"/>
                </a:solidFill>
                <a:effectLst/>
                <a:latin typeface="+mn-lt"/>
                <a:ea typeface="+mn-ea"/>
                <a:cs typeface="+mn-cs"/>
              </a:rPr>
              <a:t>. </a:t>
            </a:r>
            <a:r>
              <a:rPr lang="en-US" sz="1100" u="sng" kern="1200" dirty="0">
                <a:solidFill>
                  <a:schemeClr val="tx1"/>
                </a:solidFill>
                <a:effectLst/>
                <a:latin typeface="+mn-lt"/>
                <a:ea typeface="+mn-ea"/>
                <a:cs typeface="+mn-cs"/>
                <a:hlinkClick r:id="rId7"/>
              </a:rPr>
              <a:t>https://pixabay.com/photos/food-eat-diet-peanut-butter-jelly-2202381/</a:t>
            </a: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dirty="0">
                <a:effectLst/>
                <a:highlight>
                  <a:srgbClr val="C0C0C0"/>
                </a:highlight>
                <a:latin typeface="Arial" panose="020B0604020202020204" pitchFamily="34" charset="0"/>
                <a:ea typeface="Times New Roman" panose="02020603050405020304" pitchFamily="18" charset="0"/>
              </a:rPr>
              <a:t>Teacher’s Note: </a:t>
            </a:r>
            <a:r>
              <a:rPr lang="en-US" sz="1100" dirty="0">
                <a:effectLst/>
                <a:highlight>
                  <a:srgbClr val="C0C0C0"/>
                </a:highlight>
                <a:latin typeface="Arial" panose="020B0604020202020204" pitchFamily="34" charset="0"/>
                <a:ea typeface="Times New Roman" panose="02020603050405020304" pitchFamily="18" charset="0"/>
              </a:rPr>
              <a:t>Use the </a:t>
            </a:r>
            <a:r>
              <a:rPr lang="en-US" sz="1100" b="1" dirty="0">
                <a:effectLst/>
                <a:highlight>
                  <a:srgbClr val="C0C0C0"/>
                </a:highlight>
                <a:latin typeface="Arial" panose="020B0604020202020204" pitchFamily="34" charset="0"/>
                <a:ea typeface="Times New Roman" panose="02020603050405020304" pitchFamily="18" charset="0"/>
              </a:rPr>
              <a:t>Complex Numbers (Sample Responses)</a:t>
            </a:r>
            <a:r>
              <a:rPr lang="en-US" sz="1100" dirty="0">
                <a:effectLst/>
                <a:highlight>
                  <a:srgbClr val="C0C0C0"/>
                </a:highlight>
                <a:latin typeface="Arial" panose="020B0604020202020204" pitchFamily="34" charset="0"/>
                <a:ea typeface="Times New Roman" panose="02020603050405020304" pitchFamily="18" charset="0"/>
              </a:rPr>
              <a:t> document throughout this lesson to see possible student responses and answers for the Complex Numbers handout. </a:t>
            </a:r>
            <a:endParaRPr lang="en-US" sz="1100" dirty="0">
              <a:effectLst/>
              <a:latin typeface="Times New Roman" panose="02020603050405020304" pitchFamily="18" charset="0"/>
              <a:ea typeface="Times New Roman" panose="02020603050405020304" pitchFamily="18" charset="0"/>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5275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dirty="0">
                <a:effectLst/>
                <a:highlight>
                  <a:srgbClr val="D3D3D3"/>
                </a:highlight>
                <a:latin typeface="Arial" panose="020B0604020202020204" pitchFamily="34" charset="0"/>
                <a:ea typeface="Arial" panose="020B0604020202020204" pitchFamily="34" charset="0"/>
              </a:rPr>
              <a:t>Teacher’s Note: Purpose</a:t>
            </a:r>
            <a:br>
              <a:rPr lang="en-US" sz="1100" b="1" dirty="0">
                <a:effectLst/>
                <a:highlight>
                  <a:srgbClr val="D3D3D3"/>
                </a:highlight>
                <a:latin typeface="Arial" panose="020B0604020202020204" pitchFamily="34" charset="0"/>
                <a:ea typeface="Arial" panose="020B0604020202020204" pitchFamily="34" charset="0"/>
              </a:rPr>
            </a:br>
            <a:r>
              <a:rPr lang="en-US" b="0" i="0" dirty="0">
                <a:solidFill>
                  <a:srgbClr val="292929"/>
                </a:solidFill>
                <a:effectLst/>
                <a:latin typeface="Open Sans" panose="020B0606030504020204" pitchFamily="34" charset="0"/>
              </a:rPr>
              <a:t>The purpose here is for students to activate their prior knowledge of simplifying radicals. Students likely will notice that -4 is not the answer to the square root of -16. Students should notice there is not a real number that can be squared and have a negative result. Remember, at this point, real numbers are the only numbers most students have had experience with. </a:t>
            </a:r>
            <a:endParaRPr lang="en-US" sz="1100" dirty="0">
              <a:effectLst/>
              <a:latin typeface="Arial" panose="020B0604020202020204" pitchFamily="34" charset="0"/>
              <a:ea typeface="Arial" panose="020B0604020202020204" pitchFamily="34" charset="0"/>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2807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dirty="0">
                <a:effectLst/>
                <a:highlight>
                  <a:srgbClr val="D3D3D3"/>
                </a:highlight>
                <a:latin typeface="Arial" panose="020B0604020202020204" pitchFamily="34" charset="0"/>
                <a:ea typeface="Arial" panose="020B0604020202020204" pitchFamily="34" charset="0"/>
              </a:rPr>
              <a:t>Teacher’s Note: Process</a:t>
            </a:r>
            <a:br>
              <a:rPr lang="en-US" sz="1100" b="1" dirty="0">
                <a:effectLst/>
                <a:highlight>
                  <a:srgbClr val="D3D3D3"/>
                </a:highlight>
                <a:latin typeface="Arial" panose="020B0604020202020204" pitchFamily="34" charset="0"/>
                <a:ea typeface="Arial" panose="020B0604020202020204" pitchFamily="34" charset="0"/>
              </a:rPr>
            </a:br>
            <a:r>
              <a:rPr lang="en-US" b="0" i="0" dirty="0">
                <a:solidFill>
                  <a:srgbClr val="292929"/>
                </a:solidFill>
                <a:effectLst/>
                <a:latin typeface="Open Sans" panose="020B0606030504020204" pitchFamily="34" charset="0"/>
              </a:rPr>
              <a:t>Use this time to check for misunderstandings of prior knowledge. Students should apply the process they used to simplify the square root of 20 to simplify the square root of -16, as follows: sqrt(-16) = sqrt(16)·sqrt(-1) = 4·sqrt(-1). The goal is for students to observe that they do not have a way to simplify the square root of -1.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i="0" dirty="0">
              <a:solidFill>
                <a:srgbClr val="292929"/>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a:solidFill>
                  <a:srgbClr val="292929"/>
                </a:solidFill>
                <a:effectLst/>
                <a:latin typeface="Open Sans" panose="020B0606030504020204" pitchFamily="34" charset="0"/>
              </a:rPr>
              <a:t>Strategy: K20 Center. (n.d.). I Notice, I Wonder. Strategies. </a:t>
            </a:r>
            <a:r>
              <a:rPr lang="en-US" b="0" i="0" dirty="0">
                <a:effectLst/>
                <a:latin typeface="Open Sans" panose="020B0606030504020204" pitchFamily="34" charset="0"/>
                <a:hlinkClick r:id="rId3"/>
              </a:rPr>
              <a:t>https://learn.k20center.ou.edu/strategy/180</a:t>
            </a:r>
            <a:endParaRPr lang="en-US"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8355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0765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chemeClr val="accent4"/>
              </a:buClr>
              <a:buSzPts val="2600"/>
              <a:buFont typeface="Arial"/>
              <a:buChar char="•"/>
              <a:defRPr sz="2600"/>
            </a:lvl1pPr>
            <a:lvl2pPr marL="914400" lvl="1" indent="-355600" algn="l">
              <a:spcBef>
                <a:spcPts val="400"/>
              </a:spcBef>
              <a:spcAft>
                <a:spcPts val="0"/>
              </a:spcAft>
              <a:buSzPts val="2000"/>
              <a:buFont typeface="Arial"/>
              <a:buChar char="•"/>
              <a:defRPr sz="2000"/>
            </a:lvl2pPr>
            <a:lvl3pPr marL="1371600" lvl="2" indent="-336550" algn="l">
              <a:spcBef>
                <a:spcPts val="340"/>
              </a:spcBef>
              <a:spcAft>
                <a:spcPts val="0"/>
              </a:spcAft>
              <a:buSzPts val="1700"/>
              <a:buFont typeface="Arial"/>
              <a:buChar char="•"/>
              <a:defRPr sz="1700"/>
            </a:lvl3pPr>
            <a:lvl4pPr marL="1828800" lvl="3" indent="-323850" algn="l">
              <a:spcBef>
                <a:spcPts val="300"/>
              </a:spcBef>
              <a:spcAft>
                <a:spcPts val="0"/>
              </a:spcAft>
              <a:buSzPts val="1500"/>
              <a:buFont typeface="Arial"/>
              <a:buChar char="•"/>
              <a:defRPr/>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3" name="Google Shape;33;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r>
              <a:rPr lang="en-US"/>
              <a:t>Click to edit Master subtitle style</a:t>
            </a:r>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chemeClr val="accent4"/>
              </a:buClr>
              <a:buSzPts val="2600"/>
              <a:buFont typeface="Calibri"/>
              <a:buAutoNum type="arabicPeriod"/>
              <a:defRPr sz="2600"/>
            </a:lvl1pPr>
            <a:lvl2pPr marL="914400" lvl="1" indent="-355600" algn="l">
              <a:spcBef>
                <a:spcPts val="400"/>
              </a:spcBef>
              <a:spcAft>
                <a:spcPts val="0"/>
              </a:spcAft>
              <a:buClr>
                <a:schemeClr val="accent4"/>
              </a:buClr>
              <a:buSzPts val="2000"/>
              <a:buFont typeface="Calibri"/>
              <a:buAutoNum type="alphaLcParenR"/>
              <a:defRPr sz="2000"/>
            </a:lvl2pPr>
            <a:lvl3pPr marL="1371600" lvl="2" indent="-336550" algn="l">
              <a:spcBef>
                <a:spcPts val="340"/>
              </a:spcBef>
              <a:spcAft>
                <a:spcPts val="0"/>
              </a:spcAft>
              <a:buClr>
                <a:schemeClr val="accent4"/>
              </a:buClr>
              <a:buSzPts val="1700"/>
              <a:buFont typeface="Calibri"/>
              <a:buAutoNum type="romanLcPeriod"/>
              <a:defRPr sz="1700"/>
            </a:lvl3pPr>
            <a:lvl4pPr marL="1828800" lvl="3" indent="-323850" algn="l">
              <a:spcBef>
                <a:spcPts val="300"/>
              </a:spcBef>
              <a:spcAft>
                <a:spcPts val="0"/>
              </a:spcAft>
              <a:buSzPts val="1500"/>
              <a:buFont typeface="Calibri"/>
              <a:buAutoNum type="arabicPeriod"/>
              <a:defRPr/>
            </a:lvl4pPr>
            <a:lvl5pPr marL="2286000" lvl="4" indent="-314325" algn="l">
              <a:spcBef>
                <a:spcPts val="270"/>
              </a:spcBef>
              <a:spcAft>
                <a:spcPts val="0"/>
              </a:spcAft>
              <a:buSzPts val="1350"/>
              <a:buFont typeface="Calibri"/>
              <a:buAutoNum type="arabicPeriod"/>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Font typeface="Arial"/>
              <a:buChar char="•"/>
              <a:defRPr sz="1600"/>
            </a:lvl2pPr>
            <a:lvl3pPr marL="1371600" lvl="2" indent="-317500" algn="l">
              <a:spcBef>
                <a:spcPts val="280"/>
              </a:spcBef>
              <a:spcAft>
                <a:spcPts val="0"/>
              </a:spcAft>
              <a:buSzPts val="1400"/>
              <a:buFont typeface="Arial"/>
              <a:buChar char="•"/>
              <a:defRPr sz="1400"/>
            </a:lvl3pPr>
            <a:lvl4pPr marL="1828800" lvl="3" indent="-311150" algn="l">
              <a:spcBef>
                <a:spcPts val="260"/>
              </a:spcBef>
              <a:spcAft>
                <a:spcPts val="0"/>
              </a:spcAft>
              <a:buSzPts val="1300"/>
              <a:buFont typeface="Arial"/>
              <a:buChar char="•"/>
              <a:defRPr sz="13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r>
              <a:rPr lang="en-US"/>
              <a:t>Click icon to add media</a:t>
            </a:r>
            <a:endParaRPr/>
          </a:p>
        </p:txBody>
      </p:sp>
      <p:sp>
        <p:nvSpPr>
          <p:cNvPr id="63" name="Google Shape;6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oleObject" Target="../embeddings/oleObject3.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pj3S6X-b5Yc?feature=oembed" TargetMode="Externa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oleObject" Target="../embeddings/oleObject7.bin"/><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17.png"/><Relationship Id="rId7" Type="http://schemas.openxmlformats.org/officeDocument/2006/relationships/image" Target="../media/image19.w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oleObject" Target="../embeddings/oleObject10.bin"/><Relationship Id="rId5" Type="http://schemas.openxmlformats.org/officeDocument/2006/relationships/image" Target="../media/image18.wmf"/><Relationship Id="rId4" Type="http://schemas.openxmlformats.org/officeDocument/2006/relationships/oleObject" Target="../embeddings/oleObject9.bin"/><Relationship Id="rId9" Type="http://schemas.openxmlformats.org/officeDocument/2006/relationships/image" Target="../media/image20.wmf"/></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1200"/>
              </a:spcAft>
              <a:buSzPts val="2600"/>
              <a:buFont typeface="+mj-lt"/>
              <a:buAutoNum type="arabicParenR" startAt="3"/>
            </a:pPr>
            <a:r>
              <a:rPr lang="en-US" dirty="0">
                <a:solidFill>
                  <a:srgbClr val="FAFAFA"/>
                </a:solidFill>
              </a:rPr>
              <a:t>.</a:t>
            </a:r>
          </a:p>
          <a:p>
            <a:pPr marL="514350" lvl="0" indent="-514350" algn="l" rtl="0">
              <a:spcBef>
                <a:spcPts val="0"/>
              </a:spcBef>
              <a:spcAft>
                <a:spcPts val="1200"/>
              </a:spcAft>
              <a:buSzPts val="2600"/>
              <a:buFont typeface="+mj-lt"/>
              <a:buAutoNum type="arabicParenR" startAt="3"/>
            </a:pPr>
            <a:r>
              <a:rPr lang="en-US" dirty="0">
                <a:solidFill>
                  <a:srgbClr val="F6F6F6"/>
                </a:solidFill>
              </a:rPr>
              <a:t>.</a:t>
            </a:r>
          </a:p>
          <a:p>
            <a:pPr marL="514350" lvl="0" indent="-514350" algn="l" rtl="0">
              <a:spcBef>
                <a:spcPts val="0"/>
              </a:spcBef>
              <a:spcAft>
                <a:spcPts val="1200"/>
              </a:spcAft>
              <a:buSzPts val="2600"/>
              <a:buFont typeface="+mj-lt"/>
              <a:buAutoNum type="arabicParenR" startAt="3"/>
            </a:pPr>
            <a:r>
              <a:rPr lang="en-US" dirty="0">
                <a:solidFill>
                  <a:srgbClr val="F3F3F3"/>
                </a:solidFill>
              </a:rPr>
              <a:t>.</a:t>
            </a:r>
          </a:p>
          <a:p>
            <a:pPr marL="514350" lvl="0" indent="-514350" algn="l" rtl="0">
              <a:spcBef>
                <a:spcPts val="0"/>
              </a:spcBef>
              <a:spcAft>
                <a:spcPts val="1200"/>
              </a:spcAft>
              <a:buSzPts val="2600"/>
              <a:buFont typeface="+mj-lt"/>
              <a:buAutoNum type="arabicParenR" startAt="3"/>
            </a:pPr>
            <a:r>
              <a:rPr lang="en-US" dirty="0">
                <a:solidFill>
                  <a:srgbClr val="EDEDED"/>
                </a:solidFill>
              </a:rPr>
              <a:t>.</a:t>
            </a:r>
          </a:p>
          <a:p>
            <a:pPr marL="0" lvl="0" indent="0" algn="l" rtl="0">
              <a:spcBef>
                <a:spcPts val="0"/>
              </a:spcBef>
              <a:spcAft>
                <a:spcPts val="0"/>
              </a:spcAft>
              <a:buSzPts val="2600"/>
              <a:buNone/>
            </a:pP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Explore: Simplify and Justify (Key)</a:t>
            </a:r>
            <a:endParaRPr dirty="0"/>
          </a:p>
        </p:txBody>
      </p:sp>
      <p:graphicFrame>
        <p:nvGraphicFramePr>
          <p:cNvPr id="4" name="Object 3">
            <a:extLst>
              <a:ext uri="{FF2B5EF4-FFF2-40B4-BE49-F238E27FC236}">
                <a16:creationId xmlns:a16="http://schemas.microsoft.com/office/drawing/2014/main" id="{FA08F2D2-BC09-4D4E-A9B5-8270057AA3CB}"/>
              </a:ext>
            </a:extLst>
          </p:cNvPr>
          <p:cNvGraphicFramePr>
            <a:graphicFrameLocks noChangeAspect="1"/>
          </p:cNvGraphicFramePr>
          <p:nvPr>
            <p:extLst>
              <p:ext uri="{D42A27DB-BD31-4B8C-83A1-F6EECF244321}">
                <p14:modId xmlns:p14="http://schemas.microsoft.com/office/powerpoint/2010/main" val="3975430009"/>
              </p:ext>
            </p:extLst>
          </p:nvPr>
        </p:nvGraphicFramePr>
        <p:xfrm>
          <a:off x="1192352" y="1336414"/>
          <a:ext cx="1066800" cy="419100"/>
        </p:xfrm>
        <a:graphic>
          <a:graphicData uri="http://schemas.openxmlformats.org/presentationml/2006/ole">
            <mc:AlternateContent xmlns:mc="http://schemas.openxmlformats.org/markup-compatibility/2006">
              <mc:Choice xmlns:v="urn:schemas-microsoft-com:vml" Requires="v">
                <p:oleObj name="Equation" r:id="rId3" imgW="1066680" imgH="419040" progId="Equation.DSMT4">
                  <p:embed/>
                </p:oleObj>
              </mc:Choice>
              <mc:Fallback>
                <p:oleObj name="Equation" r:id="rId3" imgW="1066680" imgH="419040" progId="Equation.DSMT4">
                  <p:embed/>
                  <p:pic>
                    <p:nvPicPr>
                      <p:cNvPr id="4" name="Object 3">
                        <a:extLst>
                          <a:ext uri="{FF2B5EF4-FFF2-40B4-BE49-F238E27FC236}">
                            <a16:creationId xmlns:a16="http://schemas.microsoft.com/office/drawing/2014/main" id="{FA08F2D2-BC09-4D4E-A9B5-8270057AA3CB}"/>
                          </a:ext>
                        </a:extLst>
                      </p:cNvPr>
                      <p:cNvPicPr/>
                      <p:nvPr/>
                    </p:nvPicPr>
                    <p:blipFill>
                      <a:blip r:embed="rId4"/>
                      <a:stretch>
                        <a:fillRect/>
                      </a:stretch>
                    </p:blipFill>
                    <p:spPr>
                      <a:xfrm>
                        <a:off x="1192352" y="1336414"/>
                        <a:ext cx="1066800" cy="4191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C9F4A488-62BF-496B-8CF8-7E8C143594C2}"/>
              </a:ext>
            </a:extLst>
          </p:cNvPr>
          <p:cNvGraphicFramePr>
            <a:graphicFrameLocks noChangeAspect="1"/>
          </p:cNvGraphicFramePr>
          <p:nvPr>
            <p:extLst>
              <p:ext uri="{D42A27DB-BD31-4B8C-83A1-F6EECF244321}">
                <p14:modId xmlns:p14="http://schemas.microsoft.com/office/powerpoint/2010/main" val="4212871785"/>
              </p:ext>
            </p:extLst>
          </p:nvPr>
        </p:nvGraphicFramePr>
        <p:xfrm>
          <a:off x="1190752" y="1882846"/>
          <a:ext cx="1473200" cy="419100"/>
        </p:xfrm>
        <a:graphic>
          <a:graphicData uri="http://schemas.openxmlformats.org/presentationml/2006/ole">
            <mc:AlternateContent xmlns:mc="http://schemas.openxmlformats.org/markup-compatibility/2006">
              <mc:Choice xmlns:v="urn:schemas-microsoft-com:vml" Requires="v">
                <p:oleObj name="Equation" r:id="rId5" imgW="1473120" imgH="419040" progId="Equation.DSMT4">
                  <p:embed/>
                </p:oleObj>
              </mc:Choice>
              <mc:Fallback>
                <p:oleObj name="Equation" r:id="rId5" imgW="1473120" imgH="419040" progId="Equation.DSMT4">
                  <p:embed/>
                  <p:pic>
                    <p:nvPicPr>
                      <p:cNvPr id="8" name="Object 7">
                        <a:extLst>
                          <a:ext uri="{FF2B5EF4-FFF2-40B4-BE49-F238E27FC236}">
                            <a16:creationId xmlns:a16="http://schemas.microsoft.com/office/drawing/2014/main" id="{C9F4A488-62BF-496B-8CF8-7E8C143594C2}"/>
                          </a:ext>
                        </a:extLst>
                      </p:cNvPr>
                      <p:cNvPicPr/>
                      <p:nvPr/>
                    </p:nvPicPr>
                    <p:blipFill>
                      <a:blip r:embed="rId6"/>
                      <a:stretch>
                        <a:fillRect/>
                      </a:stretch>
                    </p:blipFill>
                    <p:spPr>
                      <a:xfrm>
                        <a:off x="1190752" y="1882846"/>
                        <a:ext cx="1473200" cy="4191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99AC3C6B-3B47-4E63-AD76-FE8213AA84C5}"/>
              </a:ext>
            </a:extLst>
          </p:cNvPr>
          <p:cNvGraphicFramePr>
            <a:graphicFrameLocks noChangeAspect="1"/>
          </p:cNvGraphicFramePr>
          <p:nvPr>
            <p:extLst>
              <p:ext uri="{D42A27DB-BD31-4B8C-83A1-F6EECF244321}">
                <p14:modId xmlns:p14="http://schemas.microsoft.com/office/powerpoint/2010/main" val="1753681172"/>
              </p:ext>
            </p:extLst>
          </p:nvPr>
        </p:nvGraphicFramePr>
        <p:xfrm>
          <a:off x="1192543" y="2429662"/>
          <a:ext cx="1511300" cy="419100"/>
        </p:xfrm>
        <a:graphic>
          <a:graphicData uri="http://schemas.openxmlformats.org/presentationml/2006/ole">
            <mc:AlternateContent xmlns:mc="http://schemas.openxmlformats.org/markup-compatibility/2006">
              <mc:Choice xmlns:v="urn:schemas-microsoft-com:vml" Requires="v">
                <p:oleObj name="Equation" r:id="rId7" imgW="1511280" imgH="419040" progId="Equation.DSMT4">
                  <p:embed/>
                </p:oleObj>
              </mc:Choice>
              <mc:Fallback>
                <p:oleObj name="Equation" r:id="rId7" imgW="1511280" imgH="419040" progId="Equation.DSMT4">
                  <p:embed/>
                  <p:pic>
                    <p:nvPicPr>
                      <p:cNvPr id="9" name="Object 8">
                        <a:extLst>
                          <a:ext uri="{FF2B5EF4-FFF2-40B4-BE49-F238E27FC236}">
                            <a16:creationId xmlns:a16="http://schemas.microsoft.com/office/drawing/2014/main" id="{99AC3C6B-3B47-4E63-AD76-FE8213AA84C5}"/>
                          </a:ext>
                        </a:extLst>
                      </p:cNvPr>
                      <p:cNvPicPr/>
                      <p:nvPr/>
                    </p:nvPicPr>
                    <p:blipFill>
                      <a:blip r:embed="rId8"/>
                      <a:stretch>
                        <a:fillRect/>
                      </a:stretch>
                    </p:blipFill>
                    <p:spPr>
                      <a:xfrm>
                        <a:off x="1192543" y="2429662"/>
                        <a:ext cx="1511300" cy="4191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EADB92A-A4EF-4873-9502-0362EB4A620A}"/>
              </a:ext>
            </a:extLst>
          </p:cNvPr>
          <p:cNvGraphicFramePr>
            <a:graphicFrameLocks noChangeAspect="1"/>
          </p:cNvGraphicFramePr>
          <p:nvPr>
            <p:extLst>
              <p:ext uri="{D42A27DB-BD31-4B8C-83A1-F6EECF244321}">
                <p14:modId xmlns:p14="http://schemas.microsoft.com/office/powerpoint/2010/main" val="73948721"/>
              </p:ext>
            </p:extLst>
          </p:nvPr>
        </p:nvGraphicFramePr>
        <p:xfrm>
          <a:off x="1190298" y="2983572"/>
          <a:ext cx="1866900" cy="419100"/>
        </p:xfrm>
        <a:graphic>
          <a:graphicData uri="http://schemas.openxmlformats.org/presentationml/2006/ole">
            <mc:AlternateContent xmlns:mc="http://schemas.openxmlformats.org/markup-compatibility/2006">
              <mc:Choice xmlns:v="urn:schemas-microsoft-com:vml" Requires="v">
                <p:oleObj name="Equation" r:id="rId9" imgW="1866600" imgH="419040" progId="Equation.DSMT4">
                  <p:embed/>
                </p:oleObj>
              </mc:Choice>
              <mc:Fallback>
                <p:oleObj name="Equation" r:id="rId9" imgW="1866600" imgH="419040" progId="Equation.DSMT4">
                  <p:embed/>
                  <p:pic>
                    <p:nvPicPr>
                      <p:cNvPr id="10" name="Object 9">
                        <a:extLst>
                          <a:ext uri="{FF2B5EF4-FFF2-40B4-BE49-F238E27FC236}">
                            <a16:creationId xmlns:a16="http://schemas.microsoft.com/office/drawing/2014/main" id="{6EADB92A-A4EF-4873-9502-0362EB4A620A}"/>
                          </a:ext>
                        </a:extLst>
                      </p:cNvPr>
                      <p:cNvPicPr/>
                      <p:nvPr/>
                    </p:nvPicPr>
                    <p:blipFill>
                      <a:blip r:embed="rId10"/>
                      <a:stretch>
                        <a:fillRect/>
                      </a:stretch>
                    </p:blipFill>
                    <p:spPr>
                      <a:xfrm>
                        <a:off x="1190298" y="2983572"/>
                        <a:ext cx="1866900" cy="419100"/>
                      </a:xfrm>
                      <a:prstGeom prst="rect">
                        <a:avLst/>
                      </a:prstGeom>
                    </p:spPr>
                  </p:pic>
                </p:oleObj>
              </mc:Fallback>
            </mc:AlternateContent>
          </a:graphicData>
        </a:graphic>
      </p:graphicFrame>
    </p:spTree>
    <p:extLst>
      <p:ext uri="{BB962C8B-B14F-4D97-AF65-F5344CB8AC3E}">
        <p14:creationId xmlns:p14="http://schemas.microsoft.com/office/powerpoint/2010/main" val="20084737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indent="-457200">
              <a:spcBef>
                <a:spcPts val="0"/>
              </a:spcBef>
              <a:spcAft>
                <a:spcPts val="600"/>
              </a:spcAft>
            </a:pPr>
            <a:r>
              <a:rPr lang="en-US" dirty="0"/>
              <a:t>There are more than just real numbers in our world. </a:t>
            </a:r>
          </a:p>
          <a:p>
            <a:pPr indent="-457200">
              <a:spcBef>
                <a:spcPts val="0"/>
              </a:spcBef>
            </a:pPr>
            <a:r>
              <a:rPr lang="en-US" dirty="0"/>
              <a:t>Take 5 minutes to read the History of Imaginary Numbers Infographic.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History of Imaginary Numbers</a:t>
            </a:r>
            <a:endParaRPr dirty="0"/>
          </a:p>
        </p:txBody>
      </p:sp>
    </p:spTree>
    <p:extLst>
      <p:ext uri="{BB962C8B-B14F-4D97-AF65-F5344CB8AC3E}">
        <p14:creationId xmlns:p14="http://schemas.microsoft.com/office/powerpoint/2010/main" val="8028333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00"/>
              <a:buNone/>
            </a:pPr>
            <a:r>
              <a:rPr lang="en-US" dirty="0"/>
              <a:t>How do we simplify the square root of a negative number?</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Explain</a:t>
            </a:r>
            <a:endParaRPr dirty="0"/>
          </a:p>
        </p:txBody>
      </p:sp>
    </p:spTree>
    <p:extLst>
      <p:ext uri="{BB962C8B-B14F-4D97-AF65-F5344CB8AC3E}">
        <p14:creationId xmlns:p14="http://schemas.microsoft.com/office/powerpoint/2010/main" val="39636968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00"/>
              <a:buNone/>
            </a:pP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Video: How to Simplify</a:t>
            </a:r>
            <a:endParaRPr dirty="0"/>
          </a:p>
        </p:txBody>
      </p:sp>
      <p:pic>
        <p:nvPicPr>
          <p:cNvPr id="2" name="Online Media 1" title="My Imaginary Friend, Part 1">
            <a:hlinkClick r:id="" action="ppaction://media"/>
            <a:extLst>
              <a:ext uri="{FF2B5EF4-FFF2-40B4-BE49-F238E27FC236}">
                <a16:creationId xmlns:a16="http://schemas.microsoft.com/office/drawing/2014/main" id="{A93E40F7-E065-48C5-854C-BDE8EC009FDD}"/>
              </a:ext>
            </a:extLst>
          </p:cNvPr>
          <p:cNvPicPr>
            <a:picLocks noRot="1" noChangeAspect="1"/>
          </p:cNvPicPr>
          <p:nvPr>
            <a:videoFile r:link="rId1"/>
          </p:nvPr>
        </p:nvPicPr>
        <p:blipFill>
          <a:blip r:embed="rId4"/>
          <a:stretch>
            <a:fillRect/>
          </a:stretch>
        </p:blipFill>
        <p:spPr>
          <a:xfrm>
            <a:off x="1785036" y="1451765"/>
            <a:ext cx="5573927" cy="3149271"/>
          </a:xfrm>
          <a:prstGeom prst="rect">
            <a:avLst/>
          </a:prstGeom>
        </p:spPr>
      </p:pic>
    </p:spTree>
    <p:extLst>
      <p:ext uri="{BB962C8B-B14F-4D97-AF65-F5344CB8AC3E}">
        <p14:creationId xmlns:p14="http://schemas.microsoft.com/office/powerpoint/2010/main" val="14331926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indent="-457200">
              <a:spcBef>
                <a:spcPts val="0"/>
              </a:spcBef>
              <a:spcAft>
                <a:spcPts val="600"/>
              </a:spcAft>
            </a:pPr>
            <a:r>
              <a:rPr lang="en-US" dirty="0"/>
              <a:t>Work with your partner to complete questions 7 and 8 on the Explain portion of the handout. </a:t>
            </a:r>
          </a:p>
          <a:p>
            <a:pPr lvl="1" indent="-457200">
              <a:spcBef>
                <a:spcPts val="0"/>
              </a:spcBef>
              <a:spcAft>
                <a:spcPts val="300"/>
              </a:spcAft>
            </a:pPr>
            <a:r>
              <a:rPr lang="en-US" dirty="0"/>
              <a:t>Be sure to show your thinking. </a:t>
            </a:r>
          </a:p>
          <a:p>
            <a:pPr lvl="1" indent="-457200">
              <a:spcBef>
                <a:spcPts val="0"/>
              </a:spcBef>
            </a:pPr>
            <a:r>
              <a:rPr lang="en-US" dirty="0"/>
              <a:t>Be sure to use mathematical notation and reasoning. </a:t>
            </a: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Explain: Practice</a:t>
            </a:r>
            <a:endParaRPr dirty="0"/>
          </a:p>
        </p:txBody>
      </p:sp>
    </p:spTree>
    <p:extLst>
      <p:ext uri="{BB962C8B-B14F-4D97-AF65-F5344CB8AC3E}">
        <p14:creationId xmlns:p14="http://schemas.microsoft.com/office/powerpoint/2010/main" val="16556410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indent="-457200">
              <a:spcBef>
                <a:spcPts val="0"/>
              </a:spcBef>
              <a:spcAft>
                <a:spcPts val="600"/>
              </a:spcAft>
            </a:pPr>
            <a:r>
              <a:rPr lang="en-US" dirty="0"/>
              <a:t>Work with your partner to complete the table. </a:t>
            </a:r>
          </a:p>
          <a:p>
            <a:pPr lvl="1" indent="-457200">
              <a:spcBef>
                <a:spcPts val="0"/>
              </a:spcBef>
            </a:pPr>
            <a:r>
              <a:rPr lang="en-US" dirty="0"/>
              <a:t>Be sure to show your thinking. </a:t>
            </a: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Extend: Simplify and Justify</a:t>
            </a:r>
            <a:endParaRPr dirty="0"/>
          </a:p>
        </p:txBody>
      </p:sp>
    </p:spTree>
    <p:extLst>
      <p:ext uri="{BB962C8B-B14F-4D97-AF65-F5344CB8AC3E}">
        <p14:creationId xmlns:p14="http://schemas.microsoft.com/office/powerpoint/2010/main" val="11494340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Extend: Simplify and Justify (Key)</a:t>
            </a:r>
            <a:endParaRPr dirty="0"/>
          </a:p>
        </p:txBody>
      </p:sp>
      <p:pic>
        <p:nvPicPr>
          <p:cNvPr id="6" name="Content Placeholder 2">
            <a:extLst>
              <a:ext uri="{FF2B5EF4-FFF2-40B4-BE49-F238E27FC236}">
                <a16:creationId xmlns:a16="http://schemas.microsoft.com/office/drawing/2014/main" id="{9C44233C-025C-4335-BF76-EFA4E80B3B39}"/>
              </a:ext>
            </a:extLst>
          </p:cNvPr>
          <p:cNvPicPr>
            <a:picLocks noChangeAspect="1"/>
          </p:cNvPicPr>
          <p:nvPr/>
        </p:nvPicPr>
        <p:blipFill>
          <a:blip r:embed="rId3"/>
          <a:srcRect/>
          <a:stretch/>
        </p:blipFill>
        <p:spPr>
          <a:xfrm>
            <a:off x="460281" y="1309688"/>
            <a:ext cx="6585562" cy="3432735"/>
          </a:xfrm>
          <a:prstGeom prst="rect">
            <a:avLst/>
          </a:prstGeom>
          <a:noFill/>
          <a:ln>
            <a:noFill/>
          </a:ln>
        </p:spPr>
      </p:pic>
    </p:spTree>
    <p:extLst>
      <p:ext uri="{BB962C8B-B14F-4D97-AF65-F5344CB8AC3E}">
        <p14:creationId xmlns:p14="http://schemas.microsoft.com/office/powerpoint/2010/main" val="22171180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indent="-457200">
              <a:spcBef>
                <a:spcPts val="0"/>
              </a:spcBef>
              <a:spcAft>
                <a:spcPts val="600"/>
              </a:spcAft>
            </a:pPr>
            <a:r>
              <a:rPr lang="en-US" dirty="0"/>
              <a:t>With your partner, reflect on the table. </a:t>
            </a:r>
          </a:p>
          <a:p>
            <a:pPr indent="-457200">
              <a:spcBef>
                <a:spcPts val="0"/>
              </a:spcBef>
              <a:spcAft>
                <a:spcPts val="600"/>
              </a:spcAft>
            </a:pPr>
            <a:r>
              <a:rPr lang="en-US" dirty="0"/>
              <a:t>What do you notice? </a:t>
            </a:r>
          </a:p>
          <a:p>
            <a:pPr indent="-457200">
              <a:spcBef>
                <a:spcPts val="0"/>
              </a:spcBef>
              <a:spcAft>
                <a:spcPts val="600"/>
              </a:spcAft>
            </a:pPr>
            <a:r>
              <a:rPr lang="en-US" dirty="0"/>
              <a:t>What do you wonder? </a:t>
            </a:r>
          </a:p>
          <a:p>
            <a:pPr lvl="1" indent="-457200">
              <a:spcBef>
                <a:spcPts val="0"/>
              </a:spcBef>
              <a:spcAft>
                <a:spcPts val="300"/>
              </a:spcAft>
            </a:pPr>
            <a:r>
              <a:rPr lang="en-US" dirty="0"/>
              <a:t>Write down what you notice (true statements). </a:t>
            </a:r>
          </a:p>
          <a:p>
            <a:pPr lvl="1" indent="-457200">
              <a:spcBef>
                <a:spcPts val="0"/>
              </a:spcBef>
            </a:pPr>
            <a:r>
              <a:rPr lang="en-US" dirty="0"/>
              <a:t>Write down what you wonder (questions you have).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Extend: I Notice, I Wonder</a:t>
            </a:r>
            <a:endParaRPr dirty="0"/>
          </a:p>
        </p:txBody>
      </p:sp>
      <p:pic>
        <p:nvPicPr>
          <p:cNvPr id="4" name="Picture 3" descr="Icon&#10;&#10;Description automatically generated">
            <a:extLst>
              <a:ext uri="{FF2B5EF4-FFF2-40B4-BE49-F238E27FC236}">
                <a16:creationId xmlns:a16="http://schemas.microsoft.com/office/drawing/2014/main" id="{7DB6541B-C0CD-469B-B818-4934EE049EE7}"/>
              </a:ext>
            </a:extLst>
          </p:cNvPr>
          <p:cNvPicPr>
            <a:picLocks noChangeAspect="1"/>
          </p:cNvPicPr>
          <p:nvPr/>
        </p:nvPicPr>
        <p:blipFill>
          <a:blip r:embed="rId3"/>
          <a:stretch>
            <a:fillRect/>
          </a:stretch>
        </p:blipFill>
        <p:spPr>
          <a:xfrm>
            <a:off x="6887729" y="447034"/>
            <a:ext cx="1380857" cy="1434926"/>
          </a:xfrm>
          <a:prstGeom prst="rect">
            <a:avLst/>
          </a:prstGeom>
        </p:spPr>
      </p:pic>
    </p:spTree>
    <p:extLst>
      <p:ext uri="{BB962C8B-B14F-4D97-AF65-F5344CB8AC3E}">
        <p14:creationId xmlns:p14="http://schemas.microsoft.com/office/powerpoint/2010/main" val="29959505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indent="-457200">
              <a:spcBef>
                <a:spcPts val="0"/>
              </a:spcBef>
              <a:spcAft>
                <a:spcPts val="600"/>
              </a:spcAft>
            </a:pPr>
            <a:r>
              <a:rPr lang="en-US" dirty="0"/>
              <a:t>Share what you noticed about the table. </a:t>
            </a:r>
          </a:p>
          <a:p>
            <a:pPr lvl="1" indent="-457200">
              <a:spcBef>
                <a:spcPts val="0"/>
              </a:spcBef>
              <a:spcAft>
                <a:spcPts val="300"/>
              </a:spcAft>
            </a:pPr>
            <a:r>
              <a:rPr lang="en-US" dirty="0"/>
              <a:t>How did you complete the table? </a:t>
            </a:r>
          </a:p>
          <a:p>
            <a:pPr lvl="1" indent="-457200">
              <a:spcBef>
                <a:spcPts val="0"/>
              </a:spcBef>
              <a:spcAft>
                <a:spcPts val="600"/>
              </a:spcAft>
            </a:pPr>
            <a:r>
              <a:rPr lang="en-US" dirty="0"/>
              <a:t>What patterns did you find? </a:t>
            </a:r>
          </a:p>
          <a:p>
            <a:pPr indent="-457200">
              <a:spcBef>
                <a:spcPts val="0"/>
              </a:spcBef>
              <a:spcAft>
                <a:spcPts val="600"/>
              </a:spcAft>
            </a:pPr>
            <a:r>
              <a:rPr lang="en-US" dirty="0"/>
              <a:t>Share what you wondered about the table. </a:t>
            </a:r>
          </a:p>
          <a:p>
            <a:pPr lvl="1" indent="-457200">
              <a:spcBef>
                <a:spcPts val="0"/>
              </a:spcBef>
              <a:spcAft>
                <a:spcPts val="300"/>
              </a:spcAft>
            </a:pPr>
            <a:r>
              <a:rPr lang="en-US" dirty="0"/>
              <a:t>Could this table continue forever? </a:t>
            </a:r>
          </a:p>
          <a:p>
            <a:pPr lvl="1" indent="-457200">
              <a:spcBef>
                <a:spcPts val="0"/>
              </a:spcBef>
            </a:pPr>
            <a:r>
              <a:rPr lang="en-US" dirty="0"/>
              <a:t>Is there a faster way to complete the table?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Discussion</a:t>
            </a:r>
            <a:endParaRPr dirty="0"/>
          </a:p>
        </p:txBody>
      </p:sp>
      <p:pic>
        <p:nvPicPr>
          <p:cNvPr id="4" name="Picture 3" descr="Icon&#10;&#10;Description automatically generated">
            <a:extLst>
              <a:ext uri="{FF2B5EF4-FFF2-40B4-BE49-F238E27FC236}">
                <a16:creationId xmlns:a16="http://schemas.microsoft.com/office/drawing/2014/main" id="{9AC5F8BB-8AD6-400B-BC56-148B6119227E}"/>
              </a:ext>
            </a:extLst>
          </p:cNvPr>
          <p:cNvPicPr>
            <a:picLocks noChangeAspect="1"/>
          </p:cNvPicPr>
          <p:nvPr/>
        </p:nvPicPr>
        <p:blipFill>
          <a:blip r:embed="rId3"/>
          <a:stretch>
            <a:fillRect/>
          </a:stretch>
        </p:blipFill>
        <p:spPr>
          <a:xfrm>
            <a:off x="6887729" y="447034"/>
            <a:ext cx="1380857" cy="1434926"/>
          </a:xfrm>
          <a:prstGeom prst="rect">
            <a:avLst/>
          </a:prstGeom>
        </p:spPr>
      </p:pic>
    </p:spTree>
    <p:extLst>
      <p:ext uri="{BB962C8B-B14F-4D97-AF65-F5344CB8AC3E}">
        <p14:creationId xmlns:p14="http://schemas.microsoft.com/office/powerpoint/2010/main" val="2096873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indent="-457200">
              <a:spcBef>
                <a:spcPts val="0"/>
              </a:spcBef>
              <a:spcAft>
                <a:spcPts val="600"/>
              </a:spcAft>
            </a:pPr>
            <a:r>
              <a:rPr lang="en-US" dirty="0"/>
              <a:t>Work with your partner to complete questions 9–11. </a:t>
            </a:r>
          </a:p>
          <a:p>
            <a:pPr lvl="1" indent="-457200">
              <a:spcBef>
                <a:spcPts val="0"/>
              </a:spcBef>
            </a:pPr>
            <a:r>
              <a:rPr lang="en-US" dirty="0"/>
              <a:t>Be sure to show your thinking.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Extend: Practice</a:t>
            </a:r>
            <a:endParaRPr dirty="0"/>
          </a:p>
        </p:txBody>
      </p:sp>
    </p:spTree>
    <p:extLst>
      <p:ext uri="{BB962C8B-B14F-4D97-AF65-F5344CB8AC3E}">
        <p14:creationId xmlns:p14="http://schemas.microsoft.com/office/powerpoint/2010/main" val="27643795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3"/>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dirty="0"/>
              <a:t>My Imaginary Friend, Part 1</a:t>
            </a:r>
            <a:endParaRPr dirty="0"/>
          </a:p>
        </p:txBody>
      </p:sp>
      <p:sp>
        <p:nvSpPr>
          <p:cNvPr id="95" name="Google Shape;95;p23"/>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p>
            <a:pPr marL="0" marR="34289" lvl="0" indent="0" algn="l" rtl="0">
              <a:spcBef>
                <a:spcPts val="0"/>
              </a:spcBef>
              <a:spcAft>
                <a:spcPts val="0"/>
              </a:spcAft>
              <a:buSzPts val="2600"/>
              <a:buNone/>
            </a:pPr>
            <a:r>
              <a:rPr lang="en-US" dirty="0"/>
              <a:t>Understanding and Simplifying Imaginary Numbers</a:t>
            </a:r>
            <a:endParaRPr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1200"/>
              </a:spcAft>
              <a:buSzPts val="2600"/>
              <a:buFont typeface="+mj-lt"/>
              <a:buAutoNum type="arabicParenR" startAt="9"/>
            </a:pPr>
            <a:r>
              <a:rPr lang="en-US" dirty="0">
                <a:solidFill>
                  <a:srgbClr val="F9F9F9"/>
                </a:solidFill>
              </a:rPr>
              <a:t>.</a:t>
            </a:r>
          </a:p>
          <a:p>
            <a:pPr marL="514350" lvl="0" indent="-514350" algn="l" rtl="0">
              <a:spcBef>
                <a:spcPts val="0"/>
              </a:spcBef>
              <a:spcAft>
                <a:spcPts val="1200"/>
              </a:spcAft>
              <a:buSzPts val="2600"/>
              <a:buFont typeface="+mj-lt"/>
              <a:buAutoNum type="arabicParenR" startAt="9"/>
            </a:pPr>
            <a:r>
              <a:rPr lang="en-US" dirty="0">
                <a:solidFill>
                  <a:srgbClr val="F6F6F6"/>
                </a:solidFill>
              </a:rPr>
              <a:t>.</a:t>
            </a:r>
          </a:p>
          <a:p>
            <a:pPr marL="514350" lvl="0" indent="-514350" algn="l" rtl="0">
              <a:spcBef>
                <a:spcPts val="0"/>
              </a:spcBef>
              <a:spcAft>
                <a:spcPts val="1200"/>
              </a:spcAft>
              <a:buSzPts val="2600"/>
              <a:buFont typeface="+mj-lt"/>
              <a:buAutoNum type="arabicParenR" startAt="9"/>
            </a:pPr>
            <a:r>
              <a:rPr lang="en-US" dirty="0">
                <a:solidFill>
                  <a:srgbClr val="F1F1F1"/>
                </a:solidFill>
              </a:rPr>
              <a:t>.</a:t>
            </a:r>
            <a:endParaRPr dirty="0">
              <a:solidFill>
                <a:srgbClr val="F1F1F1"/>
              </a:solidFill>
            </a:endParaRP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Extend: Practice (Key)</a:t>
            </a:r>
            <a:endParaRPr dirty="0"/>
          </a:p>
        </p:txBody>
      </p:sp>
      <p:graphicFrame>
        <p:nvGraphicFramePr>
          <p:cNvPr id="4" name="Object 3">
            <a:extLst>
              <a:ext uri="{FF2B5EF4-FFF2-40B4-BE49-F238E27FC236}">
                <a16:creationId xmlns:a16="http://schemas.microsoft.com/office/drawing/2014/main" id="{5DDCB928-A9B9-4B5F-8334-C30AF5387B74}"/>
              </a:ext>
            </a:extLst>
          </p:cNvPr>
          <p:cNvGraphicFramePr>
            <a:graphicFrameLocks noChangeAspect="1"/>
          </p:cNvGraphicFramePr>
          <p:nvPr>
            <p:extLst>
              <p:ext uri="{D42A27DB-BD31-4B8C-83A1-F6EECF244321}">
                <p14:modId xmlns:p14="http://schemas.microsoft.com/office/powerpoint/2010/main" val="1405048756"/>
              </p:ext>
            </p:extLst>
          </p:nvPr>
        </p:nvGraphicFramePr>
        <p:xfrm>
          <a:off x="1254056" y="1362075"/>
          <a:ext cx="863600" cy="368300"/>
        </p:xfrm>
        <a:graphic>
          <a:graphicData uri="http://schemas.openxmlformats.org/presentationml/2006/ole">
            <mc:AlternateContent xmlns:mc="http://schemas.openxmlformats.org/markup-compatibility/2006">
              <mc:Choice xmlns:v="urn:schemas-microsoft-com:vml" Requires="v">
                <p:oleObj name="Equation" r:id="rId3" imgW="863280" imgH="368280" progId="Equation.DSMT4">
                  <p:embed/>
                </p:oleObj>
              </mc:Choice>
              <mc:Fallback>
                <p:oleObj name="Equation" r:id="rId3" imgW="863280" imgH="368280" progId="Equation.DSMT4">
                  <p:embed/>
                  <p:pic>
                    <p:nvPicPr>
                      <p:cNvPr id="4" name="Object 3">
                        <a:extLst>
                          <a:ext uri="{FF2B5EF4-FFF2-40B4-BE49-F238E27FC236}">
                            <a16:creationId xmlns:a16="http://schemas.microsoft.com/office/drawing/2014/main" id="{5DDCB928-A9B9-4B5F-8334-C30AF5387B74}"/>
                          </a:ext>
                        </a:extLst>
                      </p:cNvPr>
                      <p:cNvPicPr/>
                      <p:nvPr/>
                    </p:nvPicPr>
                    <p:blipFill>
                      <a:blip r:embed="rId4"/>
                      <a:stretch>
                        <a:fillRect/>
                      </a:stretch>
                    </p:blipFill>
                    <p:spPr>
                      <a:xfrm>
                        <a:off x="1254056" y="1362075"/>
                        <a:ext cx="863600" cy="3683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61184102-56F6-4325-BB61-6B56FFCE3B34}"/>
              </a:ext>
            </a:extLst>
          </p:cNvPr>
          <p:cNvGraphicFramePr>
            <a:graphicFrameLocks noChangeAspect="1"/>
          </p:cNvGraphicFramePr>
          <p:nvPr>
            <p:extLst>
              <p:ext uri="{D42A27DB-BD31-4B8C-83A1-F6EECF244321}">
                <p14:modId xmlns:p14="http://schemas.microsoft.com/office/powerpoint/2010/main" val="4066051165"/>
              </p:ext>
            </p:extLst>
          </p:nvPr>
        </p:nvGraphicFramePr>
        <p:xfrm>
          <a:off x="1324936" y="1912339"/>
          <a:ext cx="774700" cy="368300"/>
        </p:xfrm>
        <a:graphic>
          <a:graphicData uri="http://schemas.openxmlformats.org/presentationml/2006/ole">
            <mc:AlternateContent xmlns:mc="http://schemas.openxmlformats.org/markup-compatibility/2006">
              <mc:Choice xmlns:v="urn:schemas-microsoft-com:vml" Requires="v">
                <p:oleObj name="Equation" r:id="rId5" imgW="774360" imgH="368280" progId="Equation.DSMT4">
                  <p:embed/>
                </p:oleObj>
              </mc:Choice>
              <mc:Fallback>
                <p:oleObj name="Equation" r:id="rId5" imgW="774360" imgH="368280" progId="Equation.DSMT4">
                  <p:embed/>
                  <p:pic>
                    <p:nvPicPr>
                      <p:cNvPr id="5" name="Object 4">
                        <a:extLst>
                          <a:ext uri="{FF2B5EF4-FFF2-40B4-BE49-F238E27FC236}">
                            <a16:creationId xmlns:a16="http://schemas.microsoft.com/office/drawing/2014/main" id="{61184102-56F6-4325-BB61-6B56FFCE3B34}"/>
                          </a:ext>
                        </a:extLst>
                      </p:cNvPr>
                      <p:cNvPicPr/>
                      <p:nvPr/>
                    </p:nvPicPr>
                    <p:blipFill>
                      <a:blip r:embed="rId6"/>
                      <a:stretch>
                        <a:fillRect/>
                      </a:stretch>
                    </p:blipFill>
                    <p:spPr>
                      <a:xfrm>
                        <a:off x="1324936" y="1912339"/>
                        <a:ext cx="774700" cy="3683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A6E5C8D6-464F-4880-AA88-357256D6463F}"/>
              </a:ext>
            </a:extLst>
          </p:cNvPr>
          <p:cNvGraphicFramePr>
            <a:graphicFrameLocks noChangeAspect="1"/>
          </p:cNvGraphicFramePr>
          <p:nvPr>
            <p:extLst>
              <p:ext uri="{D42A27DB-BD31-4B8C-83A1-F6EECF244321}">
                <p14:modId xmlns:p14="http://schemas.microsoft.com/office/powerpoint/2010/main" val="3194795363"/>
              </p:ext>
            </p:extLst>
          </p:nvPr>
        </p:nvGraphicFramePr>
        <p:xfrm>
          <a:off x="1317848" y="2452496"/>
          <a:ext cx="977900" cy="368300"/>
        </p:xfrm>
        <a:graphic>
          <a:graphicData uri="http://schemas.openxmlformats.org/presentationml/2006/ole">
            <mc:AlternateContent xmlns:mc="http://schemas.openxmlformats.org/markup-compatibility/2006">
              <mc:Choice xmlns:v="urn:schemas-microsoft-com:vml" Requires="v">
                <p:oleObj name="Equation" r:id="rId7" imgW="977760" imgH="368280" progId="Equation.DSMT4">
                  <p:embed/>
                </p:oleObj>
              </mc:Choice>
              <mc:Fallback>
                <p:oleObj name="Equation" r:id="rId7" imgW="977760" imgH="368280" progId="Equation.DSMT4">
                  <p:embed/>
                  <p:pic>
                    <p:nvPicPr>
                      <p:cNvPr id="7" name="Object 6">
                        <a:extLst>
                          <a:ext uri="{FF2B5EF4-FFF2-40B4-BE49-F238E27FC236}">
                            <a16:creationId xmlns:a16="http://schemas.microsoft.com/office/drawing/2014/main" id="{A6E5C8D6-464F-4880-AA88-357256D6463F}"/>
                          </a:ext>
                        </a:extLst>
                      </p:cNvPr>
                      <p:cNvPicPr/>
                      <p:nvPr/>
                    </p:nvPicPr>
                    <p:blipFill>
                      <a:blip r:embed="rId8"/>
                      <a:stretch>
                        <a:fillRect/>
                      </a:stretch>
                    </p:blipFill>
                    <p:spPr>
                      <a:xfrm>
                        <a:off x="1317848" y="2452496"/>
                        <a:ext cx="977900" cy="368300"/>
                      </a:xfrm>
                      <a:prstGeom prst="rect">
                        <a:avLst/>
                      </a:prstGeom>
                    </p:spPr>
                  </p:pic>
                </p:oleObj>
              </mc:Fallback>
            </mc:AlternateContent>
          </a:graphicData>
        </a:graphic>
      </p:graphicFrame>
    </p:spTree>
    <p:extLst>
      <p:ext uri="{BB962C8B-B14F-4D97-AF65-F5344CB8AC3E}">
        <p14:creationId xmlns:p14="http://schemas.microsoft.com/office/powerpoint/2010/main" val="23856942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indent="-457200">
              <a:spcBef>
                <a:spcPts val="0"/>
              </a:spcBef>
              <a:spcAft>
                <a:spcPts val="600"/>
              </a:spcAft>
            </a:pPr>
            <a:r>
              <a:rPr lang="en-US" dirty="0"/>
              <a:t>On the following slide, how often is</a:t>
            </a:r>
            <a:br>
              <a:rPr lang="en-US" dirty="0"/>
            </a:br>
            <a:r>
              <a:rPr lang="en-US" dirty="0"/>
              <a:t>each statement true? </a:t>
            </a:r>
          </a:p>
          <a:p>
            <a:pPr lvl="1" indent="-457200">
              <a:spcBef>
                <a:spcPts val="0"/>
              </a:spcBef>
            </a:pPr>
            <a:r>
              <a:rPr lang="en-US" dirty="0"/>
              <a:t>You will decide whether each statement is </a:t>
            </a:r>
            <a:br>
              <a:rPr lang="en-US" dirty="0"/>
            </a:br>
            <a:r>
              <a:rPr lang="en-US" dirty="0"/>
              <a:t>“always,” “sometimes,” or “never” true. </a:t>
            </a:r>
          </a:p>
          <a:p>
            <a:pPr marL="0" lvl="0" indent="0" algn="l" rtl="0">
              <a:spcBef>
                <a:spcPts val="0"/>
              </a:spcBef>
              <a:spcAft>
                <a:spcPts val="0"/>
              </a:spcAft>
              <a:buSzPts val="2600"/>
              <a:buNone/>
            </a:pP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Always, Sometimes, or Never True</a:t>
            </a:r>
            <a:endParaRPr dirty="0"/>
          </a:p>
        </p:txBody>
      </p:sp>
      <p:pic>
        <p:nvPicPr>
          <p:cNvPr id="5" name="Picture 4">
            <a:extLst>
              <a:ext uri="{FF2B5EF4-FFF2-40B4-BE49-F238E27FC236}">
                <a16:creationId xmlns:a16="http://schemas.microsoft.com/office/drawing/2014/main" id="{CB93CD8E-5844-42CB-AE10-2A0DD127A0C4}"/>
              </a:ext>
            </a:extLst>
          </p:cNvPr>
          <p:cNvPicPr>
            <a:picLocks noChangeAspect="1"/>
          </p:cNvPicPr>
          <p:nvPr/>
        </p:nvPicPr>
        <p:blipFill>
          <a:blip r:embed="rId3"/>
          <a:srcRect/>
          <a:stretch/>
        </p:blipFill>
        <p:spPr>
          <a:xfrm>
            <a:off x="6221135" y="1164496"/>
            <a:ext cx="2465666" cy="1407253"/>
          </a:xfrm>
          <a:prstGeom prst="rect">
            <a:avLst/>
          </a:prstGeom>
        </p:spPr>
      </p:pic>
    </p:spTree>
    <p:extLst>
      <p:ext uri="{BB962C8B-B14F-4D97-AF65-F5344CB8AC3E}">
        <p14:creationId xmlns:p14="http://schemas.microsoft.com/office/powerpoint/2010/main" val="813085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600"/>
              </a:spcAft>
              <a:buSzPts val="2600"/>
              <a:buFont typeface="+mj-lt"/>
              <a:buAutoNum type="arabicParenR"/>
            </a:pPr>
            <a:r>
              <a:rPr lang="en-US" dirty="0"/>
              <a:t>   is a real number. </a:t>
            </a:r>
          </a:p>
          <a:p>
            <a:pPr marL="514350" lvl="0" indent="-514350" algn="l" rtl="0">
              <a:spcBef>
                <a:spcPts val="0"/>
              </a:spcBef>
              <a:spcAft>
                <a:spcPts val="600"/>
              </a:spcAft>
              <a:buSzPts val="2600"/>
              <a:buFont typeface="+mj-lt"/>
              <a:buAutoNum type="arabicParenR"/>
            </a:pPr>
            <a:r>
              <a:rPr lang="en-US" dirty="0"/>
              <a:t>   to an even power is –1. </a:t>
            </a:r>
          </a:p>
          <a:p>
            <a:pPr marL="514350" lvl="0" indent="-514350" algn="l" rtl="0">
              <a:spcBef>
                <a:spcPts val="0"/>
              </a:spcBef>
              <a:spcAft>
                <a:spcPts val="600"/>
              </a:spcAft>
              <a:buSzPts val="2600"/>
              <a:buFont typeface="+mj-lt"/>
              <a:buAutoNum type="arabicParenR"/>
            </a:pPr>
            <a:r>
              <a:rPr lang="en-US" dirty="0"/>
              <a:t>   to an odd power is       or      . </a:t>
            </a:r>
          </a:p>
          <a:p>
            <a:pPr marL="514350" lvl="0" indent="-514350" algn="l" rtl="0">
              <a:spcBef>
                <a:spcPts val="0"/>
              </a:spcBef>
              <a:spcAft>
                <a:spcPts val="600"/>
              </a:spcAft>
              <a:buSzPts val="2600"/>
              <a:buFont typeface="+mj-lt"/>
              <a:buAutoNum type="arabicParenR"/>
            </a:pPr>
            <a:r>
              <a:rPr lang="en-US" dirty="0"/>
              <a:t>   to a multiple of 4 power is +1. </a:t>
            </a:r>
          </a:p>
          <a:p>
            <a:pPr marL="514350" lvl="0" indent="-514350" algn="l" rtl="0">
              <a:spcBef>
                <a:spcPts val="0"/>
              </a:spcBef>
              <a:spcAft>
                <a:spcPts val="600"/>
              </a:spcAft>
              <a:buSzPts val="2600"/>
              <a:buFont typeface="+mj-lt"/>
              <a:buAutoNum type="arabicParenR"/>
            </a:pPr>
            <a:r>
              <a:rPr lang="en-US" dirty="0"/>
              <a:t>   to a power simplifies to a complex number. </a:t>
            </a:r>
          </a:p>
          <a:p>
            <a:pPr marL="514350" lvl="0" indent="-514350" algn="l" rtl="0">
              <a:spcBef>
                <a:spcPts val="0"/>
              </a:spcBef>
              <a:spcAft>
                <a:spcPts val="600"/>
              </a:spcAft>
              <a:buSzPts val="2600"/>
              <a:buFont typeface="+mj-lt"/>
              <a:buAutoNum type="arabicParenR"/>
            </a:pPr>
            <a:r>
              <a:rPr lang="en-US" dirty="0"/>
              <a:t>   to a power simplifies to a real number. </a:t>
            </a:r>
          </a:p>
          <a:p>
            <a:pPr marL="514350" lvl="0" indent="-514350" algn="l" rtl="0">
              <a:spcBef>
                <a:spcPts val="0"/>
              </a:spcBef>
              <a:spcAft>
                <a:spcPts val="0"/>
              </a:spcAft>
              <a:buSzPts val="2600"/>
              <a:buFont typeface="+mj-lt"/>
              <a:buAutoNum type="arabicParenR"/>
            </a:pPr>
            <a:r>
              <a:rPr lang="en-US" dirty="0"/>
              <a:t>   to a power simplifies to an imaginary number. </a:t>
            </a:r>
          </a:p>
          <a:p>
            <a:pPr marL="514350" lvl="0" indent="-514350" algn="l" rtl="0">
              <a:spcBef>
                <a:spcPts val="0"/>
              </a:spcBef>
              <a:spcAft>
                <a:spcPts val="0"/>
              </a:spcAft>
              <a:buSzPts val="2600"/>
              <a:buFont typeface="+mj-lt"/>
              <a:buAutoNum type="arabicParenR"/>
            </a:pP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Always, Sometimes, or Never True</a:t>
            </a:r>
            <a:endParaRPr dirty="0"/>
          </a:p>
        </p:txBody>
      </p:sp>
      <p:pic>
        <p:nvPicPr>
          <p:cNvPr id="5" name="Picture 4">
            <a:extLst>
              <a:ext uri="{FF2B5EF4-FFF2-40B4-BE49-F238E27FC236}">
                <a16:creationId xmlns:a16="http://schemas.microsoft.com/office/drawing/2014/main" id="{CB93CD8E-5844-42CB-AE10-2A0DD127A0C4}"/>
              </a:ext>
            </a:extLst>
          </p:cNvPr>
          <p:cNvPicPr>
            <a:picLocks noChangeAspect="1"/>
          </p:cNvPicPr>
          <p:nvPr/>
        </p:nvPicPr>
        <p:blipFill>
          <a:blip r:embed="rId3"/>
          <a:srcRect/>
          <a:stretch/>
        </p:blipFill>
        <p:spPr>
          <a:xfrm>
            <a:off x="6221135" y="1164496"/>
            <a:ext cx="2465666" cy="1407253"/>
          </a:xfrm>
          <a:prstGeom prst="rect">
            <a:avLst/>
          </a:prstGeom>
        </p:spPr>
      </p:pic>
      <p:graphicFrame>
        <p:nvGraphicFramePr>
          <p:cNvPr id="6" name="Object 5">
            <a:extLst>
              <a:ext uri="{FF2B5EF4-FFF2-40B4-BE49-F238E27FC236}">
                <a16:creationId xmlns:a16="http://schemas.microsoft.com/office/drawing/2014/main" id="{6BDFD3DD-4840-412B-8274-E8C06E62F19D}"/>
              </a:ext>
            </a:extLst>
          </p:cNvPr>
          <p:cNvGraphicFramePr>
            <a:graphicFrameLocks noChangeAspect="1"/>
          </p:cNvGraphicFramePr>
          <p:nvPr>
            <p:extLst>
              <p:ext uri="{D42A27DB-BD31-4B8C-83A1-F6EECF244321}">
                <p14:modId xmlns:p14="http://schemas.microsoft.com/office/powerpoint/2010/main" val="1836645500"/>
              </p:ext>
            </p:extLst>
          </p:nvPr>
        </p:nvGraphicFramePr>
        <p:xfrm>
          <a:off x="1082645" y="1421936"/>
          <a:ext cx="127000" cy="279400"/>
        </p:xfrm>
        <a:graphic>
          <a:graphicData uri="http://schemas.openxmlformats.org/presentationml/2006/ole">
            <mc:AlternateContent xmlns:mc="http://schemas.openxmlformats.org/markup-compatibility/2006">
              <mc:Choice xmlns:v="urn:schemas-microsoft-com:vml" Requires="v">
                <p:oleObj name="Equation" r:id="rId4" imgW="126720" imgH="279360" progId="Equation.DSMT4">
                  <p:embed/>
                </p:oleObj>
              </mc:Choice>
              <mc:Fallback>
                <p:oleObj name="Equation" r:id="rId4" imgW="126720" imgH="279360" progId="Equation.DSMT4">
                  <p:embed/>
                  <p:pic>
                    <p:nvPicPr>
                      <p:cNvPr id="6" name="Object 5">
                        <a:extLst>
                          <a:ext uri="{FF2B5EF4-FFF2-40B4-BE49-F238E27FC236}">
                            <a16:creationId xmlns:a16="http://schemas.microsoft.com/office/drawing/2014/main" id="{6BDFD3DD-4840-412B-8274-E8C06E62F19D}"/>
                          </a:ext>
                        </a:extLst>
                      </p:cNvPr>
                      <p:cNvPicPr/>
                      <p:nvPr/>
                    </p:nvPicPr>
                    <p:blipFill>
                      <a:blip r:embed="rId5"/>
                      <a:stretch>
                        <a:fillRect/>
                      </a:stretch>
                    </p:blipFill>
                    <p:spPr>
                      <a:xfrm>
                        <a:off x="1082645" y="1421936"/>
                        <a:ext cx="127000" cy="2794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EDB03A28-F19B-49FC-A84D-3A31DD4B4CAA}"/>
              </a:ext>
            </a:extLst>
          </p:cNvPr>
          <p:cNvGraphicFramePr>
            <a:graphicFrameLocks noChangeAspect="1"/>
          </p:cNvGraphicFramePr>
          <p:nvPr>
            <p:extLst>
              <p:ext uri="{D42A27DB-BD31-4B8C-83A1-F6EECF244321}">
                <p14:modId xmlns:p14="http://schemas.microsoft.com/office/powerpoint/2010/main" val="3496717218"/>
              </p:ext>
            </p:extLst>
          </p:nvPr>
        </p:nvGraphicFramePr>
        <p:xfrm>
          <a:off x="1079104" y="1886219"/>
          <a:ext cx="127000" cy="279400"/>
        </p:xfrm>
        <a:graphic>
          <a:graphicData uri="http://schemas.openxmlformats.org/presentationml/2006/ole">
            <mc:AlternateContent xmlns:mc="http://schemas.openxmlformats.org/markup-compatibility/2006">
              <mc:Choice xmlns:v="urn:schemas-microsoft-com:vml" Requires="v">
                <p:oleObj name="Equation" r:id="rId4" imgW="126720" imgH="279360" progId="Equation.DSMT4">
                  <p:embed/>
                </p:oleObj>
              </mc:Choice>
              <mc:Fallback>
                <p:oleObj name="Equation" r:id="rId4" imgW="126720" imgH="279360" progId="Equation.DSMT4">
                  <p:embed/>
                  <p:pic>
                    <p:nvPicPr>
                      <p:cNvPr id="7" name="Object 6">
                        <a:extLst>
                          <a:ext uri="{FF2B5EF4-FFF2-40B4-BE49-F238E27FC236}">
                            <a16:creationId xmlns:a16="http://schemas.microsoft.com/office/drawing/2014/main" id="{EDB03A28-F19B-49FC-A84D-3A31DD4B4CAA}"/>
                          </a:ext>
                        </a:extLst>
                      </p:cNvPr>
                      <p:cNvPicPr/>
                      <p:nvPr/>
                    </p:nvPicPr>
                    <p:blipFill>
                      <a:blip r:embed="rId5"/>
                      <a:stretch>
                        <a:fillRect/>
                      </a:stretch>
                    </p:blipFill>
                    <p:spPr>
                      <a:xfrm>
                        <a:off x="1079104" y="1886219"/>
                        <a:ext cx="127000" cy="2794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286B3AE-2D9A-4E56-AB5C-47EC7A220A19}"/>
              </a:ext>
            </a:extLst>
          </p:cNvPr>
          <p:cNvGraphicFramePr>
            <a:graphicFrameLocks noChangeAspect="1"/>
          </p:cNvGraphicFramePr>
          <p:nvPr>
            <p:extLst>
              <p:ext uri="{D42A27DB-BD31-4B8C-83A1-F6EECF244321}">
                <p14:modId xmlns:p14="http://schemas.microsoft.com/office/powerpoint/2010/main" val="2666200408"/>
              </p:ext>
            </p:extLst>
          </p:nvPr>
        </p:nvGraphicFramePr>
        <p:xfrm>
          <a:off x="1079104" y="2361135"/>
          <a:ext cx="127000" cy="279400"/>
        </p:xfrm>
        <a:graphic>
          <a:graphicData uri="http://schemas.openxmlformats.org/presentationml/2006/ole">
            <mc:AlternateContent xmlns:mc="http://schemas.openxmlformats.org/markup-compatibility/2006">
              <mc:Choice xmlns:v="urn:schemas-microsoft-com:vml" Requires="v">
                <p:oleObj name="Equation" r:id="rId4" imgW="126720" imgH="279360" progId="Equation.DSMT4">
                  <p:embed/>
                </p:oleObj>
              </mc:Choice>
              <mc:Fallback>
                <p:oleObj name="Equation" r:id="rId4" imgW="126720" imgH="279360" progId="Equation.DSMT4">
                  <p:embed/>
                  <p:pic>
                    <p:nvPicPr>
                      <p:cNvPr id="8" name="Object 7">
                        <a:extLst>
                          <a:ext uri="{FF2B5EF4-FFF2-40B4-BE49-F238E27FC236}">
                            <a16:creationId xmlns:a16="http://schemas.microsoft.com/office/drawing/2014/main" id="{D286B3AE-2D9A-4E56-AB5C-47EC7A220A19}"/>
                          </a:ext>
                        </a:extLst>
                      </p:cNvPr>
                      <p:cNvPicPr/>
                      <p:nvPr/>
                    </p:nvPicPr>
                    <p:blipFill>
                      <a:blip r:embed="rId5"/>
                      <a:stretch>
                        <a:fillRect/>
                      </a:stretch>
                    </p:blipFill>
                    <p:spPr>
                      <a:xfrm>
                        <a:off x="1079104" y="2361135"/>
                        <a:ext cx="127000" cy="2794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1D7A947A-E7F1-4F6F-81FA-6671E0AB7643}"/>
              </a:ext>
            </a:extLst>
          </p:cNvPr>
          <p:cNvGraphicFramePr>
            <a:graphicFrameLocks noChangeAspect="1"/>
          </p:cNvGraphicFramePr>
          <p:nvPr>
            <p:extLst>
              <p:ext uri="{D42A27DB-BD31-4B8C-83A1-F6EECF244321}">
                <p14:modId xmlns:p14="http://schemas.microsoft.com/office/powerpoint/2010/main" val="980262789"/>
              </p:ext>
            </p:extLst>
          </p:nvPr>
        </p:nvGraphicFramePr>
        <p:xfrm>
          <a:off x="1079105" y="2836059"/>
          <a:ext cx="127000" cy="279400"/>
        </p:xfrm>
        <a:graphic>
          <a:graphicData uri="http://schemas.openxmlformats.org/presentationml/2006/ole">
            <mc:AlternateContent xmlns:mc="http://schemas.openxmlformats.org/markup-compatibility/2006">
              <mc:Choice xmlns:v="urn:schemas-microsoft-com:vml" Requires="v">
                <p:oleObj name="Equation" r:id="rId4" imgW="126720" imgH="279360" progId="Equation.DSMT4">
                  <p:embed/>
                </p:oleObj>
              </mc:Choice>
              <mc:Fallback>
                <p:oleObj name="Equation" r:id="rId4" imgW="126720" imgH="279360" progId="Equation.DSMT4">
                  <p:embed/>
                  <p:pic>
                    <p:nvPicPr>
                      <p:cNvPr id="9" name="Object 8">
                        <a:extLst>
                          <a:ext uri="{FF2B5EF4-FFF2-40B4-BE49-F238E27FC236}">
                            <a16:creationId xmlns:a16="http://schemas.microsoft.com/office/drawing/2014/main" id="{1D7A947A-E7F1-4F6F-81FA-6671E0AB7643}"/>
                          </a:ext>
                        </a:extLst>
                      </p:cNvPr>
                      <p:cNvPicPr/>
                      <p:nvPr/>
                    </p:nvPicPr>
                    <p:blipFill>
                      <a:blip r:embed="rId5"/>
                      <a:stretch>
                        <a:fillRect/>
                      </a:stretch>
                    </p:blipFill>
                    <p:spPr>
                      <a:xfrm>
                        <a:off x="1079105" y="2836059"/>
                        <a:ext cx="127000" cy="2794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C720323A-21FE-4DBD-BF68-86EAC613D583}"/>
              </a:ext>
            </a:extLst>
          </p:cNvPr>
          <p:cNvGraphicFramePr>
            <a:graphicFrameLocks noChangeAspect="1"/>
          </p:cNvGraphicFramePr>
          <p:nvPr>
            <p:extLst>
              <p:ext uri="{D42A27DB-BD31-4B8C-83A1-F6EECF244321}">
                <p14:modId xmlns:p14="http://schemas.microsoft.com/office/powerpoint/2010/main" val="2636002491"/>
              </p:ext>
            </p:extLst>
          </p:nvPr>
        </p:nvGraphicFramePr>
        <p:xfrm>
          <a:off x="1086190" y="3303883"/>
          <a:ext cx="127000" cy="279400"/>
        </p:xfrm>
        <a:graphic>
          <a:graphicData uri="http://schemas.openxmlformats.org/presentationml/2006/ole">
            <mc:AlternateContent xmlns:mc="http://schemas.openxmlformats.org/markup-compatibility/2006">
              <mc:Choice xmlns:v="urn:schemas-microsoft-com:vml" Requires="v">
                <p:oleObj name="Equation" r:id="rId4" imgW="126720" imgH="279360" progId="Equation.DSMT4">
                  <p:embed/>
                </p:oleObj>
              </mc:Choice>
              <mc:Fallback>
                <p:oleObj name="Equation" r:id="rId4" imgW="126720" imgH="279360" progId="Equation.DSMT4">
                  <p:embed/>
                  <p:pic>
                    <p:nvPicPr>
                      <p:cNvPr id="10" name="Object 9">
                        <a:extLst>
                          <a:ext uri="{FF2B5EF4-FFF2-40B4-BE49-F238E27FC236}">
                            <a16:creationId xmlns:a16="http://schemas.microsoft.com/office/drawing/2014/main" id="{C720323A-21FE-4DBD-BF68-86EAC613D583}"/>
                          </a:ext>
                        </a:extLst>
                      </p:cNvPr>
                      <p:cNvPicPr/>
                      <p:nvPr/>
                    </p:nvPicPr>
                    <p:blipFill>
                      <a:blip r:embed="rId5"/>
                      <a:stretch>
                        <a:fillRect/>
                      </a:stretch>
                    </p:blipFill>
                    <p:spPr>
                      <a:xfrm>
                        <a:off x="1086190" y="3303883"/>
                        <a:ext cx="127000" cy="2794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5C00DC90-0E43-41F5-A121-4AE8C7969AF0}"/>
              </a:ext>
            </a:extLst>
          </p:cNvPr>
          <p:cNvGraphicFramePr>
            <a:graphicFrameLocks noChangeAspect="1"/>
          </p:cNvGraphicFramePr>
          <p:nvPr>
            <p:extLst>
              <p:ext uri="{D42A27DB-BD31-4B8C-83A1-F6EECF244321}">
                <p14:modId xmlns:p14="http://schemas.microsoft.com/office/powerpoint/2010/main" val="1301419201"/>
              </p:ext>
            </p:extLst>
          </p:nvPr>
        </p:nvGraphicFramePr>
        <p:xfrm>
          <a:off x="1093285" y="3778806"/>
          <a:ext cx="127000" cy="279400"/>
        </p:xfrm>
        <a:graphic>
          <a:graphicData uri="http://schemas.openxmlformats.org/presentationml/2006/ole">
            <mc:AlternateContent xmlns:mc="http://schemas.openxmlformats.org/markup-compatibility/2006">
              <mc:Choice xmlns:v="urn:schemas-microsoft-com:vml" Requires="v">
                <p:oleObj name="Equation" r:id="rId4" imgW="126720" imgH="279360" progId="Equation.DSMT4">
                  <p:embed/>
                </p:oleObj>
              </mc:Choice>
              <mc:Fallback>
                <p:oleObj name="Equation" r:id="rId4" imgW="126720" imgH="279360" progId="Equation.DSMT4">
                  <p:embed/>
                  <p:pic>
                    <p:nvPicPr>
                      <p:cNvPr id="11" name="Object 10">
                        <a:extLst>
                          <a:ext uri="{FF2B5EF4-FFF2-40B4-BE49-F238E27FC236}">
                            <a16:creationId xmlns:a16="http://schemas.microsoft.com/office/drawing/2014/main" id="{5C00DC90-0E43-41F5-A121-4AE8C7969AF0}"/>
                          </a:ext>
                        </a:extLst>
                      </p:cNvPr>
                      <p:cNvPicPr/>
                      <p:nvPr/>
                    </p:nvPicPr>
                    <p:blipFill>
                      <a:blip r:embed="rId5"/>
                      <a:stretch>
                        <a:fillRect/>
                      </a:stretch>
                    </p:blipFill>
                    <p:spPr>
                      <a:xfrm>
                        <a:off x="1093285" y="3778806"/>
                        <a:ext cx="127000" cy="2794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C6815438-D60F-443C-8B5D-C8631E5F0437}"/>
              </a:ext>
            </a:extLst>
          </p:cNvPr>
          <p:cNvGraphicFramePr>
            <a:graphicFrameLocks noChangeAspect="1"/>
          </p:cNvGraphicFramePr>
          <p:nvPr>
            <p:extLst>
              <p:ext uri="{D42A27DB-BD31-4B8C-83A1-F6EECF244321}">
                <p14:modId xmlns:p14="http://schemas.microsoft.com/office/powerpoint/2010/main" val="793564534"/>
              </p:ext>
            </p:extLst>
          </p:nvPr>
        </p:nvGraphicFramePr>
        <p:xfrm>
          <a:off x="1079103" y="4253722"/>
          <a:ext cx="127000" cy="279400"/>
        </p:xfrm>
        <a:graphic>
          <a:graphicData uri="http://schemas.openxmlformats.org/presentationml/2006/ole">
            <mc:AlternateContent xmlns:mc="http://schemas.openxmlformats.org/markup-compatibility/2006">
              <mc:Choice xmlns:v="urn:schemas-microsoft-com:vml" Requires="v">
                <p:oleObj name="Equation" r:id="rId4" imgW="126720" imgH="279360" progId="Equation.DSMT4">
                  <p:embed/>
                </p:oleObj>
              </mc:Choice>
              <mc:Fallback>
                <p:oleObj name="Equation" r:id="rId4" imgW="126720" imgH="279360" progId="Equation.DSMT4">
                  <p:embed/>
                  <p:pic>
                    <p:nvPicPr>
                      <p:cNvPr id="12" name="Object 11">
                        <a:extLst>
                          <a:ext uri="{FF2B5EF4-FFF2-40B4-BE49-F238E27FC236}">
                            <a16:creationId xmlns:a16="http://schemas.microsoft.com/office/drawing/2014/main" id="{C6815438-D60F-443C-8B5D-C8631E5F0437}"/>
                          </a:ext>
                        </a:extLst>
                      </p:cNvPr>
                      <p:cNvPicPr/>
                      <p:nvPr/>
                    </p:nvPicPr>
                    <p:blipFill>
                      <a:blip r:embed="rId5"/>
                      <a:stretch>
                        <a:fillRect/>
                      </a:stretch>
                    </p:blipFill>
                    <p:spPr>
                      <a:xfrm>
                        <a:off x="1079103" y="4253722"/>
                        <a:ext cx="127000" cy="2794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3EA4E519-C7DD-477B-92BF-E4955D729A70}"/>
              </a:ext>
            </a:extLst>
          </p:cNvPr>
          <p:cNvGraphicFramePr>
            <a:graphicFrameLocks noChangeAspect="1"/>
          </p:cNvGraphicFramePr>
          <p:nvPr>
            <p:extLst>
              <p:ext uri="{D42A27DB-BD31-4B8C-83A1-F6EECF244321}">
                <p14:modId xmlns:p14="http://schemas.microsoft.com/office/powerpoint/2010/main" val="3592649805"/>
              </p:ext>
            </p:extLst>
          </p:nvPr>
        </p:nvGraphicFramePr>
        <p:xfrm>
          <a:off x="3885679" y="2367894"/>
          <a:ext cx="330200" cy="279400"/>
        </p:xfrm>
        <a:graphic>
          <a:graphicData uri="http://schemas.openxmlformats.org/presentationml/2006/ole">
            <mc:AlternateContent xmlns:mc="http://schemas.openxmlformats.org/markup-compatibility/2006">
              <mc:Choice xmlns:v="urn:schemas-microsoft-com:vml" Requires="v">
                <p:oleObj name="Equation" r:id="rId6" imgW="330120" imgH="279360" progId="Equation.DSMT4">
                  <p:embed/>
                </p:oleObj>
              </mc:Choice>
              <mc:Fallback>
                <p:oleObj name="Equation" r:id="rId6" imgW="330120" imgH="279360" progId="Equation.DSMT4">
                  <p:embed/>
                  <p:pic>
                    <p:nvPicPr>
                      <p:cNvPr id="13" name="Object 12">
                        <a:extLst>
                          <a:ext uri="{FF2B5EF4-FFF2-40B4-BE49-F238E27FC236}">
                            <a16:creationId xmlns:a16="http://schemas.microsoft.com/office/drawing/2014/main" id="{3EA4E519-C7DD-477B-92BF-E4955D729A70}"/>
                          </a:ext>
                        </a:extLst>
                      </p:cNvPr>
                      <p:cNvPicPr/>
                      <p:nvPr/>
                    </p:nvPicPr>
                    <p:blipFill>
                      <a:blip r:embed="rId7"/>
                      <a:stretch>
                        <a:fillRect/>
                      </a:stretch>
                    </p:blipFill>
                    <p:spPr>
                      <a:xfrm>
                        <a:off x="3885679" y="2367894"/>
                        <a:ext cx="330200" cy="2794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0E12CAF0-DB75-4C6E-8058-9B40BED3C312}"/>
              </a:ext>
            </a:extLst>
          </p:cNvPr>
          <p:cNvGraphicFramePr>
            <a:graphicFrameLocks noChangeAspect="1"/>
          </p:cNvGraphicFramePr>
          <p:nvPr>
            <p:extLst>
              <p:ext uri="{D42A27DB-BD31-4B8C-83A1-F6EECF244321}">
                <p14:modId xmlns:p14="http://schemas.microsoft.com/office/powerpoint/2010/main" val="741946460"/>
              </p:ext>
            </p:extLst>
          </p:nvPr>
        </p:nvGraphicFramePr>
        <p:xfrm>
          <a:off x="4719080" y="2361462"/>
          <a:ext cx="317500" cy="279400"/>
        </p:xfrm>
        <a:graphic>
          <a:graphicData uri="http://schemas.openxmlformats.org/presentationml/2006/ole">
            <mc:AlternateContent xmlns:mc="http://schemas.openxmlformats.org/markup-compatibility/2006">
              <mc:Choice xmlns:v="urn:schemas-microsoft-com:vml" Requires="v">
                <p:oleObj name="Equation" r:id="rId8" imgW="317160" imgH="279360" progId="Equation.DSMT4">
                  <p:embed/>
                </p:oleObj>
              </mc:Choice>
              <mc:Fallback>
                <p:oleObj name="Equation" r:id="rId8" imgW="317160" imgH="279360" progId="Equation.DSMT4">
                  <p:embed/>
                  <p:pic>
                    <p:nvPicPr>
                      <p:cNvPr id="14" name="Object 13">
                        <a:extLst>
                          <a:ext uri="{FF2B5EF4-FFF2-40B4-BE49-F238E27FC236}">
                            <a16:creationId xmlns:a16="http://schemas.microsoft.com/office/drawing/2014/main" id="{0E12CAF0-DB75-4C6E-8058-9B40BED3C312}"/>
                          </a:ext>
                        </a:extLst>
                      </p:cNvPr>
                      <p:cNvPicPr/>
                      <p:nvPr/>
                    </p:nvPicPr>
                    <p:blipFill>
                      <a:blip r:embed="rId9"/>
                      <a:stretch>
                        <a:fillRect/>
                      </a:stretch>
                    </p:blipFill>
                    <p:spPr>
                      <a:xfrm>
                        <a:off x="4719080" y="2361462"/>
                        <a:ext cx="317500" cy="279400"/>
                      </a:xfrm>
                      <a:prstGeom prst="rect">
                        <a:avLst/>
                      </a:prstGeom>
                    </p:spPr>
                  </p:pic>
                </p:oleObj>
              </mc:Fallback>
            </mc:AlternateContent>
          </a:graphicData>
        </a:graphic>
      </p:graphicFrame>
    </p:spTree>
    <p:extLst>
      <p:ext uri="{BB962C8B-B14F-4D97-AF65-F5344CB8AC3E}">
        <p14:creationId xmlns:p14="http://schemas.microsoft.com/office/powerpoint/2010/main" val="12347402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600"/>
              </a:spcAft>
              <a:buSzPts val="2600"/>
              <a:buFont typeface="+mj-lt"/>
              <a:buAutoNum type="arabicParenR"/>
            </a:pPr>
            <a:r>
              <a:rPr lang="en-US" dirty="0"/>
              <a:t>Never true </a:t>
            </a:r>
          </a:p>
          <a:p>
            <a:pPr marL="514350" lvl="0" indent="-514350" algn="l" rtl="0">
              <a:spcBef>
                <a:spcPts val="0"/>
              </a:spcBef>
              <a:spcAft>
                <a:spcPts val="600"/>
              </a:spcAft>
              <a:buSzPts val="2600"/>
              <a:buFont typeface="+mj-lt"/>
              <a:buAutoNum type="arabicParenR"/>
            </a:pPr>
            <a:r>
              <a:rPr lang="en-US" dirty="0"/>
              <a:t>Sometimes true</a:t>
            </a:r>
          </a:p>
          <a:p>
            <a:pPr marL="514350" lvl="0" indent="-514350" algn="l" rtl="0">
              <a:spcBef>
                <a:spcPts val="0"/>
              </a:spcBef>
              <a:spcAft>
                <a:spcPts val="600"/>
              </a:spcAft>
              <a:buSzPts val="2600"/>
              <a:buFont typeface="+mj-lt"/>
              <a:buAutoNum type="arabicParenR"/>
            </a:pPr>
            <a:r>
              <a:rPr lang="en-US" dirty="0"/>
              <a:t>Always true</a:t>
            </a:r>
          </a:p>
          <a:p>
            <a:pPr marL="514350" lvl="0" indent="-514350" algn="l" rtl="0">
              <a:spcBef>
                <a:spcPts val="0"/>
              </a:spcBef>
              <a:spcAft>
                <a:spcPts val="600"/>
              </a:spcAft>
              <a:buSzPts val="2600"/>
              <a:buFont typeface="+mj-lt"/>
              <a:buAutoNum type="arabicParenR"/>
            </a:pPr>
            <a:r>
              <a:rPr lang="en-US" dirty="0"/>
              <a:t>Always true</a:t>
            </a:r>
          </a:p>
          <a:p>
            <a:pPr marL="514350" lvl="0" indent="-514350" algn="l" rtl="0">
              <a:spcBef>
                <a:spcPts val="0"/>
              </a:spcBef>
              <a:spcAft>
                <a:spcPts val="600"/>
              </a:spcAft>
              <a:buSzPts val="2600"/>
              <a:buFont typeface="+mj-lt"/>
              <a:buAutoNum type="arabicParenR"/>
            </a:pPr>
            <a:r>
              <a:rPr lang="en-US" dirty="0"/>
              <a:t>Always true</a:t>
            </a:r>
          </a:p>
          <a:p>
            <a:pPr marL="514350" lvl="0" indent="-514350" algn="l" rtl="0">
              <a:spcBef>
                <a:spcPts val="0"/>
              </a:spcBef>
              <a:spcAft>
                <a:spcPts val="600"/>
              </a:spcAft>
              <a:buSzPts val="2600"/>
              <a:buFont typeface="+mj-lt"/>
              <a:buAutoNum type="arabicParenR"/>
            </a:pPr>
            <a:r>
              <a:rPr lang="en-US" dirty="0"/>
              <a:t>Sometimes true</a:t>
            </a:r>
          </a:p>
          <a:p>
            <a:pPr marL="514350" lvl="0" indent="-514350" algn="l" rtl="0">
              <a:spcBef>
                <a:spcPts val="0"/>
              </a:spcBef>
              <a:spcAft>
                <a:spcPts val="0"/>
              </a:spcAft>
              <a:buSzPts val="2600"/>
              <a:buFont typeface="+mj-lt"/>
              <a:buAutoNum type="arabicParenR"/>
            </a:pPr>
            <a:r>
              <a:rPr lang="en-US" dirty="0"/>
              <a:t>Sometimes true</a:t>
            </a: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Always, Sometimes, or Never True (Key)</a:t>
            </a:r>
            <a:endParaRPr dirty="0"/>
          </a:p>
        </p:txBody>
      </p:sp>
      <p:pic>
        <p:nvPicPr>
          <p:cNvPr id="5" name="Picture 4">
            <a:extLst>
              <a:ext uri="{FF2B5EF4-FFF2-40B4-BE49-F238E27FC236}">
                <a16:creationId xmlns:a16="http://schemas.microsoft.com/office/drawing/2014/main" id="{CB93CD8E-5844-42CB-AE10-2A0DD127A0C4}"/>
              </a:ext>
            </a:extLst>
          </p:cNvPr>
          <p:cNvPicPr>
            <a:picLocks noChangeAspect="1"/>
          </p:cNvPicPr>
          <p:nvPr/>
        </p:nvPicPr>
        <p:blipFill>
          <a:blip r:embed="rId3"/>
          <a:srcRect/>
          <a:stretch/>
        </p:blipFill>
        <p:spPr>
          <a:xfrm>
            <a:off x="6221135" y="1164496"/>
            <a:ext cx="2465666" cy="1407253"/>
          </a:xfrm>
          <a:prstGeom prst="rect">
            <a:avLst/>
          </a:prstGeom>
        </p:spPr>
      </p:pic>
    </p:spTree>
    <p:extLst>
      <p:ext uri="{BB962C8B-B14F-4D97-AF65-F5344CB8AC3E}">
        <p14:creationId xmlns:p14="http://schemas.microsoft.com/office/powerpoint/2010/main" val="18496811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dirty="0"/>
              <a:t>Essential Question</a:t>
            </a:r>
            <a:endParaRPr dirty="0"/>
          </a:p>
        </p:txBody>
      </p:sp>
      <p:sp>
        <p:nvSpPr>
          <p:cNvPr id="101" name="Google Shape;101;p24"/>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0"/>
              </a:spcAft>
              <a:buSzPts val="2600"/>
              <a:buNone/>
            </a:pPr>
            <a:r>
              <a:rPr lang="en-US" dirty="0"/>
              <a:t>What are imaginary numbers?</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a:t>Lesson Objectives</a:t>
            </a:r>
            <a:endParaRPr/>
          </a:p>
        </p:txBody>
      </p:sp>
      <p:sp>
        <p:nvSpPr>
          <p:cNvPr id="107" name="Google Shape;107;p25"/>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p>
            <a:pPr>
              <a:spcAft>
                <a:spcPts val="600"/>
              </a:spcAft>
            </a:pPr>
            <a:r>
              <a:rPr lang="en-US" dirty="0"/>
              <a:t>Simplify the square root of a negative number. </a:t>
            </a:r>
          </a:p>
          <a:p>
            <a:pPr>
              <a:spcBef>
                <a:spcPts val="0"/>
              </a:spcBef>
            </a:pPr>
            <a:r>
              <a:rPr lang="en-US" dirty="0"/>
              <a:t>Simplify </a:t>
            </a:r>
            <a:r>
              <a:rPr lang="en-US" dirty="0">
                <a:solidFill>
                  <a:srgbClr val="618C92"/>
                </a:solidFill>
              </a:rPr>
              <a:t>   </a:t>
            </a:r>
            <a:r>
              <a:rPr lang="en-US" sz="1400" dirty="0">
                <a:solidFill>
                  <a:srgbClr val="618C92"/>
                </a:solidFill>
              </a:rPr>
              <a:t> </a:t>
            </a:r>
            <a:r>
              <a:rPr lang="en-US" dirty="0"/>
              <a:t>to a power. </a:t>
            </a:r>
          </a:p>
          <a:p>
            <a:pPr marL="0" lvl="0" indent="0" algn="l" rtl="0">
              <a:spcBef>
                <a:spcPts val="0"/>
              </a:spcBef>
              <a:spcAft>
                <a:spcPts val="0"/>
              </a:spcAft>
              <a:buClr>
                <a:schemeClr val="lt1"/>
              </a:buClr>
              <a:buSzPts val="2600"/>
              <a:buFont typeface="Arial"/>
              <a:buNone/>
            </a:pPr>
            <a:endParaRPr dirty="0"/>
          </a:p>
        </p:txBody>
      </p:sp>
      <p:graphicFrame>
        <p:nvGraphicFramePr>
          <p:cNvPr id="4" name="Object 3">
            <a:extLst>
              <a:ext uri="{FF2B5EF4-FFF2-40B4-BE49-F238E27FC236}">
                <a16:creationId xmlns:a16="http://schemas.microsoft.com/office/drawing/2014/main" id="{AAAFFE68-827D-4FD4-A860-45C0BD320260}"/>
              </a:ext>
            </a:extLst>
          </p:cNvPr>
          <p:cNvGraphicFramePr>
            <a:graphicFrameLocks noChangeAspect="1"/>
          </p:cNvGraphicFramePr>
          <p:nvPr>
            <p:extLst>
              <p:ext uri="{D42A27DB-BD31-4B8C-83A1-F6EECF244321}">
                <p14:modId xmlns:p14="http://schemas.microsoft.com/office/powerpoint/2010/main" val="862958580"/>
              </p:ext>
            </p:extLst>
          </p:nvPr>
        </p:nvGraphicFramePr>
        <p:xfrm>
          <a:off x="2200283" y="2675838"/>
          <a:ext cx="129254" cy="284947"/>
        </p:xfrm>
        <a:graphic>
          <a:graphicData uri="http://schemas.openxmlformats.org/presentationml/2006/ole">
            <mc:AlternateContent xmlns:mc="http://schemas.openxmlformats.org/markup-compatibility/2006">
              <mc:Choice xmlns:v="urn:schemas-microsoft-com:vml" Requires="v">
                <p:oleObj name="Equation" r:id="rId3" imgW="126720" imgH="279360" progId="Equation.DSMT4">
                  <p:embed/>
                </p:oleObj>
              </mc:Choice>
              <mc:Fallback>
                <p:oleObj name="Equation" r:id="rId3" imgW="126720" imgH="279360" progId="Equation.DSMT4">
                  <p:embed/>
                  <p:pic>
                    <p:nvPicPr>
                      <p:cNvPr id="4" name="Object 3">
                        <a:extLst>
                          <a:ext uri="{FF2B5EF4-FFF2-40B4-BE49-F238E27FC236}">
                            <a16:creationId xmlns:a16="http://schemas.microsoft.com/office/drawing/2014/main" id="{AAAFFE68-827D-4FD4-A860-45C0BD320260}"/>
                          </a:ext>
                        </a:extLst>
                      </p:cNvPr>
                      <p:cNvPicPr/>
                      <p:nvPr/>
                    </p:nvPicPr>
                    <p:blipFill>
                      <a:blip r:embed="rId4"/>
                      <a:stretch>
                        <a:fillRect/>
                      </a:stretch>
                    </p:blipFill>
                    <p:spPr>
                      <a:xfrm>
                        <a:off x="2200283" y="2675838"/>
                        <a:ext cx="129254" cy="284947"/>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4029740" cy="3434098"/>
          </a:xfrm>
          <a:prstGeom prst="rect">
            <a:avLst/>
          </a:prstGeom>
          <a:noFill/>
          <a:ln>
            <a:noFill/>
          </a:ln>
        </p:spPr>
        <p:txBody>
          <a:bodyPr spcFirstLastPara="1" wrap="square" lIns="91425" tIns="45700" rIns="91425" bIns="45700" anchor="t" anchorCtr="0">
            <a:noAutofit/>
          </a:bodyPr>
          <a:lstStyle/>
          <a:p>
            <a:pPr marL="0" indent="0">
              <a:spcBef>
                <a:spcPts val="0"/>
              </a:spcBef>
              <a:spcAft>
                <a:spcPts val="600"/>
              </a:spcAft>
              <a:buNone/>
            </a:pPr>
            <a:r>
              <a:rPr lang="en-US" dirty="0"/>
              <a:t>Look at the Engage portion at the top of the Complex Numbers handout. </a:t>
            </a:r>
          </a:p>
          <a:p>
            <a:pPr marL="514350" indent="-514350">
              <a:spcBef>
                <a:spcPts val="0"/>
              </a:spcBef>
              <a:buFont typeface="+mj-lt"/>
              <a:buAutoNum type="arabicParenR"/>
            </a:pPr>
            <a:r>
              <a:rPr lang="en-US" dirty="0"/>
              <a:t>From the pictures on the right, select which item is not like the others. Explain your reasoning. </a:t>
            </a:r>
          </a:p>
          <a:p>
            <a:pPr indent="-457200">
              <a:spcBef>
                <a:spcPts val="0"/>
              </a:spcBef>
            </a:pP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Engage: Not Like the Others</a:t>
            </a:r>
            <a:endParaRPr dirty="0"/>
          </a:p>
        </p:txBody>
      </p:sp>
      <p:pic>
        <p:nvPicPr>
          <p:cNvPr id="4" name="Picture 3" descr="A picture containing a sandwich, a button, an orange, and a donut.&#10;&#10;Description automatically generated">
            <a:extLst>
              <a:ext uri="{FF2B5EF4-FFF2-40B4-BE49-F238E27FC236}">
                <a16:creationId xmlns:a16="http://schemas.microsoft.com/office/drawing/2014/main" id="{AEFC8933-4E58-427F-A46E-98D67400DE4D}"/>
              </a:ext>
            </a:extLst>
          </p:cNvPr>
          <p:cNvPicPr>
            <a:picLocks noChangeAspect="1"/>
          </p:cNvPicPr>
          <p:nvPr/>
        </p:nvPicPr>
        <p:blipFill>
          <a:blip r:embed="rId3"/>
          <a:stretch>
            <a:fillRect/>
          </a:stretch>
        </p:blipFill>
        <p:spPr>
          <a:xfrm>
            <a:off x="4575549" y="1309350"/>
            <a:ext cx="4178591" cy="3470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SzPts val="2600"/>
              <a:buFont typeface="+mj-lt"/>
              <a:buAutoNum type="arabicParenR" startAt="2"/>
            </a:pPr>
            <a:r>
              <a:rPr lang="en-US" dirty="0"/>
              <a:t>Look at the radicals below and select which one is not like the others. Explain your reasoning on the handout. </a:t>
            </a:r>
          </a:p>
          <a:p>
            <a:pPr marL="0" lvl="0" indent="0" algn="l" rtl="0">
              <a:spcBef>
                <a:spcPts val="0"/>
              </a:spcBef>
              <a:spcAft>
                <a:spcPts val="0"/>
              </a:spcAft>
              <a:buSzPts val="2600"/>
              <a:buNone/>
            </a:pP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Engage: Not Like the Others</a:t>
            </a:r>
            <a:endParaRPr dirty="0"/>
          </a:p>
        </p:txBody>
      </p:sp>
      <p:pic>
        <p:nvPicPr>
          <p:cNvPr id="4" name="Picture 3" descr="Text&#10;&#10;Description automatically generated">
            <a:extLst>
              <a:ext uri="{FF2B5EF4-FFF2-40B4-BE49-F238E27FC236}">
                <a16:creationId xmlns:a16="http://schemas.microsoft.com/office/drawing/2014/main" id="{B89CD35B-933B-4277-A62A-6230091FFCB2}"/>
              </a:ext>
            </a:extLst>
          </p:cNvPr>
          <p:cNvPicPr>
            <a:picLocks noChangeAspect="1"/>
          </p:cNvPicPr>
          <p:nvPr/>
        </p:nvPicPr>
        <p:blipFill>
          <a:blip r:embed="rId3"/>
          <a:stretch>
            <a:fillRect/>
          </a:stretch>
        </p:blipFill>
        <p:spPr>
          <a:xfrm>
            <a:off x="794478" y="2293850"/>
            <a:ext cx="7555043" cy="1706094"/>
          </a:xfrm>
          <a:prstGeom prst="rect">
            <a:avLst/>
          </a:prstGeom>
        </p:spPr>
      </p:pic>
    </p:spTree>
    <p:extLst>
      <p:ext uri="{BB962C8B-B14F-4D97-AF65-F5344CB8AC3E}">
        <p14:creationId xmlns:p14="http://schemas.microsoft.com/office/powerpoint/2010/main" val="7335773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indent="-457200">
              <a:spcBef>
                <a:spcPts val="0"/>
              </a:spcBef>
              <a:spcAft>
                <a:spcPts val="600"/>
              </a:spcAft>
            </a:pPr>
            <a:r>
              <a:rPr lang="en-US" dirty="0"/>
              <a:t>Work with your partner to complete questions 3–6. </a:t>
            </a:r>
          </a:p>
          <a:p>
            <a:pPr lvl="1" indent="-457200">
              <a:spcBef>
                <a:spcPts val="0"/>
              </a:spcBef>
              <a:spcAft>
                <a:spcPts val="300"/>
              </a:spcAft>
            </a:pPr>
            <a:r>
              <a:rPr lang="en-US" dirty="0"/>
              <a:t>Be sure to show your thinking. </a:t>
            </a:r>
          </a:p>
          <a:p>
            <a:pPr lvl="1" indent="-457200">
              <a:spcBef>
                <a:spcPts val="0"/>
              </a:spcBef>
              <a:spcAft>
                <a:spcPts val="300"/>
              </a:spcAft>
            </a:pPr>
            <a:r>
              <a:rPr lang="en-US" dirty="0"/>
              <a:t>How do you know what the answer is? </a:t>
            </a:r>
          </a:p>
          <a:p>
            <a:pPr lvl="1" indent="-457200">
              <a:spcBef>
                <a:spcPts val="0"/>
              </a:spcBef>
              <a:spcAft>
                <a:spcPts val="600"/>
              </a:spcAft>
            </a:pPr>
            <a:r>
              <a:rPr lang="en-US" dirty="0"/>
              <a:t>How do you know what the answer is not? </a:t>
            </a:r>
          </a:p>
          <a:p>
            <a:pPr indent="-457200">
              <a:spcBef>
                <a:spcPts val="0"/>
              </a:spcBef>
              <a:spcAft>
                <a:spcPts val="600"/>
              </a:spcAft>
            </a:pPr>
            <a:r>
              <a:rPr lang="en-US" dirty="0"/>
              <a:t>Use your reasoning on #3 to help with #4. </a:t>
            </a:r>
          </a:p>
          <a:p>
            <a:pPr indent="-457200">
              <a:spcBef>
                <a:spcPts val="0"/>
              </a:spcBef>
            </a:pPr>
            <a:r>
              <a:rPr lang="en-US" dirty="0"/>
              <a:t>Use your reasoning on #5 to help with #6.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Explore: Simplify and Justify</a:t>
            </a:r>
            <a:endParaRPr dirty="0"/>
          </a:p>
        </p:txBody>
      </p:sp>
    </p:spTree>
    <p:extLst>
      <p:ext uri="{BB962C8B-B14F-4D97-AF65-F5344CB8AC3E}">
        <p14:creationId xmlns:p14="http://schemas.microsoft.com/office/powerpoint/2010/main" val="39229798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indent="-457200">
              <a:spcBef>
                <a:spcPts val="0"/>
              </a:spcBef>
              <a:spcAft>
                <a:spcPts val="600"/>
              </a:spcAft>
            </a:pPr>
            <a:r>
              <a:rPr lang="en-US" dirty="0"/>
              <a:t>Work with your partner to reflect on </a:t>
            </a:r>
            <a:br>
              <a:rPr lang="en-US" dirty="0"/>
            </a:br>
            <a:r>
              <a:rPr lang="en-US" dirty="0"/>
              <a:t>questions 3–6. </a:t>
            </a:r>
          </a:p>
          <a:p>
            <a:pPr indent="-457200">
              <a:spcBef>
                <a:spcPts val="0"/>
              </a:spcBef>
              <a:spcAft>
                <a:spcPts val="600"/>
              </a:spcAft>
            </a:pPr>
            <a:r>
              <a:rPr lang="en-US" dirty="0"/>
              <a:t>What do you notice about simplifying those radicals? </a:t>
            </a:r>
          </a:p>
          <a:p>
            <a:pPr indent="-457200">
              <a:spcBef>
                <a:spcPts val="0"/>
              </a:spcBef>
              <a:spcAft>
                <a:spcPts val="600"/>
              </a:spcAft>
            </a:pPr>
            <a:r>
              <a:rPr lang="en-US" dirty="0"/>
              <a:t>What do you wonder about simplifying those radicals? </a:t>
            </a:r>
          </a:p>
          <a:p>
            <a:pPr lvl="1" indent="-457200">
              <a:spcBef>
                <a:spcPts val="0"/>
              </a:spcBef>
              <a:spcAft>
                <a:spcPts val="300"/>
              </a:spcAft>
            </a:pPr>
            <a:r>
              <a:rPr lang="en-US" dirty="0"/>
              <a:t>Write down what you notice (true statements). </a:t>
            </a:r>
          </a:p>
          <a:p>
            <a:pPr lvl="1" indent="-457200">
              <a:spcBef>
                <a:spcPts val="0"/>
              </a:spcBef>
              <a:spcAft>
                <a:spcPts val="600"/>
              </a:spcAft>
            </a:pPr>
            <a:r>
              <a:rPr lang="en-US" dirty="0"/>
              <a:t>Write down what you wonder (questions you have). </a:t>
            </a: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Explore: I Notice, I Wonder</a:t>
            </a:r>
            <a:endParaRPr dirty="0"/>
          </a:p>
        </p:txBody>
      </p:sp>
      <p:pic>
        <p:nvPicPr>
          <p:cNvPr id="4" name="Picture 3" descr="Icon&#10;&#10;Description automatically generated">
            <a:extLst>
              <a:ext uri="{FF2B5EF4-FFF2-40B4-BE49-F238E27FC236}">
                <a16:creationId xmlns:a16="http://schemas.microsoft.com/office/drawing/2014/main" id="{5E72E259-651D-427D-B435-8D4AA25FE5D5}"/>
              </a:ext>
            </a:extLst>
          </p:cNvPr>
          <p:cNvPicPr>
            <a:picLocks noChangeAspect="1"/>
          </p:cNvPicPr>
          <p:nvPr/>
        </p:nvPicPr>
        <p:blipFill>
          <a:blip r:embed="rId3"/>
          <a:stretch>
            <a:fillRect/>
          </a:stretch>
        </p:blipFill>
        <p:spPr>
          <a:xfrm>
            <a:off x="6887729" y="447034"/>
            <a:ext cx="1380857" cy="1434926"/>
          </a:xfrm>
          <a:prstGeom prst="rect">
            <a:avLst/>
          </a:prstGeom>
        </p:spPr>
      </p:pic>
    </p:spTree>
    <p:extLst>
      <p:ext uri="{BB962C8B-B14F-4D97-AF65-F5344CB8AC3E}">
        <p14:creationId xmlns:p14="http://schemas.microsoft.com/office/powerpoint/2010/main" val="31706213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indent="-457200">
              <a:spcBef>
                <a:spcPts val="0"/>
              </a:spcBef>
              <a:spcAft>
                <a:spcPts val="600"/>
              </a:spcAft>
            </a:pPr>
            <a:r>
              <a:rPr lang="en-US" dirty="0"/>
              <a:t>Share what you noticed and wondered.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Discussion</a:t>
            </a:r>
            <a:endParaRPr dirty="0"/>
          </a:p>
        </p:txBody>
      </p:sp>
      <p:pic>
        <p:nvPicPr>
          <p:cNvPr id="4" name="Picture 3" descr="Icon&#10;&#10;Description automatically generated">
            <a:extLst>
              <a:ext uri="{FF2B5EF4-FFF2-40B4-BE49-F238E27FC236}">
                <a16:creationId xmlns:a16="http://schemas.microsoft.com/office/drawing/2014/main" id="{5E72E259-651D-427D-B435-8D4AA25FE5D5}"/>
              </a:ext>
            </a:extLst>
          </p:cNvPr>
          <p:cNvPicPr>
            <a:picLocks noChangeAspect="1"/>
          </p:cNvPicPr>
          <p:nvPr/>
        </p:nvPicPr>
        <p:blipFill>
          <a:blip r:embed="rId3"/>
          <a:stretch>
            <a:fillRect/>
          </a:stretch>
        </p:blipFill>
        <p:spPr>
          <a:xfrm>
            <a:off x="6887729" y="447034"/>
            <a:ext cx="1380857" cy="1434926"/>
          </a:xfrm>
          <a:prstGeom prst="rect">
            <a:avLst/>
          </a:prstGeom>
        </p:spPr>
      </p:pic>
    </p:spTree>
    <p:extLst>
      <p:ext uri="{BB962C8B-B14F-4D97-AF65-F5344CB8AC3E}">
        <p14:creationId xmlns:p14="http://schemas.microsoft.com/office/powerpoint/2010/main" val="21947847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ARN Slides.pptx" id="{FB11AECB-DEBB-4565-9502-161921046C3D}" vid="{8C4B9385-8DD8-4ABC-B82D-B601503170C4}"/>
    </a:ext>
  </a:ext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ARN Slides.pptx" id="{FB11AECB-DEBB-4565-9502-161921046C3D}" vid="{7490C62D-3B0B-4AE8-9E00-D93D1F10E0FE}"/>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LEARN Slides</Template>
  <TotalTime>204</TotalTime>
  <Words>1682</Words>
  <Application>Microsoft Office PowerPoint</Application>
  <PresentationFormat>On-screen Show (16:9)</PresentationFormat>
  <Paragraphs>112</Paragraphs>
  <Slides>23</Slides>
  <Notes>23</Notes>
  <HiddenSlides>2</HiddenSlides>
  <MMClips>1</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2" baseType="lpstr">
      <vt:lpstr>Arial</vt:lpstr>
      <vt:lpstr>Calibri</vt:lpstr>
      <vt:lpstr>Noto Sans Symbols</vt:lpstr>
      <vt:lpstr>Open Sans</vt:lpstr>
      <vt:lpstr>Segoe UI</vt:lpstr>
      <vt:lpstr>Times New Roman</vt:lpstr>
      <vt:lpstr>LEARN theme</vt:lpstr>
      <vt:lpstr>LEARN theme</vt:lpstr>
      <vt:lpstr>Equation</vt:lpstr>
      <vt:lpstr>PowerPoint Presentation</vt:lpstr>
      <vt:lpstr>My Imaginary Friend, Part 1</vt:lpstr>
      <vt:lpstr>Essential Question</vt:lpstr>
      <vt:lpstr>Lesson Objectives</vt:lpstr>
      <vt:lpstr>Engage: Not Like the Others</vt:lpstr>
      <vt:lpstr>Engage: Not Like the Others</vt:lpstr>
      <vt:lpstr>Explore: Simplify and Justify</vt:lpstr>
      <vt:lpstr>Explore: I Notice, I Wonder</vt:lpstr>
      <vt:lpstr>Discussion</vt:lpstr>
      <vt:lpstr>Explore: Simplify and Justify (Key)</vt:lpstr>
      <vt:lpstr>History of Imaginary Numbers</vt:lpstr>
      <vt:lpstr>Explain</vt:lpstr>
      <vt:lpstr>Video: How to Simplify</vt:lpstr>
      <vt:lpstr>Explain: Practice</vt:lpstr>
      <vt:lpstr>Extend: Simplify and Justify</vt:lpstr>
      <vt:lpstr>Extend: Simplify and Justify (Key)</vt:lpstr>
      <vt:lpstr>Extend: I Notice, I Wonder</vt:lpstr>
      <vt:lpstr>Discussion</vt:lpstr>
      <vt:lpstr>Extend: Practice</vt:lpstr>
      <vt:lpstr>Extend: Practice (Key)</vt:lpstr>
      <vt:lpstr>Always, Sometimes, or Never True</vt:lpstr>
      <vt:lpstr>Always, Sometimes, or Never True</vt:lpstr>
      <vt:lpstr>Always, Sometimes, or Never True (Key)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Imaginary Friend, Part 1</dc:title>
  <dc:creator>k20center@ou.edu</dc:creator>
  <cp:lastModifiedBy>Daniella Peters</cp:lastModifiedBy>
  <cp:revision>1</cp:revision>
  <dcterms:created xsi:type="dcterms:W3CDTF">2021-05-19T19:05:01Z</dcterms:created>
  <dcterms:modified xsi:type="dcterms:W3CDTF">2021-09-20T14:07:11Z</dcterms:modified>
</cp:coreProperties>
</file>