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23"/>
  </p:notesMasterIdLst>
  <p:sldIdLst>
    <p:sldId id="276" r:id="rId2"/>
    <p:sldId id="256" r:id="rId3"/>
    <p:sldId id="274" r:id="rId4"/>
    <p:sldId id="275" r:id="rId5"/>
    <p:sldId id="273" r:id="rId6"/>
    <p:sldId id="286" r:id="rId7"/>
    <p:sldId id="288" r:id="rId8"/>
    <p:sldId id="287" r:id="rId9"/>
    <p:sldId id="282" r:id="rId10"/>
    <p:sldId id="283" r:id="rId11"/>
    <p:sldId id="294" r:id="rId12"/>
    <p:sldId id="295" r:id="rId13"/>
    <p:sldId id="296" r:id="rId14"/>
    <p:sldId id="299" r:id="rId15"/>
    <p:sldId id="300" r:id="rId16"/>
    <p:sldId id="301" r:id="rId17"/>
    <p:sldId id="285" r:id="rId18"/>
    <p:sldId id="290" r:id="rId19"/>
    <p:sldId id="289" r:id="rId20"/>
    <p:sldId id="293" r:id="rId21"/>
    <p:sldId id="291"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3AEC02-D133-459E-A8A0-7DB73F353A9E}" v="5" dt="2022-01-07T15:22:12.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374" autoAdjust="0"/>
  </p:normalViewPr>
  <p:slideViewPr>
    <p:cSldViewPr snapToGrid="0" snapToObjects="1">
      <p:cViewPr varScale="1">
        <p:scale>
          <a:sx n="212" d="100"/>
          <a:sy n="212" d="100"/>
        </p:scale>
        <p:origin x="406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s, Daniella M." userId="87fb469b-cd7a-4b12-a1ae-bba5f0610088" providerId="ADAL" clId="{843AEC02-D133-459E-A8A0-7DB73F353A9E}"/>
    <pc:docChg chg="undo redo custSel addSld delSld modSld">
      <pc:chgData name="Peters, Daniella M." userId="87fb469b-cd7a-4b12-a1ae-bba5f0610088" providerId="ADAL" clId="{843AEC02-D133-459E-A8A0-7DB73F353A9E}" dt="2022-01-10T22:14:35.245" v="1948" actId="20577"/>
      <pc:docMkLst>
        <pc:docMk/>
      </pc:docMkLst>
      <pc:sldChg chg="modSp mod">
        <pc:chgData name="Peters, Daniella M." userId="87fb469b-cd7a-4b12-a1ae-bba5f0610088" providerId="ADAL" clId="{843AEC02-D133-459E-A8A0-7DB73F353A9E}" dt="2022-01-05T22:31:21.431" v="494" actId="948"/>
        <pc:sldMkLst>
          <pc:docMk/>
          <pc:sldMk cId="1443740932" sldId="273"/>
        </pc:sldMkLst>
        <pc:spChg chg="mod">
          <ac:chgData name="Peters, Daniella M." userId="87fb469b-cd7a-4b12-a1ae-bba5f0610088" providerId="ADAL" clId="{843AEC02-D133-459E-A8A0-7DB73F353A9E}" dt="2022-01-05T22:31:21.431" v="494" actId="948"/>
          <ac:spMkLst>
            <pc:docMk/>
            <pc:sldMk cId="1443740932" sldId="273"/>
            <ac:spMk id="20" creationId="{F1228430-A5CD-4C5D-A779-1E4F20C15B02}"/>
          </ac:spMkLst>
        </pc:spChg>
      </pc:sldChg>
      <pc:sldChg chg="modSp mod">
        <pc:chgData name="Peters, Daniella M." userId="87fb469b-cd7a-4b12-a1ae-bba5f0610088" providerId="ADAL" clId="{843AEC02-D133-459E-A8A0-7DB73F353A9E}" dt="2022-01-05T20:56:10.374" v="0" actId="948"/>
        <pc:sldMkLst>
          <pc:docMk/>
          <pc:sldMk cId="3526377099" sldId="274"/>
        </pc:sldMkLst>
        <pc:spChg chg="mod">
          <ac:chgData name="Peters, Daniella M." userId="87fb469b-cd7a-4b12-a1ae-bba5f0610088" providerId="ADAL" clId="{843AEC02-D133-459E-A8A0-7DB73F353A9E}" dt="2022-01-05T20:56:10.374" v="0" actId="948"/>
          <ac:spMkLst>
            <pc:docMk/>
            <pc:sldMk cId="3526377099" sldId="274"/>
            <ac:spMk id="5" creationId="{72349D1D-F9F5-4708-9845-24D99C47096D}"/>
          </ac:spMkLst>
        </pc:spChg>
      </pc:sldChg>
      <pc:sldChg chg="modSp mod">
        <pc:chgData name="Peters, Daniella M." userId="87fb469b-cd7a-4b12-a1ae-bba5f0610088" providerId="ADAL" clId="{843AEC02-D133-459E-A8A0-7DB73F353A9E}" dt="2022-01-05T21:32:36.058" v="103" actId="20577"/>
        <pc:sldMkLst>
          <pc:docMk/>
          <pc:sldMk cId="1495054148" sldId="275"/>
        </pc:sldMkLst>
        <pc:spChg chg="mod">
          <ac:chgData name="Peters, Daniella M." userId="87fb469b-cd7a-4b12-a1ae-bba5f0610088" providerId="ADAL" clId="{843AEC02-D133-459E-A8A0-7DB73F353A9E}" dt="2022-01-05T20:56:40.800" v="1" actId="20577"/>
          <ac:spMkLst>
            <pc:docMk/>
            <pc:sldMk cId="1495054148" sldId="275"/>
            <ac:spMk id="2" creationId="{79E8575D-3662-4A13-BACA-E7044AD3F40A}"/>
          </ac:spMkLst>
        </pc:spChg>
        <pc:spChg chg="mod">
          <ac:chgData name="Peters, Daniella M." userId="87fb469b-cd7a-4b12-a1ae-bba5f0610088" providerId="ADAL" clId="{843AEC02-D133-459E-A8A0-7DB73F353A9E}" dt="2022-01-05T21:32:36.058" v="103" actId="20577"/>
          <ac:spMkLst>
            <pc:docMk/>
            <pc:sldMk cId="1495054148" sldId="275"/>
            <ac:spMk id="3" creationId="{4F574266-61E7-4912-8A51-C9B03DDB652F}"/>
          </ac:spMkLst>
        </pc:spChg>
      </pc:sldChg>
      <pc:sldChg chg="modSp mod">
        <pc:chgData name="Peters, Daniella M." userId="87fb469b-cd7a-4b12-a1ae-bba5f0610088" providerId="ADAL" clId="{843AEC02-D133-459E-A8A0-7DB73F353A9E}" dt="2022-01-10T19:38:55.127" v="1927" actId="20577"/>
        <pc:sldMkLst>
          <pc:docMk/>
          <pc:sldMk cId="3922129463" sldId="282"/>
        </pc:sldMkLst>
        <pc:spChg chg="mod">
          <ac:chgData name="Peters, Daniella M." userId="87fb469b-cd7a-4b12-a1ae-bba5f0610088" providerId="ADAL" clId="{843AEC02-D133-459E-A8A0-7DB73F353A9E}" dt="2022-01-05T22:29:30.612" v="480" actId="20577"/>
          <ac:spMkLst>
            <pc:docMk/>
            <pc:sldMk cId="3922129463" sldId="282"/>
            <ac:spMk id="19" creationId="{7D3ADB25-CB7B-467A-BB9B-0CFA403E2828}"/>
          </ac:spMkLst>
        </pc:spChg>
        <pc:spChg chg="mod">
          <ac:chgData name="Peters, Daniella M." userId="87fb469b-cd7a-4b12-a1ae-bba5f0610088" providerId="ADAL" clId="{843AEC02-D133-459E-A8A0-7DB73F353A9E}" dt="2022-01-10T19:38:55.127" v="1927" actId="20577"/>
          <ac:spMkLst>
            <pc:docMk/>
            <pc:sldMk cId="3922129463" sldId="282"/>
            <ac:spMk id="20" creationId="{F1228430-A5CD-4C5D-A779-1E4F20C15B02}"/>
          </ac:spMkLst>
        </pc:spChg>
      </pc:sldChg>
      <pc:sldChg chg="modSp mod">
        <pc:chgData name="Peters, Daniella M." userId="87fb469b-cd7a-4b12-a1ae-bba5f0610088" providerId="ADAL" clId="{843AEC02-D133-459E-A8A0-7DB73F353A9E}" dt="2022-01-05T23:30:24.303" v="889" actId="948"/>
        <pc:sldMkLst>
          <pc:docMk/>
          <pc:sldMk cId="2370262" sldId="283"/>
        </pc:sldMkLst>
        <pc:spChg chg="mod">
          <ac:chgData name="Peters, Daniella M." userId="87fb469b-cd7a-4b12-a1ae-bba5f0610088" providerId="ADAL" clId="{843AEC02-D133-459E-A8A0-7DB73F353A9E}" dt="2022-01-05T22:56:53.290" v="570" actId="1036"/>
          <ac:spMkLst>
            <pc:docMk/>
            <pc:sldMk cId="2370262" sldId="283"/>
            <ac:spMk id="5" creationId="{0BE436E5-4A79-4496-AE73-26CA9A390724}"/>
          </ac:spMkLst>
        </pc:spChg>
        <pc:spChg chg="mod">
          <ac:chgData name="Peters, Daniella M." userId="87fb469b-cd7a-4b12-a1ae-bba5f0610088" providerId="ADAL" clId="{843AEC02-D133-459E-A8A0-7DB73F353A9E}" dt="2022-01-05T22:47:12.338" v="541" actId="1036"/>
          <ac:spMkLst>
            <pc:docMk/>
            <pc:sldMk cId="2370262" sldId="283"/>
            <ac:spMk id="12" creationId="{A57B2D9F-BBD2-49B6-BE60-D58831142636}"/>
          </ac:spMkLst>
        </pc:spChg>
        <pc:spChg chg="mod">
          <ac:chgData name="Peters, Daniella M." userId="87fb469b-cd7a-4b12-a1ae-bba5f0610088" providerId="ADAL" clId="{843AEC02-D133-459E-A8A0-7DB73F353A9E}" dt="2022-01-05T23:30:24.303" v="889" actId="948"/>
          <ac:spMkLst>
            <pc:docMk/>
            <pc:sldMk cId="2370262" sldId="283"/>
            <ac:spMk id="20" creationId="{F1228430-A5CD-4C5D-A779-1E4F20C15B02}"/>
          </ac:spMkLst>
        </pc:spChg>
        <pc:graphicFrameChg chg="mod">
          <ac:chgData name="Peters, Daniella M." userId="87fb469b-cd7a-4b12-a1ae-bba5f0610088" providerId="ADAL" clId="{843AEC02-D133-459E-A8A0-7DB73F353A9E}" dt="2022-01-05T22:48:33.786" v="548" actId="1035"/>
          <ac:graphicFrameMkLst>
            <pc:docMk/>
            <pc:sldMk cId="2370262" sldId="283"/>
            <ac:graphicFrameMk id="4" creationId="{AD8C1B56-7AEF-4C55-B5F2-5DEC799C3BBA}"/>
          </ac:graphicFrameMkLst>
        </pc:graphicFrameChg>
        <pc:picChg chg="mod">
          <ac:chgData name="Peters, Daniella M." userId="87fb469b-cd7a-4b12-a1ae-bba5f0610088" providerId="ADAL" clId="{843AEC02-D133-459E-A8A0-7DB73F353A9E}" dt="2022-01-05T22:43:58.466" v="511" actId="1036"/>
          <ac:picMkLst>
            <pc:docMk/>
            <pc:sldMk cId="2370262" sldId="283"/>
            <ac:picMk id="3" creationId="{B5CA7853-DAFB-4AAA-8381-D53005E763AA}"/>
          </ac:picMkLst>
        </pc:picChg>
      </pc:sldChg>
      <pc:sldChg chg="modSp mod">
        <pc:chgData name="Peters, Daniella M." userId="87fb469b-cd7a-4b12-a1ae-bba5f0610088" providerId="ADAL" clId="{843AEC02-D133-459E-A8A0-7DB73F353A9E}" dt="2022-01-10T22:14:35.245" v="1948" actId="20577"/>
        <pc:sldMkLst>
          <pc:docMk/>
          <pc:sldMk cId="587675666" sldId="285"/>
        </pc:sldMkLst>
        <pc:spChg chg="mod">
          <ac:chgData name="Peters, Daniella M." userId="87fb469b-cd7a-4b12-a1ae-bba5f0610088" providerId="ADAL" clId="{843AEC02-D133-459E-A8A0-7DB73F353A9E}" dt="2022-01-10T22:14:35.245" v="1948" actId="20577"/>
          <ac:spMkLst>
            <pc:docMk/>
            <pc:sldMk cId="587675666" sldId="285"/>
            <ac:spMk id="20" creationId="{F1228430-A5CD-4C5D-A779-1E4F20C15B02}"/>
          </ac:spMkLst>
        </pc:spChg>
      </pc:sldChg>
      <pc:sldChg chg="delSp modSp mod modNotesTx">
        <pc:chgData name="Peters, Daniella M." userId="87fb469b-cd7a-4b12-a1ae-bba5f0610088" providerId="ADAL" clId="{843AEC02-D133-459E-A8A0-7DB73F353A9E}" dt="2022-01-07T22:04:28.871" v="1812" actId="20577"/>
        <pc:sldMkLst>
          <pc:docMk/>
          <pc:sldMk cId="3269544481" sldId="286"/>
        </pc:sldMkLst>
        <pc:spChg chg="del mod">
          <ac:chgData name="Peters, Daniella M." userId="87fb469b-cd7a-4b12-a1ae-bba5f0610088" providerId="ADAL" clId="{843AEC02-D133-459E-A8A0-7DB73F353A9E}" dt="2022-01-05T22:24:25.974" v="451" actId="478"/>
          <ac:spMkLst>
            <pc:docMk/>
            <pc:sldMk cId="3269544481" sldId="286"/>
            <ac:spMk id="19" creationId="{7D3ADB25-CB7B-467A-BB9B-0CFA403E2828}"/>
          </ac:spMkLst>
        </pc:spChg>
        <pc:picChg chg="mod">
          <ac:chgData name="Peters, Daniella M." userId="87fb469b-cd7a-4b12-a1ae-bba5f0610088" providerId="ADAL" clId="{843AEC02-D133-459E-A8A0-7DB73F353A9E}" dt="2022-01-05T22:27:06.763" v="462" actId="1037"/>
          <ac:picMkLst>
            <pc:docMk/>
            <pc:sldMk cId="3269544481" sldId="286"/>
            <ac:picMk id="4" creationId="{7A2A8B7A-C93E-40EE-A937-92ED7195FADA}"/>
          </ac:picMkLst>
        </pc:picChg>
      </pc:sldChg>
      <pc:sldChg chg="modSp mod">
        <pc:chgData name="Peters, Daniella M." userId="87fb469b-cd7a-4b12-a1ae-bba5f0610088" providerId="ADAL" clId="{843AEC02-D133-459E-A8A0-7DB73F353A9E}" dt="2022-01-10T19:39:53.590" v="1944" actId="20577"/>
        <pc:sldMkLst>
          <pc:docMk/>
          <pc:sldMk cId="1485758520" sldId="287"/>
        </pc:sldMkLst>
        <pc:spChg chg="mod">
          <ac:chgData name="Peters, Daniella M." userId="87fb469b-cd7a-4b12-a1ae-bba5f0610088" providerId="ADAL" clId="{843AEC02-D133-459E-A8A0-7DB73F353A9E}" dt="2022-01-05T22:23:14.216" v="449" actId="20577"/>
          <ac:spMkLst>
            <pc:docMk/>
            <pc:sldMk cId="1485758520" sldId="287"/>
            <ac:spMk id="19" creationId="{7D3ADB25-CB7B-467A-BB9B-0CFA403E2828}"/>
          </ac:spMkLst>
        </pc:spChg>
        <pc:spChg chg="mod">
          <ac:chgData name="Peters, Daniella M." userId="87fb469b-cd7a-4b12-a1ae-bba5f0610088" providerId="ADAL" clId="{843AEC02-D133-459E-A8A0-7DB73F353A9E}" dt="2022-01-10T19:39:53.590" v="1944" actId="20577"/>
          <ac:spMkLst>
            <pc:docMk/>
            <pc:sldMk cId="1485758520" sldId="287"/>
            <ac:spMk id="20" creationId="{F1228430-A5CD-4C5D-A779-1E4F20C15B02}"/>
          </ac:spMkLst>
        </pc:spChg>
      </pc:sldChg>
      <pc:sldChg chg="modSp mod">
        <pc:chgData name="Peters, Daniella M." userId="87fb469b-cd7a-4b12-a1ae-bba5f0610088" providerId="ADAL" clId="{843AEC02-D133-459E-A8A0-7DB73F353A9E}" dt="2022-01-05T22:32:24.326" v="496" actId="948"/>
        <pc:sldMkLst>
          <pc:docMk/>
          <pc:sldMk cId="3558663839" sldId="288"/>
        </pc:sldMkLst>
        <pc:spChg chg="mod">
          <ac:chgData name="Peters, Daniella M." userId="87fb469b-cd7a-4b12-a1ae-bba5f0610088" providerId="ADAL" clId="{843AEC02-D133-459E-A8A0-7DB73F353A9E}" dt="2022-01-05T21:51:53.988" v="227" actId="1036"/>
          <ac:spMkLst>
            <pc:docMk/>
            <pc:sldMk cId="3558663839" sldId="288"/>
            <ac:spMk id="19" creationId="{7D3ADB25-CB7B-467A-BB9B-0CFA403E2828}"/>
          </ac:spMkLst>
        </pc:spChg>
        <pc:spChg chg="mod">
          <ac:chgData name="Peters, Daniella M." userId="87fb469b-cd7a-4b12-a1ae-bba5f0610088" providerId="ADAL" clId="{843AEC02-D133-459E-A8A0-7DB73F353A9E}" dt="2022-01-05T22:32:24.326" v="496" actId="948"/>
          <ac:spMkLst>
            <pc:docMk/>
            <pc:sldMk cId="3558663839" sldId="288"/>
            <ac:spMk id="20" creationId="{F1228430-A5CD-4C5D-A779-1E4F20C15B02}"/>
          </ac:spMkLst>
        </pc:spChg>
        <pc:picChg chg="mod modCrop">
          <ac:chgData name="Peters, Daniella M." userId="87fb469b-cd7a-4b12-a1ae-bba5f0610088" providerId="ADAL" clId="{843AEC02-D133-459E-A8A0-7DB73F353A9E}" dt="2022-01-05T21:53:35.785" v="230" actId="1076"/>
          <ac:picMkLst>
            <pc:docMk/>
            <pc:sldMk cId="3558663839" sldId="288"/>
            <ac:picMk id="3" creationId="{9C889C55-1344-4E8C-AD5F-E2CEDFEF7B87}"/>
          </ac:picMkLst>
        </pc:picChg>
      </pc:sldChg>
      <pc:sldChg chg="modSp mod modNotesTx">
        <pc:chgData name="Peters, Daniella M." userId="87fb469b-cd7a-4b12-a1ae-bba5f0610088" providerId="ADAL" clId="{843AEC02-D133-459E-A8A0-7DB73F353A9E}" dt="2022-01-07T22:19:19.889" v="1870" actId="20577"/>
        <pc:sldMkLst>
          <pc:docMk/>
          <pc:sldMk cId="2322932255" sldId="289"/>
        </pc:sldMkLst>
        <pc:spChg chg="mod">
          <ac:chgData name="Peters, Daniella M." userId="87fb469b-cd7a-4b12-a1ae-bba5f0610088" providerId="ADAL" clId="{843AEC02-D133-459E-A8A0-7DB73F353A9E}" dt="2022-01-07T15:16:52.324" v="1422" actId="948"/>
          <ac:spMkLst>
            <pc:docMk/>
            <pc:sldMk cId="2322932255" sldId="289"/>
            <ac:spMk id="20" creationId="{F1228430-A5CD-4C5D-A779-1E4F20C15B02}"/>
          </ac:spMkLst>
        </pc:spChg>
        <pc:picChg chg="mod">
          <ac:chgData name="Peters, Daniella M." userId="87fb469b-cd7a-4b12-a1ae-bba5f0610088" providerId="ADAL" clId="{843AEC02-D133-459E-A8A0-7DB73F353A9E}" dt="2022-01-07T15:17:21.772" v="1466" actId="1038"/>
          <ac:picMkLst>
            <pc:docMk/>
            <pc:sldMk cId="2322932255" sldId="289"/>
            <ac:picMk id="4" creationId="{DED8685D-F7B1-4624-9452-4F140A4C533D}"/>
          </ac:picMkLst>
        </pc:picChg>
      </pc:sldChg>
      <pc:sldChg chg="modSp mod">
        <pc:chgData name="Peters, Daniella M." userId="87fb469b-cd7a-4b12-a1ae-bba5f0610088" providerId="ADAL" clId="{843AEC02-D133-459E-A8A0-7DB73F353A9E}" dt="2022-01-07T16:15:07.483" v="1608" actId="14100"/>
        <pc:sldMkLst>
          <pc:docMk/>
          <pc:sldMk cId="1768079048" sldId="290"/>
        </pc:sldMkLst>
        <pc:spChg chg="mod">
          <ac:chgData name="Peters, Daniella M." userId="87fb469b-cd7a-4b12-a1ae-bba5f0610088" providerId="ADAL" clId="{843AEC02-D133-459E-A8A0-7DB73F353A9E}" dt="2022-01-06T23:05:10.900" v="1326" actId="1036"/>
          <ac:spMkLst>
            <pc:docMk/>
            <pc:sldMk cId="1768079048" sldId="290"/>
            <ac:spMk id="9" creationId="{C60E2821-1464-42A8-B599-CA46CAB7F4C9}"/>
          </ac:spMkLst>
        </pc:spChg>
        <pc:spChg chg="mod">
          <ac:chgData name="Peters, Daniella M." userId="87fb469b-cd7a-4b12-a1ae-bba5f0610088" providerId="ADAL" clId="{843AEC02-D133-459E-A8A0-7DB73F353A9E}" dt="2022-01-06T23:04:14.432" v="1324" actId="20577"/>
          <ac:spMkLst>
            <pc:docMk/>
            <pc:sldMk cId="1768079048" sldId="290"/>
            <ac:spMk id="10" creationId="{CFF24084-98C4-4E08-9C17-2EA4905FDF3C}"/>
          </ac:spMkLst>
        </pc:spChg>
        <pc:spChg chg="mod">
          <ac:chgData name="Peters, Daniella M." userId="87fb469b-cd7a-4b12-a1ae-bba5f0610088" providerId="ADAL" clId="{843AEC02-D133-459E-A8A0-7DB73F353A9E}" dt="2022-01-06T23:04:50.501" v="1325" actId="1035"/>
          <ac:spMkLst>
            <pc:docMk/>
            <pc:sldMk cId="1768079048" sldId="290"/>
            <ac:spMk id="15" creationId="{6F97446E-25D5-4F29-958F-4307602B31A6}"/>
          </ac:spMkLst>
        </pc:spChg>
        <pc:spChg chg="mod">
          <ac:chgData name="Peters, Daniella M." userId="87fb469b-cd7a-4b12-a1ae-bba5f0610088" providerId="ADAL" clId="{843AEC02-D133-459E-A8A0-7DB73F353A9E}" dt="2022-01-06T23:01:38.068" v="1293" actId="1076"/>
          <ac:spMkLst>
            <pc:docMk/>
            <pc:sldMk cId="1768079048" sldId="290"/>
            <ac:spMk id="16" creationId="{587E6F9C-4AA8-4F2B-A322-E9E7087F0CB2}"/>
          </ac:spMkLst>
        </pc:spChg>
        <pc:picChg chg="mod">
          <ac:chgData name="Peters, Daniella M." userId="87fb469b-cd7a-4b12-a1ae-bba5f0610088" providerId="ADAL" clId="{843AEC02-D133-459E-A8A0-7DB73F353A9E}" dt="2022-01-06T23:01:20.132" v="1292" actId="1076"/>
          <ac:picMkLst>
            <pc:docMk/>
            <pc:sldMk cId="1768079048" sldId="290"/>
            <ac:picMk id="5" creationId="{312A986F-4D8D-475E-8528-05CF3DF3924C}"/>
          </ac:picMkLst>
        </pc:picChg>
        <pc:cxnChg chg="mod">
          <ac:chgData name="Peters, Daniella M." userId="87fb469b-cd7a-4b12-a1ae-bba5f0610088" providerId="ADAL" clId="{843AEC02-D133-459E-A8A0-7DB73F353A9E}" dt="2022-01-06T23:03:45.434" v="1319" actId="14100"/>
          <ac:cxnSpMkLst>
            <pc:docMk/>
            <pc:sldMk cId="1768079048" sldId="290"/>
            <ac:cxnSpMk id="8" creationId="{191D7E0C-3C64-4E04-910D-EEE2A8794622}"/>
          </ac:cxnSpMkLst>
        </pc:cxnChg>
        <pc:cxnChg chg="mod">
          <ac:chgData name="Peters, Daniella M." userId="87fb469b-cd7a-4b12-a1ae-bba5f0610088" providerId="ADAL" clId="{843AEC02-D133-459E-A8A0-7DB73F353A9E}" dt="2022-01-06T23:01:20.132" v="1292" actId="1076"/>
          <ac:cxnSpMkLst>
            <pc:docMk/>
            <pc:sldMk cId="1768079048" sldId="290"/>
            <ac:cxnSpMk id="13" creationId="{65A42352-67FE-4080-9DB4-78D50ADA6075}"/>
          </ac:cxnSpMkLst>
        </pc:cxnChg>
        <pc:cxnChg chg="mod">
          <ac:chgData name="Peters, Daniella M." userId="87fb469b-cd7a-4b12-a1ae-bba5f0610088" providerId="ADAL" clId="{843AEC02-D133-459E-A8A0-7DB73F353A9E}" dt="2022-01-06T23:03:34.888" v="1317" actId="14100"/>
          <ac:cxnSpMkLst>
            <pc:docMk/>
            <pc:sldMk cId="1768079048" sldId="290"/>
            <ac:cxnSpMk id="18" creationId="{F24C09EF-2F67-4E92-A8C0-1EC1AD1A0CD0}"/>
          </ac:cxnSpMkLst>
        </pc:cxnChg>
        <pc:cxnChg chg="mod">
          <ac:chgData name="Peters, Daniella M." userId="87fb469b-cd7a-4b12-a1ae-bba5f0610088" providerId="ADAL" clId="{843AEC02-D133-459E-A8A0-7DB73F353A9E}" dt="2022-01-06T23:03:21.599" v="1315" actId="14100"/>
          <ac:cxnSpMkLst>
            <pc:docMk/>
            <pc:sldMk cId="1768079048" sldId="290"/>
            <ac:cxnSpMk id="21" creationId="{E2AA93EA-A6C4-4689-B474-D7C237446D37}"/>
          </ac:cxnSpMkLst>
        </pc:cxnChg>
        <pc:cxnChg chg="mod">
          <ac:chgData name="Peters, Daniella M." userId="87fb469b-cd7a-4b12-a1ae-bba5f0610088" providerId="ADAL" clId="{843AEC02-D133-459E-A8A0-7DB73F353A9E}" dt="2022-01-07T16:15:07.483" v="1608" actId="14100"/>
          <ac:cxnSpMkLst>
            <pc:docMk/>
            <pc:sldMk cId="1768079048" sldId="290"/>
            <ac:cxnSpMk id="25" creationId="{1211B923-ACE8-4308-8B6D-2287EB0541B3}"/>
          </ac:cxnSpMkLst>
        </pc:cxnChg>
      </pc:sldChg>
      <pc:sldChg chg="modSp mod modNotesTx">
        <pc:chgData name="Peters, Daniella M." userId="87fb469b-cd7a-4b12-a1ae-bba5f0610088" providerId="ADAL" clId="{843AEC02-D133-459E-A8A0-7DB73F353A9E}" dt="2022-01-07T16:21:13.689" v="1677" actId="20577"/>
        <pc:sldMkLst>
          <pc:docMk/>
          <pc:sldMk cId="1581848874" sldId="291"/>
        </pc:sldMkLst>
        <pc:spChg chg="mod">
          <ac:chgData name="Peters, Daniella M." userId="87fb469b-cd7a-4b12-a1ae-bba5f0610088" providerId="ADAL" clId="{843AEC02-D133-459E-A8A0-7DB73F353A9E}" dt="2022-01-07T16:21:13.689" v="1677" actId="20577"/>
          <ac:spMkLst>
            <pc:docMk/>
            <pc:sldMk cId="1581848874" sldId="291"/>
            <ac:spMk id="2" creationId="{8E11D47B-EF39-437E-9077-40DC6BF2DE5D}"/>
          </ac:spMkLst>
        </pc:spChg>
      </pc:sldChg>
      <pc:sldChg chg="modSp mod modNotesTx">
        <pc:chgData name="Peters, Daniella M." userId="87fb469b-cd7a-4b12-a1ae-bba5f0610088" providerId="ADAL" clId="{843AEC02-D133-459E-A8A0-7DB73F353A9E}" dt="2022-01-07T22:19:08.474" v="1866" actId="20577"/>
        <pc:sldMkLst>
          <pc:docMk/>
          <pc:sldMk cId="1945024600" sldId="293"/>
        </pc:sldMkLst>
        <pc:spChg chg="mod">
          <ac:chgData name="Peters, Daniella M." userId="87fb469b-cd7a-4b12-a1ae-bba5f0610088" providerId="ADAL" clId="{843AEC02-D133-459E-A8A0-7DB73F353A9E}" dt="2022-01-07T16:07:18.295" v="1527" actId="1076"/>
          <ac:spMkLst>
            <pc:docMk/>
            <pc:sldMk cId="1945024600" sldId="293"/>
            <ac:spMk id="8" creationId="{6DE03993-2B59-40B0-B0B8-4C4453E97E77}"/>
          </ac:spMkLst>
        </pc:spChg>
        <pc:spChg chg="mod ord">
          <ac:chgData name="Peters, Daniella M." userId="87fb469b-cd7a-4b12-a1ae-bba5f0610088" providerId="ADAL" clId="{843AEC02-D133-459E-A8A0-7DB73F353A9E}" dt="2022-01-07T16:06:19.172" v="1511" actId="1076"/>
          <ac:spMkLst>
            <pc:docMk/>
            <pc:sldMk cId="1945024600" sldId="293"/>
            <ac:spMk id="10" creationId="{7DE9D404-02A8-46FA-8EE0-2D2540EEA221}"/>
          </ac:spMkLst>
        </pc:spChg>
        <pc:spChg chg="mod">
          <ac:chgData name="Peters, Daniella M." userId="87fb469b-cd7a-4b12-a1ae-bba5f0610088" providerId="ADAL" clId="{843AEC02-D133-459E-A8A0-7DB73F353A9E}" dt="2022-01-07T16:26:55.569" v="1713" actId="1037"/>
          <ac:spMkLst>
            <pc:docMk/>
            <pc:sldMk cId="1945024600" sldId="293"/>
            <ac:spMk id="11" creationId="{3D5ADEAF-DE02-4557-AC1B-13799AAEE5CC}"/>
          </ac:spMkLst>
        </pc:spChg>
        <pc:picChg chg="mod">
          <ac:chgData name="Peters, Daniella M." userId="87fb469b-cd7a-4b12-a1ae-bba5f0610088" providerId="ADAL" clId="{843AEC02-D133-459E-A8A0-7DB73F353A9E}" dt="2022-01-07T16:21:59.479" v="1681" actId="1038"/>
          <ac:picMkLst>
            <pc:docMk/>
            <pc:sldMk cId="1945024600" sldId="293"/>
            <ac:picMk id="4" creationId="{DED8685D-F7B1-4624-9452-4F140A4C533D}"/>
          </ac:picMkLst>
        </pc:picChg>
        <pc:picChg chg="mod">
          <ac:chgData name="Peters, Daniella M." userId="87fb469b-cd7a-4b12-a1ae-bba5f0610088" providerId="ADAL" clId="{843AEC02-D133-459E-A8A0-7DB73F353A9E}" dt="2022-01-07T16:24:26.480" v="1711" actId="1038"/>
          <ac:picMkLst>
            <pc:docMk/>
            <pc:sldMk cId="1945024600" sldId="293"/>
            <ac:picMk id="13" creationId="{77CD1048-8974-4B88-8B31-84BE75C8A614}"/>
          </ac:picMkLst>
        </pc:picChg>
        <pc:cxnChg chg="mod">
          <ac:chgData name="Peters, Daniella M." userId="87fb469b-cd7a-4b12-a1ae-bba5f0610088" providerId="ADAL" clId="{843AEC02-D133-459E-A8A0-7DB73F353A9E}" dt="2022-01-07T16:26:27.580" v="1712" actId="14100"/>
          <ac:cxnSpMkLst>
            <pc:docMk/>
            <pc:sldMk cId="1945024600" sldId="293"/>
            <ac:cxnSpMk id="7" creationId="{4B2CBECB-AE0E-4317-93CA-4D6B9898BEE1}"/>
          </ac:cxnSpMkLst>
        </pc:cxnChg>
        <pc:cxnChg chg="mod">
          <ac:chgData name="Peters, Daniella M." userId="87fb469b-cd7a-4b12-a1ae-bba5f0610088" providerId="ADAL" clId="{843AEC02-D133-459E-A8A0-7DB73F353A9E}" dt="2022-01-07T16:11:09.302" v="1582" actId="1035"/>
          <ac:cxnSpMkLst>
            <pc:docMk/>
            <pc:sldMk cId="1945024600" sldId="293"/>
            <ac:cxnSpMk id="12" creationId="{3E13A2ED-8A00-4E36-B60E-BCD2D50904BE}"/>
          </ac:cxnSpMkLst>
        </pc:cxnChg>
        <pc:cxnChg chg="mod ord">
          <ac:chgData name="Peters, Daniella M." userId="87fb469b-cd7a-4b12-a1ae-bba5f0610088" providerId="ADAL" clId="{843AEC02-D133-459E-A8A0-7DB73F353A9E}" dt="2022-01-07T16:24:20.672" v="1708" actId="14100"/>
          <ac:cxnSpMkLst>
            <pc:docMk/>
            <pc:sldMk cId="1945024600" sldId="293"/>
            <ac:cxnSpMk id="14" creationId="{5B5A1FB1-3779-49B1-9A39-3578FDF2254B}"/>
          </ac:cxnSpMkLst>
        </pc:cxnChg>
      </pc:sldChg>
      <pc:sldChg chg="modSp mod">
        <pc:chgData name="Peters, Daniella M." userId="87fb469b-cd7a-4b12-a1ae-bba5f0610088" providerId="ADAL" clId="{843AEC02-D133-459E-A8A0-7DB73F353A9E}" dt="2022-01-05T23:30:56.861" v="897" actId="1035"/>
        <pc:sldMkLst>
          <pc:docMk/>
          <pc:sldMk cId="1590522020" sldId="294"/>
        </pc:sldMkLst>
        <pc:spChg chg="mod">
          <ac:chgData name="Peters, Daniella M." userId="87fb469b-cd7a-4b12-a1ae-bba5f0610088" providerId="ADAL" clId="{843AEC02-D133-459E-A8A0-7DB73F353A9E}" dt="2022-01-05T22:53:40.333" v="561" actId="1076"/>
          <ac:spMkLst>
            <pc:docMk/>
            <pc:sldMk cId="1590522020" sldId="294"/>
            <ac:spMk id="5" creationId="{0BE436E5-4A79-4496-AE73-26CA9A390724}"/>
          </ac:spMkLst>
        </pc:spChg>
        <pc:spChg chg="mod">
          <ac:chgData name="Peters, Daniella M." userId="87fb469b-cd7a-4b12-a1ae-bba5f0610088" providerId="ADAL" clId="{843AEC02-D133-459E-A8A0-7DB73F353A9E}" dt="2022-01-05T22:46:07.190" v="530" actId="1035"/>
          <ac:spMkLst>
            <pc:docMk/>
            <pc:sldMk cId="1590522020" sldId="294"/>
            <ac:spMk id="12" creationId="{A57B2D9F-BBD2-49B6-BE60-D58831142636}"/>
          </ac:spMkLst>
        </pc:spChg>
        <pc:spChg chg="mod">
          <ac:chgData name="Peters, Daniella M." userId="87fb469b-cd7a-4b12-a1ae-bba5f0610088" providerId="ADAL" clId="{843AEC02-D133-459E-A8A0-7DB73F353A9E}" dt="2022-01-05T23:30:56.861" v="897" actId="1035"/>
          <ac:spMkLst>
            <pc:docMk/>
            <pc:sldMk cId="1590522020" sldId="294"/>
            <ac:spMk id="20" creationId="{F1228430-A5CD-4C5D-A779-1E4F20C15B02}"/>
          </ac:spMkLst>
        </pc:spChg>
        <pc:graphicFrameChg chg="mod">
          <ac:chgData name="Peters, Daniella M." userId="87fb469b-cd7a-4b12-a1ae-bba5f0610088" providerId="ADAL" clId="{843AEC02-D133-459E-A8A0-7DB73F353A9E}" dt="2022-01-05T22:48:41.963" v="549" actId="1035"/>
          <ac:graphicFrameMkLst>
            <pc:docMk/>
            <pc:sldMk cId="1590522020" sldId="294"/>
            <ac:graphicFrameMk id="4" creationId="{AD8C1B56-7AEF-4C55-B5F2-5DEC799C3BBA}"/>
          </ac:graphicFrameMkLst>
        </pc:graphicFrameChg>
      </pc:sldChg>
      <pc:sldChg chg="modSp mod">
        <pc:chgData name="Peters, Daniella M." userId="87fb469b-cd7a-4b12-a1ae-bba5f0610088" providerId="ADAL" clId="{843AEC02-D133-459E-A8A0-7DB73F353A9E}" dt="2022-01-07T22:07:39.882" v="1844" actId="20577"/>
        <pc:sldMkLst>
          <pc:docMk/>
          <pc:sldMk cId="2247394688" sldId="295"/>
        </pc:sldMkLst>
        <pc:spChg chg="mod">
          <ac:chgData name="Peters, Daniella M." userId="87fb469b-cd7a-4b12-a1ae-bba5f0610088" providerId="ADAL" clId="{843AEC02-D133-459E-A8A0-7DB73F353A9E}" dt="2022-01-05T22:59:43.912" v="575" actId="1035"/>
          <ac:spMkLst>
            <pc:docMk/>
            <pc:sldMk cId="2247394688" sldId="295"/>
            <ac:spMk id="5" creationId="{0BE436E5-4A79-4496-AE73-26CA9A390724}"/>
          </ac:spMkLst>
        </pc:spChg>
        <pc:spChg chg="mod">
          <ac:chgData name="Peters, Daniella M." userId="87fb469b-cd7a-4b12-a1ae-bba5f0610088" providerId="ADAL" clId="{843AEC02-D133-459E-A8A0-7DB73F353A9E}" dt="2022-01-05T22:45:34.391" v="529" actId="1036"/>
          <ac:spMkLst>
            <pc:docMk/>
            <pc:sldMk cId="2247394688" sldId="295"/>
            <ac:spMk id="11" creationId="{3044BDDB-CC0A-42D2-B224-66CFED0BFC50}"/>
          </ac:spMkLst>
        </pc:spChg>
        <pc:spChg chg="mod">
          <ac:chgData name="Peters, Daniella M." userId="87fb469b-cd7a-4b12-a1ae-bba5f0610088" providerId="ADAL" clId="{843AEC02-D133-459E-A8A0-7DB73F353A9E}" dt="2022-01-05T22:46:34.266" v="540" actId="1035"/>
          <ac:spMkLst>
            <pc:docMk/>
            <pc:sldMk cId="2247394688" sldId="295"/>
            <ac:spMk id="12" creationId="{A57B2D9F-BBD2-49B6-BE60-D58831142636}"/>
          </ac:spMkLst>
        </pc:spChg>
        <pc:spChg chg="mod">
          <ac:chgData name="Peters, Daniella M." userId="87fb469b-cd7a-4b12-a1ae-bba5f0610088" providerId="ADAL" clId="{843AEC02-D133-459E-A8A0-7DB73F353A9E}" dt="2022-01-07T22:07:39.882" v="1844" actId="20577"/>
          <ac:spMkLst>
            <pc:docMk/>
            <pc:sldMk cId="2247394688" sldId="295"/>
            <ac:spMk id="20" creationId="{F1228430-A5CD-4C5D-A779-1E4F20C15B02}"/>
          </ac:spMkLst>
        </pc:spChg>
        <pc:graphicFrameChg chg="mod">
          <ac:chgData name="Peters, Daniella M." userId="87fb469b-cd7a-4b12-a1ae-bba5f0610088" providerId="ADAL" clId="{843AEC02-D133-459E-A8A0-7DB73F353A9E}" dt="2022-01-05T22:49:10.435" v="550" actId="1036"/>
          <ac:graphicFrameMkLst>
            <pc:docMk/>
            <pc:sldMk cId="2247394688" sldId="295"/>
            <ac:graphicFrameMk id="4" creationId="{AD8C1B56-7AEF-4C55-B5F2-5DEC799C3BBA}"/>
          </ac:graphicFrameMkLst>
        </pc:graphicFrameChg>
        <pc:picChg chg="mod">
          <ac:chgData name="Peters, Daniella M." userId="87fb469b-cd7a-4b12-a1ae-bba5f0610088" providerId="ADAL" clId="{843AEC02-D133-459E-A8A0-7DB73F353A9E}" dt="2022-01-05T22:45:34.391" v="529" actId="1036"/>
          <ac:picMkLst>
            <pc:docMk/>
            <pc:sldMk cId="2247394688" sldId="295"/>
            <ac:picMk id="6" creationId="{52447D79-FBBA-49BD-AB55-8BBED740B93D}"/>
          </ac:picMkLst>
        </pc:picChg>
      </pc:sldChg>
      <pc:sldChg chg="modSp mod">
        <pc:chgData name="Peters, Daniella M." userId="87fb469b-cd7a-4b12-a1ae-bba5f0610088" providerId="ADAL" clId="{843AEC02-D133-459E-A8A0-7DB73F353A9E}" dt="2022-01-06T22:39:07.719" v="965" actId="14100"/>
        <pc:sldMkLst>
          <pc:docMk/>
          <pc:sldMk cId="2064923310" sldId="296"/>
        </pc:sldMkLst>
        <pc:spChg chg="mod">
          <ac:chgData name="Peters, Daniella M." userId="87fb469b-cd7a-4b12-a1ae-bba5f0610088" providerId="ADAL" clId="{843AEC02-D133-459E-A8A0-7DB73F353A9E}" dt="2022-01-05T23:00:16.679" v="576" actId="14100"/>
          <ac:spMkLst>
            <pc:docMk/>
            <pc:sldMk cId="2064923310" sldId="296"/>
            <ac:spMk id="3" creationId="{F1789333-879C-4E3D-9CCD-C504EB0E6176}"/>
          </ac:spMkLst>
        </pc:spChg>
        <pc:spChg chg="mod">
          <ac:chgData name="Peters, Daniella M." userId="87fb469b-cd7a-4b12-a1ae-bba5f0610088" providerId="ADAL" clId="{843AEC02-D133-459E-A8A0-7DB73F353A9E}" dt="2022-01-06T22:39:07.719" v="965" actId="14100"/>
          <ac:spMkLst>
            <pc:docMk/>
            <pc:sldMk cId="2064923310" sldId="296"/>
            <ac:spMk id="5" creationId="{0BE436E5-4A79-4496-AE73-26CA9A390724}"/>
          </ac:spMkLst>
        </pc:spChg>
        <pc:spChg chg="mod">
          <ac:chgData name="Peters, Daniella M." userId="87fb469b-cd7a-4b12-a1ae-bba5f0610088" providerId="ADAL" clId="{843AEC02-D133-459E-A8A0-7DB73F353A9E}" dt="2022-01-06T22:36:44.491" v="957" actId="1036"/>
          <ac:spMkLst>
            <pc:docMk/>
            <pc:sldMk cId="2064923310" sldId="296"/>
            <ac:spMk id="7" creationId="{D49D01BC-69E8-456B-806A-0AD6B31FF202}"/>
          </ac:spMkLst>
        </pc:spChg>
        <pc:spChg chg="mod">
          <ac:chgData name="Peters, Daniella M." userId="87fb469b-cd7a-4b12-a1ae-bba5f0610088" providerId="ADAL" clId="{843AEC02-D133-459E-A8A0-7DB73F353A9E}" dt="2022-01-05T23:16:01.332" v="687" actId="1038"/>
          <ac:spMkLst>
            <pc:docMk/>
            <pc:sldMk cId="2064923310" sldId="296"/>
            <ac:spMk id="12" creationId="{A57B2D9F-BBD2-49B6-BE60-D58831142636}"/>
          </ac:spMkLst>
        </pc:spChg>
        <pc:spChg chg="mod">
          <ac:chgData name="Peters, Daniella M." userId="87fb469b-cd7a-4b12-a1ae-bba5f0610088" providerId="ADAL" clId="{843AEC02-D133-459E-A8A0-7DB73F353A9E}" dt="2022-01-05T23:16:01.332" v="687" actId="1038"/>
          <ac:spMkLst>
            <pc:docMk/>
            <pc:sldMk cId="2064923310" sldId="296"/>
            <ac:spMk id="13" creationId="{46CAEE1E-F393-46B3-8DE5-C569E030775E}"/>
          </ac:spMkLst>
        </pc:spChg>
        <pc:graphicFrameChg chg="mod">
          <ac:chgData name="Peters, Daniella M." userId="87fb469b-cd7a-4b12-a1ae-bba5f0610088" providerId="ADAL" clId="{843AEC02-D133-459E-A8A0-7DB73F353A9E}" dt="2022-01-05T23:16:01.332" v="687" actId="1038"/>
          <ac:graphicFrameMkLst>
            <pc:docMk/>
            <pc:sldMk cId="2064923310" sldId="296"/>
            <ac:graphicFrameMk id="4" creationId="{AD8C1B56-7AEF-4C55-B5F2-5DEC799C3BBA}"/>
          </ac:graphicFrameMkLst>
        </pc:graphicFrameChg>
      </pc:sldChg>
      <pc:sldChg chg="modSp mod">
        <pc:chgData name="Peters, Daniella M." userId="87fb469b-cd7a-4b12-a1ae-bba5f0610088" providerId="ADAL" clId="{843AEC02-D133-459E-A8A0-7DB73F353A9E}" dt="2022-01-07T22:09:00.284" v="1845" actId="1036"/>
        <pc:sldMkLst>
          <pc:docMk/>
          <pc:sldMk cId="2617355219" sldId="299"/>
        </pc:sldMkLst>
        <pc:spChg chg="mod">
          <ac:chgData name="Peters, Daniella M." userId="87fb469b-cd7a-4b12-a1ae-bba5f0610088" providerId="ADAL" clId="{843AEC02-D133-459E-A8A0-7DB73F353A9E}" dt="2022-01-05T23:15:52.509" v="685" actId="1038"/>
          <ac:spMkLst>
            <pc:docMk/>
            <pc:sldMk cId="2617355219" sldId="299"/>
            <ac:spMk id="13" creationId="{46CAEE1E-F393-46B3-8DE5-C569E030775E}"/>
          </ac:spMkLst>
        </pc:spChg>
        <pc:spChg chg="mod">
          <ac:chgData name="Peters, Daniella M." userId="87fb469b-cd7a-4b12-a1ae-bba5f0610088" providerId="ADAL" clId="{843AEC02-D133-459E-A8A0-7DB73F353A9E}" dt="2022-01-07T22:09:00.284" v="1845" actId="1036"/>
          <ac:spMkLst>
            <pc:docMk/>
            <pc:sldMk cId="2617355219" sldId="299"/>
            <ac:spMk id="16" creationId="{A7D77ECC-A06B-4C17-93A7-E039F154FCE5}"/>
          </ac:spMkLst>
        </pc:spChg>
        <pc:spChg chg="mod">
          <ac:chgData name="Peters, Daniella M." userId="87fb469b-cd7a-4b12-a1ae-bba5f0610088" providerId="ADAL" clId="{843AEC02-D133-459E-A8A0-7DB73F353A9E}" dt="2022-01-05T23:07:52.328" v="617" actId="1036"/>
          <ac:spMkLst>
            <pc:docMk/>
            <pc:sldMk cId="2617355219" sldId="299"/>
            <ac:spMk id="17" creationId="{7431BEDB-9BB4-4E96-9935-24EEF69F4864}"/>
          </ac:spMkLst>
        </pc:spChg>
        <pc:spChg chg="mod">
          <ac:chgData name="Peters, Daniella M." userId="87fb469b-cd7a-4b12-a1ae-bba5f0610088" providerId="ADAL" clId="{843AEC02-D133-459E-A8A0-7DB73F353A9E}" dt="2022-01-05T23:15:52.509" v="685" actId="1038"/>
          <ac:spMkLst>
            <pc:docMk/>
            <pc:sldMk cId="2617355219" sldId="299"/>
            <ac:spMk id="18" creationId="{0C3170D3-F801-42AC-9384-26B65C438498}"/>
          </ac:spMkLst>
        </pc:spChg>
        <pc:spChg chg="mod">
          <ac:chgData name="Peters, Daniella M." userId="87fb469b-cd7a-4b12-a1ae-bba5f0610088" providerId="ADAL" clId="{843AEC02-D133-459E-A8A0-7DB73F353A9E}" dt="2022-01-05T23:05:24.577" v="602" actId="14100"/>
          <ac:spMkLst>
            <pc:docMk/>
            <pc:sldMk cId="2617355219" sldId="299"/>
            <ac:spMk id="21" creationId="{4CD63D8A-1CE2-4756-84AC-B35983C58671}"/>
          </ac:spMkLst>
        </pc:spChg>
        <pc:graphicFrameChg chg="mod">
          <ac:chgData name="Peters, Daniella M." userId="87fb469b-cd7a-4b12-a1ae-bba5f0610088" providerId="ADAL" clId="{843AEC02-D133-459E-A8A0-7DB73F353A9E}" dt="2022-01-05T23:19:23.606" v="724" actId="1038"/>
          <ac:graphicFrameMkLst>
            <pc:docMk/>
            <pc:sldMk cId="2617355219" sldId="299"/>
            <ac:graphicFrameMk id="4" creationId="{AD8C1B56-7AEF-4C55-B5F2-5DEC799C3BBA}"/>
          </ac:graphicFrameMkLst>
        </pc:graphicFrameChg>
      </pc:sldChg>
      <pc:sldChg chg="modSp mod">
        <pc:chgData name="Peters, Daniella M." userId="87fb469b-cd7a-4b12-a1ae-bba5f0610088" providerId="ADAL" clId="{843AEC02-D133-459E-A8A0-7DB73F353A9E}" dt="2022-01-07T22:09:45.715" v="1862" actId="27107"/>
        <pc:sldMkLst>
          <pc:docMk/>
          <pc:sldMk cId="2882108521" sldId="300"/>
        </pc:sldMkLst>
        <pc:spChg chg="mod">
          <ac:chgData name="Peters, Daniella M." userId="87fb469b-cd7a-4b12-a1ae-bba5f0610088" providerId="ADAL" clId="{843AEC02-D133-459E-A8A0-7DB73F353A9E}" dt="2022-01-07T22:09:45.715" v="1862" actId="27107"/>
          <ac:spMkLst>
            <pc:docMk/>
            <pc:sldMk cId="2882108521" sldId="300"/>
            <ac:spMk id="14" creationId="{39BB28F9-1812-4B10-BE5A-7680DDBC7D3D}"/>
          </ac:spMkLst>
        </pc:spChg>
        <pc:spChg chg="mod">
          <ac:chgData name="Peters, Daniella M." userId="87fb469b-cd7a-4b12-a1ae-bba5f0610088" providerId="ADAL" clId="{843AEC02-D133-459E-A8A0-7DB73F353A9E}" dt="2022-01-05T23:16:55.765" v="703" actId="1036"/>
          <ac:spMkLst>
            <pc:docMk/>
            <pc:sldMk cId="2882108521" sldId="300"/>
            <ac:spMk id="15" creationId="{D5F9D20C-4B40-4A4E-AA74-5E2D01C7B2B5}"/>
          </ac:spMkLst>
        </pc:spChg>
        <pc:spChg chg="mod">
          <ac:chgData name="Peters, Daniella M." userId="87fb469b-cd7a-4b12-a1ae-bba5f0610088" providerId="ADAL" clId="{843AEC02-D133-459E-A8A0-7DB73F353A9E}" dt="2022-01-05T23:15:19.706" v="676" actId="1036"/>
          <ac:spMkLst>
            <pc:docMk/>
            <pc:sldMk cId="2882108521" sldId="300"/>
            <ac:spMk id="16" creationId="{266AF20F-2B20-4A1C-A049-D63737664E7B}"/>
          </ac:spMkLst>
        </pc:spChg>
        <pc:spChg chg="mod">
          <ac:chgData name="Peters, Daniella M." userId="87fb469b-cd7a-4b12-a1ae-bba5f0610088" providerId="ADAL" clId="{843AEC02-D133-459E-A8A0-7DB73F353A9E}" dt="2022-01-05T23:15:31.225" v="683" actId="1036"/>
          <ac:spMkLst>
            <pc:docMk/>
            <pc:sldMk cId="2882108521" sldId="300"/>
            <ac:spMk id="18" creationId="{11BA0589-92E8-4BB3-9C9F-587B3DDE00F6}"/>
          </ac:spMkLst>
        </pc:spChg>
        <pc:spChg chg="mod">
          <ac:chgData name="Peters, Daniella M." userId="87fb469b-cd7a-4b12-a1ae-bba5f0610088" providerId="ADAL" clId="{843AEC02-D133-459E-A8A0-7DB73F353A9E}" dt="2022-01-05T23:13:59.376" v="662" actId="14100"/>
          <ac:spMkLst>
            <pc:docMk/>
            <pc:sldMk cId="2882108521" sldId="300"/>
            <ac:spMk id="21" creationId="{5B73941C-14BE-4D70-B8D1-D5E2C62F2671}"/>
          </ac:spMkLst>
        </pc:spChg>
        <pc:graphicFrameChg chg="mod">
          <ac:chgData name="Peters, Daniella M." userId="87fb469b-cd7a-4b12-a1ae-bba5f0610088" providerId="ADAL" clId="{843AEC02-D133-459E-A8A0-7DB73F353A9E}" dt="2022-01-05T23:15:24.851" v="681" actId="1036"/>
          <ac:graphicFrameMkLst>
            <pc:docMk/>
            <pc:sldMk cId="2882108521" sldId="300"/>
            <ac:graphicFrameMk id="17" creationId="{27095538-5D75-43D4-899E-FE708081F213}"/>
          </ac:graphicFrameMkLst>
        </pc:graphicFrameChg>
      </pc:sldChg>
      <pc:sldChg chg="modSp mod">
        <pc:chgData name="Peters, Daniella M." userId="87fb469b-cd7a-4b12-a1ae-bba5f0610088" providerId="ADAL" clId="{843AEC02-D133-459E-A8A0-7DB73F353A9E}" dt="2022-01-05T23:23:12.912" v="807" actId="20577"/>
        <pc:sldMkLst>
          <pc:docMk/>
          <pc:sldMk cId="1144122337" sldId="301"/>
        </pc:sldMkLst>
        <pc:spChg chg="mod">
          <ac:chgData name="Peters, Daniella M." userId="87fb469b-cd7a-4b12-a1ae-bba5f0610088" providerId="ADAL" clId="{843AEC02-D133-459E-A8A0-7DB73F353A9E}" dt="2022-01-05T23:21:00.420" v="756" actId="1035"/>
          <ac:spMkLst>
            <pc:docMk/>
            <pc:sldMk cId="1144122337" sldId="301"/>
            <ac:spMk id="11" creationId="{3044BDDB-CC0A-42D2-B224-66CFED0BFC50}"/>
          </ac:spMkLst>
        </pc:spChg>
        <pc:spChg chg="mod">
          <ac:chgData name="Peters, Daniella M." userId="87fb469b-cd7a-4b12-a1ae-bba5f0610088" providerId="ADAL" clId="{843AEC02-D133-459E-A8A0-7DB73F353A9E}" dt="2022-01-05T23:20:05.185" v="741" actId="20577"/>
          <ac:spMkLst>
            <pc:docMk/>
            <pc:sldMk cId="1144122337" sldId="301"/>
            <ac:spMk id="19" creationId="{7D3ADB25-CB7B-467A-BB9B-0CFA403E2828}"/>
          </ac:spMkLst>
        </pc:spChg>
        <pc:spChg chg="mod">
          <ac:chgData name="Peters, Daniella M." userId="87fb469b-cd7a-4b12-a1ae-bba5f0610088" providerId="ADAL" clId="{843AEC02-D133-459E-A8A0-7DB73F353A9E}" dt="2022-01-05T23:23:12.912" v="807" actId="20577"/>
          <ac:spMkLst>
            <pc:docMk/>
            <pc:sldMk cId="1144122337" sldId="301"/>
            <ac:spMk id="20" creationId="{F1228430-A5CD-4C5D-A779-1E4F20C15B02}"/>
          </ac:spMkLst>
        </pc:spChg>
        <pc:graphicFrameChg chg="mod">
          <ac:chgData name="Peters, Daniella M." userId="87fb469b-cd7a-4b12-a1ae-bba5f0610088" providerId="ADAL" clId="{843AEC02-D133-459E-A8A0-7DB73F353A9E}" dt="2022-01-05T23:22:04.539" v="804" actId="1036"/>
          <ac:graphicFrameMkLst>
            <pc:docMk/>
            <pc:sldMk cId="1144122337" sldId="301"/>
            <ac:graphicFrameMk id="4" creationId="{AD8C1B56-7AEF-4C55-B5F2-5DEC799C3BBA}"/>
          </ac:graphicFrameMkLst>
        </pc:graphicFrameChg>
        <pc:picChg chg="mod">
          <ac:chgData name="Peters, Daniella M." userId="87fb469b-cd7a-4b12-a1ae-bba5f0610088" providerId="ADAL" clId="{843AEC02-D133-459E-A8A0-7DB73F353A9E}" dt="2022-01-05T23:22:52.436" v="806" actId="1037"/>
          <ac:picMkLst>
            <pc:docMk/>
            <pc:sldMk cId="1144122337" sldId="301"/>
            <ac:picMk id="6" creationId="{52447D79-FBBA-49BD-AB55-8BBED740B93D}"/>
          </ac:picMkLst>
        </pc:picChg>
      </pc:sldChg>
      <pc:sldChg chg="new del">
        <pc:chgData name="Peters, Daniella M." userId="87fb469b-cd7a-4b12-a1ae-bba5f0610088" providerId="ADAL" clId="{843AEC02-D133-459E-A8A0-7DB73F353A9E}" dt="2022-01-05T22:34:15.587" v="500" actId="680"/>
        <pc:sldMkLst>
          <pc:docMk/>
          <pc:sldMk cId="329353005" sldId="3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youtube.com/watch?v=VooHiweb1sw"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arn.k20center.ou.edu/strategy/118"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292929"/>
              </a:solidFill>
              <a:effectLst/>
              <a:latin typeface="Open Sans" panose="020B0604020202020204" pitchFamily="34" charset="0"/>
            </a:endParaRPr>
          </a:p>
        </p:txBody>
      </p:sp>
    </p:spTree>
    <p:extLst>
      <p:ext uri="{BB962C8B-B14F-4D97-AF65-F5344CB8AC3E}">
        <p14:creationId xmlns:p14="http://schemas.microsoft.com/office/powerpoint/2010/main" val="414455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is 6 minutes long. If time is a concern, however, you may stop the video at the 4-minute mark.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Video source: </a:t>
            </a:r>
            <a:r>
              <a:rPr lang="en-US" b="0" i="0" dirty="0">
                <a:solidFill>
                  <a:srgbClr val="292929"/>
                </a:solidFill>
                <a:effectLst/>
                <a:latin typeface="Open Sans" panose="020B0604020202020204" pitchFamily="34" charset="0"/>
              </a:rPr>
              <a:t>Business Insider. (2019, March 18). Sneaky Ways Fast Food Restaurants Get You To Spend Money [Video]. YouTube. </a:t>
            </a:r>
            <a:r>
              <a:rPr lang="en-US" b="0" i="0" u="none" strike="noStrike" dirty="0">
                <a:solidFill>
                  <a:srgbClr val="292929"/>
                </a:solidFill>
                <a:effectLst/>
                <a:latin typeface="Open Sans" panose="020B0604020202020204" pitchFamily="34" charset="0"/>
                <a:hlinkClick r:id="rId3"/>
              </a:rPr>
              <a:t>https://www.youtube.com/watch?v=VooHiweb1sw</a:t>
            </a:r>
            <a:endParaRPr lang="en-US" b="0" i="0" dirty="0">
              <a:solidFill>
                <a:srgbClr val="292929"/>
              </a:solidFill>
              <a:effectLst/>
              <a:latin typeface="Open Sans" panose="020B0604020202020204" pitchFamily="34" charset="0"/>
            </a:endParaRPr>
          </a:p>
        </p:txBody>
      </p:sp>
    </p:spTree>
    <p:extLst>
      <p:ext uri="{BB962C8B-B14F-4D97-AF65-F5344CB8AC3E}">
        <p14:creationId xmlns:p14="http://schemas.microsoft.com/office/powerpoint/2010/main" val="2358979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solidFill>
                <a:srgbClr val="292929"/>
              </a:solidFill>
              <a:effectLst/>
              <a:latin typeface="Open Sans" panose="020B0604020202020204" pitchFamily="34" charset="0"/>
            </a:endParaRPr>
          </a:p>
        </p:txBody>
      </p:sp>
    </p:spTree>
    <p:extLst>
      <p:ext uri="{BB962C8B-B14F-4D97-AF65-F5344CB8AC3E}">
        <p14:creationId xmlns:p14="http://schemas.microsoft.com/office/powerpoint/2010/main" val="2496840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32593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Image source: </a:t>
            </a:r>
            <a:r>
              <a:rPr lang="en-US" sz="1100" b="0" i="0" u="none" strike="noStrike" dirty="0" err="1">
                <a:solidFill>
                  <a:srgbClr val="000000"/>
                </a:solidFill>
                <a:effectLst/>
                <a:latin typeface="Calibri" panose="020F0502020204030204" pitchFamily="34" charset="0"/>
              </a:rPr>
              <a:t>ClipartMax</a:t>
            </a:r>
            <a:r>
              <a:rPr lang="en-US" sz="1100" b="0" i="0" u="none" strike="noStrike" dirty="0">
                <a:solidFill>
                  <a:srgbClr val="000000"/>
                </a:solidFill>
                <a:effectLst/>
                <a:latin typeface="Calibri" panose="020F0502020204030204" pitchFamily="34" charset="0"/>
              </a:rPr>
              <a:t>. (n.d.). Food Truck Clip Art [Image]. </a:t>
            </a:r>
            <a:r>
              <a:rPr lang="en-US" sz="1100" b="0" i="0" u="none" strike="noStrike" dirty="0" err="1">
                <a:solidFill>
                  <a:srgbClr val="000000"/>
                </a:solidFill>
                <a:effectLst/>
                <a:latin typeface="Calibri" panose="020F0502020204030204" pitchFamily="34" charset="0"/>
              </a:rPr>
              <a:t>ClipartMax</a:t>
            </a:r>
            <a:r>
              <a:rPr lang="en-US" sz="1100" b="0" i="0" u="none" strike="noStrike" dirty="0">
                <a:solidFill>
                  <a:srgbClr val="000000"/>
                </a:solidFill>
                <a:effectLst/>
                <a:latin typeface="Calibri" panose="020F0502020204030204" pitchFamily="34" charset="0"/>
              </a:rPr>
              <a:t>. https://www.clipartmax.com/max/m2i8G6m2i8i8d3m2/</a:t>
            </a:r>
            <a:endParaRPr lang="en-US" dirty="0"/>
          </a:p>
        </p:txBody>
      </p:sp>
    </p:spTree>
    <p:extLst>
      <p:ext uri="{BB962C8B-B14F-4D97-AF65-F5344CB8AC3E}">
        <p14:creationId xmlns:p14="http://schemas.microsoft.com/office/powerpoint/2010/main" val="2597506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Image source: </a:t>
            </a:r>
            <a:r>
              <a:rPr lang="en-US" sz="1100" b="0" i="0" u="none" strike="noStrike" dirty="0" err="1">
                <a:solidFill>
                  <a:srgbClr val="000000"/>
                </a:solidFill>
                <a:effectLst/>
                <a:latin typeface="Calibri" panose="020F0502020204030204" pitchFamily="34" charset="0"/>
              </a:rPr>
              <a:t>ClipartMax</a:t>
            </a:r>
            <a:r>
              <a:rPr lang="en-US" sz="1100" b="0" i="0" u="none" strike="noStrike" dirty="0">
                <a:solidFill>
                  <a:srgbClr val="000000"/>
                </a:solidFill>
                <a:effectLst/>
                <a:latin typeface="Calibri" panose="020F0502020204030204" pitchFamily="34" charset="0"/>
              </a:rPr>
              <a:t>. (n.d.). Food Truck Clip Art [Image]. </a:t>
            </a:r>
            <a:r>
              <a:rPr lang="en-US" sz="1100" b="0" i="0" u="none" strike="noStrike" dirty="0" err="1">
                <a:solidFill>
                  <a:srgbClr val="000000"/>
                </a:solidFill>
                <a:effectLst/>
                <a:latin typeface="Calibri" panose="020F0502020204030204" pitchFamily="34" charset="0"/>
              </a:rPr>
              <a:t>ClipartMax</a:t>
            </a:r>
            <a:r>
              <a:rPr lang="en-US" sz="1100" b="0" i="0" u="none" strike="noStrike" dirty="0">
                <a:solidFill>
                  <a:srgbClr val="000000"/>
                </a:solidFill>
                <a:effectLst/>
                <a:latin typeface="Calibri" panose="020F0502020204030204" pitchFamily="34" charset="0"/>
              </a:rPr>
              <a:t>. https://www.clipartmax.com/max/m2i8G6m2i8i8d3m2/</a:t>
            </a:r>
            <a:endParaRPr lang="en-US" dirty="0"/>
          </a:p>
        </p:txBody>
      </p:sp>
    </p:spTree>
    <p:extLst>
      <p:ext uri="{BB962C8B-B14F-4D97-AF65-F5344CB8AC3E}">
        <p14:creationId xmlns:p14="http://schemas.microsoft.com/office/powerpoint/2010/main" val="1404925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0" i="0" u="none" strike="noStrike" dirty="0">
                <a:solidFill>
                  <a:srgbClr val="292929"/>
                </a:solidFill>
                <a:effectLst/>
                <a:latin typeface="Arial" panose="020B0604020202020204" pitchFamily="34" charset="0"/>
              </a:rPr>
              <a:t>Strategy: K20 Center. (n.d.). Gallery Walk/Carousel. Strategies. </a:t>
            </a:r>
            <a:r>
              <a:rPr lang="en-US" sz="1800" b="0" i="0" u="sng" strike="noStrike" dirty="0">
                <a:solidFill>
                  <a:srgbClr val="1155CC"/>
                </a:solidFill>
                <a:effectLst/>
                <a:latin typeface="Arial" panose="020B0604020202020204" pitchFamily="34" charset="0"/>
                <a:hlinkClick r:id="rId3"/>
              </a:rPr>
              <a:t>https://learn.k20center.ou.edu/strategy/118</a:t>
            </a:r>
            <a:endParaRPr lang="en-US" dirty="0"/>
          </a:p>
        </p:txBody>
      </p:sp>
    </p:spTree>
    <p:extLst>
      <p:ext uri="{BB962C8B-B14F-4D97-AF65-F5344CB8AC3E}">
        <p14:creationId xmlns:p14="http://schemas.microsoft.com/office/powerpoint/2010/main" val="8873439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457517" y="1427702"/>
            <a:ext cx="7040563" cy="3057014"/>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457200" y="1305059"/>
            <a:ext cx="5020614"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911850" y="1663336"/>
            <a:ext cx="1828800" cy="1828009"/>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457200" y="1305059"/>
            <a:ext cx="3994500"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4692302" y="1305059"/>
            <a:ext cx="3994150" cy="1420813"/>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721476" y="1313644"/>
            <a:ext cx="5701048" cy="3206840"/>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574750" y="1534732"/>
            <a:ext cx="3994500" cy="2376154"/>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3017949" y="3943350"/>
            <a:ext cx="3108101" cy="521326"/>
          </a:xfrm>
          <a:prstGeom prst="rect">
            <a:avLst/>
          </a:prstGeom>
          <a:noFill/>
          <a:ln>
            <a:noFill/>
          </a:ln>
        </p:spPr>
        <p:txBody>
          <a:bodyPr lIns="91421" tIns="91421" rIns="91421" bIns="91421" anchor="t" anchorCtr="0">
            <a:normAutofit/>
          </a:bodyPr>
          <a:lstStyle>
            <a:lvl1pPr marL="0" indent="0" rtl="0">
              <a:buSzPct val="100000"/>
              <a:buNone/>
              <a:defRPr sz="1600" b="1" i="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828288" y="1352281"/>
            <a:ext cx="639651" cy="53662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644652" y="1007598"/>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644652" y="2400300"/>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227013" indent="-227013">
              <a:buClr>
                <a:schemeClr val="accent4"/>
              </a:buClr>
              <a:buSzPct val="100000"/>
              <a:buFont typeface="Arial" panose="020B0604020202020204" pitchFamily="34" charset="0"/>
              <a:buChar char="•"/>
              <a:defRPr sz="26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700"/>
            </a:lvl3pPr>
            <a:lvl4pPr marL="891494" indent="-157726">
              <a:buSzPct val="100000"/>
              <a:buFont typeface="Arial" panose="020B0604020202020204" pitchFamily="34" charset="0"/>
              <a:buChar char="•"/>
              <a:defRPr/>
            </a:lvl4pPr>
            <a:lvl5pPr marL="1097224" indent="-157726">
              <a:buSzPct val="100000"/>
              <a:buFont typeface="Arial" panose="020B0604020202020204" pitchFamily="34" charset="0"/>
              <a:buChar char="•"/>
              <a:defRPr sz="1350"/>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342900" indent="-342900">
              <a:buClr>
                <a:schemeClr val="accent4"/>
              </a:buClr>
              <a:buSzPct val="100000"/>
              <a:buFont typeface="+mj-lt"/>
              <a:buAutoNum type="arabicPeriod"/>
              <a:defRPr sz="2600"/>
            </a:lvl1pPr>
            <a:lvl2pPr marL="627063" indent="-333375">
              <a:buClr>
                <a:schemeClr val="accent4"/>
              </a:buClr>
              <a:buSzPct val="100000"/>
              <a:buFont typeface="+mj-lt"/>
              <a:buAutoNum type="alphaLcParenR"/>
              <a:defRPr sz="2000"/>
            </a:lvl2pPr>
            <a:lvl3pPr marL="914400" indent="-227013">
              <a:buClr>
                <a:schemeClr val="accent4"/>
              </a:buClr>
              <a:buSzPct val="100000"/>
              <a:buFont typeface="+mj-lt"/>
              <a:buAutoNum type="romanLcPeriod"/>
              <a:defRPr sz="1700"/>
            </a:lvl3pPr>
            <a:lvl4pPr marL="1076668" indent="-342900">
              <a:buSzPct val="100000"/>
              <a:buFont typeface="+mj-lt"/>
              <a:buAutoNum type="arabicPeriod"/>
              <a:defRPr/>
            </a:lvl4pPr>
            <a:lvl5pPr marL="1282398" indent="-342900">
              <a:buSzPct val="100000"/>
              <a:buFont typeface="+mj-lt"/>
              <a:buAutoNum type="arabicPeriod"/>
              <a:defRPr sz="1350"/>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530352" y="2028498"/>
            <a:ext cx="7772400" cy="1132284"/>
          </a:xfrm>
        </p:spPr>
        <p:txBody>
          <a:bodyPr lIns="45718" rIns="45718" anchor="t">
            <a:normAutofit/>
          </a:bodyPr>
          <a:lstStyle>
            <a:lvl1pPr marL="398463" indent="-342900">
              <a:buClr>
                <a:schemeClr val="tx1"/>
              </a:buClr>
              <a:buFont typeface="Arial" panose="020B0604020202020204" pitchFamily="34" charset="0"/>
              <a:buChar char="•"/>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2954"/>
            <a:ext cx="8229600" cy="85725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457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4648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457200" y="1974760"/>
            <a:ext cx="4040188" cy="2795480"/>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4649788" y="1974760"/>
            <a:ext cx="4040188" cy="2795481"/>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81400" y="1330012"/>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450850" y="1330012"/>
            <a:ext cx="3124200" cy="3257550"/>
          </a:xfrm>
        </p:spPr>
        <p:txBody>
          <a:bodyPr tIns="0"/>
          <a:lstStyle>
            <a:lvl1pPr>
              <a:buSzPct val="100000"/>
              <a:defRPr sz="1800"/>
            </a:lvl1pPr>
            <a:lvl2pPr marL="480035" indent="-185156">
              <a:buSzPct val="100000"/>
              <a:buFont typeface="Arial" panose="020B0604020202020204" pitchFamily="34" charset="0"/>
              <a:buChar char="•"/>
              <a:defRPr sz="1600"/>
            </a:lvl2pPr>
            <a:lvl3pPr marL="685765" indent="-185156">
              <a:buSzPct val="100000"/>
              <a:buFont typeface="Arial" panose="020B0604020202020204" pitchFamily="34" charset="0"/>
              <a:buChar char="•"/>
              <a:defRPr sz="1400"/>
            </a:lvl3pPr>
            <a:lvl4pPr marL="891494" indent="-157726">
              <a:buSzPct val="100000"/>
              <a:buFont typeface="Arial" panose="020B0604020202020204" pitchFamily="34" charset="0"/>
              <a:buChar char="•"/>
              <a:defRPr sz="13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457200" y="1343696"/>
            <a:ext cx="6125827" cy="3408340"/>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image" Target="../media/image11.png"/><Relationship Id="rId1" Type="http://schemas.openxmlformats.org/officeDocument/2006/relationships/slideLayout" Target="../slideLayouts/slideLayout3.x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5.wmf"/><Relationship Id="rId5" Type="http://schemas.openxmlformats.org/officeDocument/2006/relationships/oleObject" Target="../embeddings/oleObject4.bin"/><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image" Target="../media/image13.png"/><Relationship Id="rId1" Type="http://schemas.openxmlformats.org/officeDocument/2006/relationships/slideLayout" Target="../slideLayouts/slideLayout3.xml"/><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image" Target="../media/image17.png"/><Relationship Id="rId1" Type="http://schemas.openxmlformats.org/officeDocument/2006/relationships/slideLayout" Target="../slideLayouts/slideLayout3.xml"/><Relationship Id="rId4" Type="http://schemas.openxmlformats.org/officeDocument/2006/relationships/image" Target="../media/image1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image" Target="../media/image11.png"/><Relationship Id="rId1" Type="http://schemas.openxmlformats.org/officeDocument/2006/relationships/slideLayout" Target="../slideLayouts/slideLayout3.xml"/><Relationship Id="rId4" Type="http://schemas.openxmlformats.org/officeDocument/2006/relationships/image" Target="../media/image18.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ideo" Target="https://www.youtube.com/embed/VooHiweb1sw?feature=oembed" TargetMode="Externa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3309935"/>
            <a:ext cx="8229600" cy="1409699"/>
          </a:xfrm>
        </p:spPr>
        <p:txBody>
          <a:bodyPr>
            <a:normAutofit/>
          </a:bodyPr>
          <a:lstStyle/>
          <a:p>
            <a:pPr marL="457200" indent="-457200">
              <a:spcBef>
                <a:spcPts val="0"/>
              </a:spcBef>
              <a:spcAft>
                <a:spcPts val="600"/>
              </a:spcAft>
            </a:pPr>
            <a:r>
              <a:rPr lang="en-US" sz="2200" b="1" i="1" dirty="0"/>
              <a:t>One burger and two orders of fries cost 6 dollars.</a:t>
            </a:r>
          </a:p>
          <a:p>
            <a:pPr marL="914400" lvl="1" indent="-457200">
              <a:spcBef>
                <a:spcPts val="0"/>
              </a:spcBef>
              <a:spcAft>
                <a:spcPts val="200"/>
              </a:spcAft>
            </a:pPr>
            <a:r>
              <a:rPr lang="en-US" dirty="0"/>
              <a:t>B = </a:t>
            </a:r>
            <a:r>
              <a:rPr lang="en-US" b="1" dirty="0"/>
              <a:t>cost</a:t>
            </a:r>
            <a:r>
              <a:rPr lang="en-US" dirty="0"/>
              <a:t> of one burger</a:t>
            </a:r>
          </a:p>
          <a:p>
            <a:pPr marL="914400" lvl="1" indent="-457200">
              <a:spcBef>
                <a:spcPts val="0"/>
              </a:spcBef>
              <a:spcAft>
                <a:spcPts val="200"/>
              </a:spcAft>
            </a:pPr>
            <a:r>
              <a:rPr lang="en-US" dirty="0"/>
              <a:t>F = </a:t>
            </a:r>
            <a:r>
              <a:rPr lang="en-US" b="1" dirty="0"/>
              <a:t>cost</a:t>
            </a:r>
            <a:r>
              <a:rPr lang="en-US" dirty="0"/>
              <a:t> of one order of fries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Understanding an Equation</a:t>
            </a:r>
          </a:p>
        </p:txBody>
      </p:sp>
      <p:pic>
        <p:nvPicPr>
          <p:cNvPr id="3" name="Picture 2" descr="A picture containing icon&#10;&#10;Description automatically generated">
            <a:extLst>
              <a:ext uri="{FF2B5EF4-FFF2-40B4-BE49-F238E27FC236}">
                <a16:creationId xmlns:a16="http://schemas.microsoft.com/office/drawing/2014/main" id="{B5CA7853-DAFB-4AAA-8381-D53005E763AA}"/>
              </a:ext>
            </a:extLst>
          </p:cNvPr>
          <p:cNvPicPr>
            <a:picLocks noChangeAspect="1"/>
          </p:cNvPicPr>
          <p:nvPr/>
        </p:nvPicPr>
        <p:blipFill>
          <a:blip r:embed="rId2"/>
          <a:stretch>
            <a:fillRect/>
          </a:stretch>
        </p:blipFill>
        <p:spPr>
          <a:xfrm>
            <a:off x="457199" y="1232838"/>
            <a:ext cx="8173609" cy="1487175"/>
          </a:xfrm>
          <a:prstGeom prst="rect">
            <a:avLst/>
          </a:prstGeom>
        </p:spPr>
      </p:pic>
      <p:graphicFrame>
        <p:nvGraphicFramePr>
          <p:cNvPr id="4" name="Object 3">
            <a:extLst>
              <a:ext uri="{FF2B5EF4-FFF2-40B4-BE49-F238E27FC236}">
                <a16:creationId xmlns:a16="http://schemas.microsoft.com/office/drawing/2014/main" id="{AD8C1B56-7AEF-4C55-B5F2-5DEC799C3BBA}"/>
              </a:ext>
            </a:extLst>
          </p:cNvPr>
          <p:cNvGraphicFramePr>
            <a:graphicFrameLocks noChangeAspect="1"/>
          </p:cNvGraphicFramePr>
          <p:nvPr>
            <p:extLst>
              <p:ext uri="{D42A27DB-BD31-4B8C-83A1-F6EECF244321}">
                <p14:modId xmlns:p14="http://schemas.microsoft.com/office/powerpoint/2010/main" val="1467059198"/>
              </p:ext>
            </p:extLst>
          </p:nvPr>
        </p:nvGraphicFramePr>
        <p:xfrm>
          <a:off x="7278688" y="1985951"/>
          <a:ext cx="1244600" cy="266700"/>
        </p:xfrm>
        <a:graphic>
          <a:graphicData uri="http://schemas.openxmlformats.org/presentationml/2006/ole">
            <mc:AlternateContent xmlns:mc="http://schemas.openxmlformats.org/markup-compatibility/2006">
              <mc:Choice xmlns:v="urn:schemas-microsoft-com:vml" Requires="v">
                <p:oleObj name="Equation" r:id="rId3" imgW="1244520" imgH="266400" progId="Equation.DSMT4">
                  <p:embed/>
                </p:oleObj>
              </mc:Choice>
              <mc:Fallback>
                <p:oleObj name="Equation" r:id="rId3" imgW="1244520" imgH="266400" progId="Equation.DSMT4">
                  <p:embed/>
                  <p:pic>
                    <p:nvPicPr>
                      <p:cNvPr id="4" name="Object 3">
                        <a:extLst>
                          <a:ext uri="{FF2B5EF4-FFF2-40B4-BE49-F238E27FC236}">
                            <a16:creationId xmlns:a16="http://schemas.microsoft.com/office/drawing/2014/main" id="{AD8C1B56-7AEF-4C55-B5F2-5DEC799C3BBA}"/>
                          </a:ext>
                        </a:extLst>
                      </p:cNvPr>
                      <p:cNvPicPr/>
                      <p:nvPr/>
                    </p:nvPicPr>
                    <p:blipFill>
                      <a:blip r:embed="rId4"/>
                      <a:stretch>
                        <a:fillRect/>
                      </a:stretch>
                    </p:blipFill>
                    <p:spPr>
                      <a:xfrm>
                        <a:off x="7278688" y="1985951"/>
                        <a:ext cx="1244600" cy="266700"/>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0BE436E5-4A79-4496-AE73-26CA9A390724}"/>
              </a:ext>
            </a:extLst>
          </p:cNvPr>
          <p:cNvSpPr txBox="1"/>
          <p:nvPr/>
        </p:nvSpPr>
        <p:spPr>
          <a:xfrm>
            <a:off x="457199" y="2813827"/>
            <a:ext cx="1554480" cy="4767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200" b="1" dirty="0">
                <a:solidFill>
                  <a:schemeClr val="bg1"/>
                </a:solidFill>
              </a:rPr>
              <a:t>Statement</a:t>
            </a:r>
            <a:endParaRPr lang="en-US" sz="2200" dirty="0">
              <a:solidFill>
                <a:schemeClr val="bg1"/>
              </a:solidFill>
            </a:endParaRPr>
          </a:p>
        </p:txBody>
      </p:sp>
      <p:sp>
        <p:nvSpPr>
          <p:cNvPr id="12" name="TextBox 11">
            <a:extLst>
              <a:ext uri="{FF2B5EF4-FFF2-40B4-BE49-F238E27FC236}">
                <a16:creationId xmlns:a16="http://schemas.microsoft.com/office/drawing/2014/main" id="{A57B2D9F-BBD2-49B6-BE60-D58831142636}"/>
              </a:ext>
            </a:extLst>
          </p:cNvPr>
          <p:cNvSpPr txBox="1"/>
          <p:nvPr/>
        </p:nvSpPr>
        <p:spPr>
          <a:xfrm>
            <a:off x="7174541" y="1271738"/>
            <a:ext cx="1456267" cy="4767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200" b="1" dirty="0">
                <a:solidFill>
                  <a:schemeClr val="bg1"/>
                </a:solidFill>
              </a:rPr>
              <a:t>Equation</a:t>
            </a:r>
            <a:endParaRPr lang="en-US" sz="2200" dirty="0">
              <a:solidFill>
                <a:schemeClr val="bg1"/>
              </a:solidFill>
            </a:endParaRPr>
          </a:p>
        </p:txBody>
      </p:sp>
    </p:spTree>
    <p:extLst>
      <p:ext uri="{BB962C8B-B14F-4D97-AF65-F5344CB8AC3E}">
        <p14:creationId xmlns:p14="http://schemas.microsoft.com/office/powerpoint/2010/main" val="23702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5" descr="Application, icon&#10;&#10;Description automatically generated">
            <a:extLst>
              <a:ext uri="{FF2B5EF4-FFF2-40B4-BE49-F238E27FC236}">
                <a16:creationId xmlns:a16="http://schemas.microsoft.com/office/drawing/2014/main" id="{61FD94D7-9C15-4F2B-BFBB-63B7439F13AE}"/>
              </a:ext>
            </a:extLst>
          </p:cNvPr>
          <p:cNvPicPr>
            <a:picLocks noChangeAspect="1"/>
          </p:cNvPicPr>
          <p:nvPr/>
        </p:nvPicPr>
        <p:blipFill>
          <a:blip r:embed="rId2"/>
          <a:stretch>
            <a:fillRect/>
          </a:stretch>
        </p:blipFill>
        <p:spPr>
          <a:xfrm>
            <a:off x="457199" y="1227145"/>
            <a:ext cx="8174736" cy="1487380"/>
          </a:xfrm>
          <a:prstGeom prst="rect">
            <a:avLst/>
          </a:prstGeom>
        </p:spPr>
      </p:pic>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3309935"/>
            <a:ext cx="8229600" cy="1409699"/>
          </a:xfrm>
        </p:spPr>
        <p:txBody>
          <a:bodyPr>
            <a:normAutofit/>
          </a:bodyPr>
          <a:lstStyle/>
          <a:p>
            <a:pPr marL="457200" indent="-457200">
              <a:spcBef>
                <a:spcPts val="0"/>
              </a:spcBef>
              <a:spcAft>
                <a:spcPts val="600"/>
              </a:spcAft>
            </a:pPr>
            <a:r>
              <a:rPr lang="en-US" sz="2200" b="1" i="1" dirty="0"/>
              <a:t>One burger and two drinks cost 5 dollars.</a:t>
            </a:r>
          </a:p>
          <a:p>
            <a:pPr marL="914400" lvl="1" indent="-457200">
              <a:spcBef>
                <a:spcPts val="0"/>
              </a:spcBef>
              <a:spcAft>
                <a:spcPts val="200"/>
              </a:spcAft>
            </a:pPr>
            <a:r>
              <a:rPr lang="en-US" dirty="0"/>
              <a:t>B = </a:t>
            </a:r>
            <a:r>
              <a:rPr lang="en-US" b="1" dirty="0"/>
              <a:t>cost</a:t>
            </a:r>
            <a:r>
              <a:rPr lang="en-US" dirty="0"/>
              <a:t> of one burger</a:t>
            </a:r>
          </a:p>
          <a:p>
            <a:pPr marL="914400" lvl="1" indent="-457200">
              <a:spcBef>
                <a:spcPts val="0"/>
              </a:spcBef>
              <a:spcAft>
                <a:spcPts val="200"/>
              </a:spcAft>
            </a:pPr>
            <a:r>
              <a:rPr lang="en-US" dirty="0"/>
              <a:t>D = </a:t>
            </a:r>
            <a:r>
              <a:rPr lang="en-US" b="1" dirty="0"/>
              <a:t>cost</a:t>
            </a:r>
            <a:r>
              <a:rPr lang="en-US" dirty="0"/>
              <a:t> of one drink</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Equation #2</a:t>
            </a:r>
          </a:p>
        </p:txBody>
      </p:sp>
      <p:graphicFrame>
        <p:nvGraphicFramePr>
          <p:cNvPr id="4" name="Object 3">
            <a:extLst>
              <a:ext uri="{FF2B5EF4-FFF2-40B4-BE49-F238E27FC236}">
                <a16:creationId xmlns:a16="http://schemas.microsoft.com/office/drawing/2014/main" id="{AD8C1B56-7AEF-4C55-B5F2-5DEC799C3BBA}"/>
              </a:ext>
            </a:extLst>
          </p:cNvPr>
          <p:cNvGraphicFramePr>
            <a:graphicFrameLocks noChangeAspect="1"/>
          </p:cNvGraphicFramePr>
          <p:nvPr>
            <p:extLst>
              <p:ext uri="{D42A27DB-BD31-4B8C-83A1-F6EECF244321}">
                <p14:modId xmlns:p14="http://schemas.microsoft.com/office/powerpoint/2010/main" val="499639438"/>
              </p:ext>
            </p:extLst>
          </p:nvPr>
        </p:nvGraphicFramePr>
        <p:xfrm>
          <a:off x="7278688" y="1900221"/>
          <a:ext cx="1244600" cy="266700"/>
        </p:xfrm>
        <a:graphic>
          <a:graphicData uri="http://schemas.openxmlformats.org/presentationml/2006/ole">
            <mc:AlternateContent xmlns:mc="http://schemas.openxmlformats.org/markup-compatibility/2006">
              <mc:Choice xmlns:v="urn:schemas-microsoft-com:vml" Requires="v">
                <p:oleObj name="Equation" r:id="rId3" imgW="1244520" imgH="266400" progId="Equation.DSMT4">
                  <p:embed/>
                </p:oleObj>
              </mc:Choice>
              <mc:Fallback>
                <p:oleObj name="Equation" r:id="rId3" imgW="1244520" imgH="266400" progId="Equation.DSMT4">
                  <p:embed/>
                  <p:pic>
                    <p:nvPicPr>
                      <p:cNvPr id="4" name="Object 3">
                        <a:extLst>
                          <a:ext uri="{FF2B5EF4-FFF2-40B4-BE49-F238E27FC236}">
                            <a16:creationId xmlns:a16="http://schemas.microsoft.com/office/drawing/2014/main" id="{AD8C1B56-7AEF-4C55-B5F2-5DEC799C3BBA}"/>
                          </a:ext>
                        </a:extLst>
                      </p:cNvPr>
                      <p:cNvPicPr/>
                      <p:nvPr/>
                    </p:nvPicPr>
                    <p:blipFill>
                      <a:blip r:embed="rId4"/>
                      <a:stretch>
                        <a:fillRect/>
                      </a:stretch>
                    </p:blipFill>
                    <p:spPr>
                      <a:xfrm>
                        <a:off x="7278688" y="1900221"/>
                        <a:ext cx="1244600" cy="266700"/>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0BE436E5-4A79-4496-AE73-26CA9A390724}"/>
              </a:ext>
            </a:extLst>
          </p:cNvPr>
          <p:cNvSpPr txBox="1"/>
          <p:nvPr/>
        </p:nvSpPr>
        <p:spPr>
          <a:xfrm>
            <a:off x="457199" y="2814552"/>
            <a:ext cx="1554480" cy="4767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200" b="1" dirty="0">
                <a:solidFill>
                  <a:schemeClr val="bg1"/>
                </a:solidFill>
              </a:rPr>
              <a:t>Statement</a:t>
            </a:r>
            <a:endParaRPr lang="en-US" sz="2200" dirty="0">
              <a:solidFill>
                <a:schemeClr val="bg1"/>
              </a:solidFill>
            </a:endParaRPr>
          </a:p>
        </p:txBody>
      </p:sp>
      <p:sp>
        <p:nvSpPr>
          <p:cNvPr id="12" name="TextBox 11">
            <a:extLst>
              <a:ext uri="{FF2B5EF4-FFF2-40B4-BE49-F238E27FC236}">
                <a16:creationId xmlns:a16="http://schemas.microsoft.com/office/drawing/2014/main" id="{A57B2D9F-BBD2-49B6-BE60-D58831142636}"/>
              </a:ext>
            </a:extLst>
          </p:cNvPr>
          <p:cNvSpPr txBox="1"/>
          <p:nvPr/>
        </p:nvSpPr>
        <p:spPr>
          <a:xfrm>
            <a:off x="7174541" y="1197916"/>
            <a:ext cx="1456267" cy="4767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200" b="1" dirty="0">
                <a:solidFill>
                  <a:schemeClr val="bg1"/>
                </a:solidFill>
              </a:rPr>
              <a:t>Equation</a:t>
            </a:r>
            <a:endParaRPr lang="en-US" sz="2200" dirty="0">
              <a:solidFill>
                <a:schemeClr val="bg1"/>
              </a:solidFill>
            </a:endParaRPr>
          </a:p>
        </p:txBody>
      </p:sp>
    </p:spTree>
    <p:extLst>
      <p:ext uri="{BB962C8B-B14F-4D97-AF65-F5344CB8AC3E}">
        <p14:creationId xmlns:p14="http://schemas.microsoft.com/office/powerpoint/2010/main" val="15905220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5" descr="A picture containing graphical user interface&#10;&#10;Description automatically generated">
            <a:extLst>
              <a:ext uri="{FF2B5EF4-FFF2-40B4-BE49-F238E27FC236}">
                <a16:creationId xmlns:a16="http://schemas.microsoft.com/office/drawing/2014/main" id="{52447D79-FBBA-49BD-AB55-8BBED740B93D}"/>
              </a:ext>
            </a:extLst>
          </p:cNvPr>
          <p:cNvPicPr>
            <a:picLocks noChangeAspect="1"/>
          </p:cNvPicPr>
          <p:nvPr/>
        </p:nvPicPr>
        <p:blipFill>
          <a:blip r:embed="rId2"/>
          <a:stretch>
            <a:fillRect/>
          </a:stretch>
        </p:blipFill>
        <p:spPr>
          <a:xfrm>
            <a:off x="456072" y="1242160"/>
            <a:ext cx="8046720" cy="1464088"/>
          </a:xfrm>
          <a:prstGeom prst="rect">
            <a:avLst/>
          </a:prstGeom>
        </p:spPr>
      </p:pic>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199" y="3309936"/>
            <a:ext cx="8533650" cy="1507264"/>
          </a:xfrm>
        </p:spPr>
        <p:txBody>
          <a:bodyPr>
            <a:noAutofit/>
          </a:bodyPr>
          <a:lstStyle/>
          <a:p>
            <a:pPr marL="457200" indent="-457200">
              <a:spcBef>
                <a:spcPts val="0"/>
              </a:spcBef>
              <a:spcAft>
                <a:spcPts val="600"/>
              </a:spcAft>
            </a:pPr>
            <a:r>
              <a:rPr lang="en-US" sz="2200" b="1" i="1" dirty="0"/>
              <a:t>One burger, one drink, and one fry order cost 5 dollars and 50 cents.</a:t>
            </a:r>
          </a:p>
          <a:p>
            <a:pPr marL="914400" lvl="1" indent="-457200">
              <a:spcBef>
                <a:spcPts val="0"/>
              </a:spcBef>
              <a:spcAft>
                <a:spcPts val="200"/>
              </a:spcAft>
            </a:pPr>
            <a:r>
              <a:rPr lang="en-US" dirty="0"/>
              <a:t>B = </a:t>
            </a:r>
            <a:r>
              <a:rPr lang="en-US" b="1" dirty="0"/>
              <a:t>cost</a:t>
            </a:r>
            <a:r>
              <a:rPr lang="en-US" dirty="0"/>
              <a:t> of one burger</a:t>
            </a:r>
          </a:p>
          <a:p>
            <a:pPr marL="914400" lvl="1" indent="-457200">
              <a:spcBef>
                <a:spcPts val="0"/>
              </a:spcBef>
              <a:spcAft>
                <a:spcPts val="200"/>
              </a:spcAft>
            </a:pPr>
            <a:r>
              <a:rPr lang="en-US" dirty="0"/>
              <a:t>D = </a:t>
            </a:r>
            <a:r>
              <a:rPr lang="en-US" b="1" dirty="0"/>
              <a:t>cost</a:t>
            </a:r>
            <a:r>
              <a:rPr lang="en-US" dirty="0"/>
              <a:t> of one drink</a:t>
            </a:r>
          </a:p>
          <a:p>
            <a:pPr marL="914400" lvl="1" indent="-457200">
              <a:spcBef>
                <a:spcPts val="0"/>
              </a:spcBef>
              <a:spcAft>
                <a:spcPts val="300"/>
              </a:spcAft>
            </a:pPr>
            <a:r>
              <a:rPr lang="en-US" dirty="0"/>
              <a:t>F = </a:t>
            </a:r>
            <a:r>
              <a:rPr lang="en-US" b="1" dirty="0"/>
              <a:t>cost</a:t>
            </a:r>
            <a:r>
              <a:rPr lang="en-US" dirty="0"/>
              <a:t> of one order of fries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Equation #3</a:t>
            </a:r>
          </a:p>
        </p:txBody>
      </p:sp>
      <p:sp>
        <p:nvSpPr>
          <p:cNvPr id="5" name="TextBox 4">
            <a:extLst>
              <a:ext uri="{FF2B5EF4-FFF2-40B4-BE49-F238E27FC236}">
                <a16:creationId xmlns:a16="http://schemas.microsoft.com/office/drawing/2014/main" id="{0BE436E5-4A79-4496-AE73-26CA9A390724}"/>
              </a:ext>
            </a:extLst>
          </p:cNvPr>
          <p:cNvSpPr txBox="1"/>
          <p:nvPr/>
        </p:nvSpPr>
        <p:spPr>
          <a:xfrm>
            <a:off x="457200" y="2813304"/>
            <a:ext cx="1554480" cy="4767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200" b="1" dirty="0">
                <a:solidFill>
                  <a:schemeClr val="bg1"/>
                </a:solidFill>
              </a:rPr>
              <a:t>Statement</a:t>
            </a:r>
            <a:endParaRPr lang="en-US" sz="2200" dirty="0">
              <a:solidFill>
                <a:schemeClr val="bg1"/>
              </a:solidFill>
            </a:endParaRPr>
          </a:p>
        </p:txBody>
      </p:sp>
      <p:sp>
        <p:nvSpPr>
          <p:cNvPr id="12" name="TextBox 11">
            <a:extLst>
              <a:ext uri="{FF2B5EF4-FFF2-40B4-BE49-F238E27FC236}">
                <a16:creationId xmlns:a16="http://schemas.microsoft.com/office/drawing/2014/main" id="{A57B2D9F-BBD2-49B6-BE60-D58831142636}"/>
              </a:ext>
            </a:extLst>
          </p:cNvPr>
          <p:cNvSpPr txBox="1"/>
          <p:nvPr/>
        </p:nvSpPr>
        <p:spPr>
          <a:xfrm>
            <a:off x="7174541" y="1114568"/>
            <a:ext cx="1456267" cy="4767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200" b="1" dirty="0">
                <a:solidFill>
                  <a:schemeClr val="bg1"/>
                </a:solidFill>
              </a:rPr>
              <a:t>Equation</a:t>
            </a:r>
            <a:endParaRPr lang="en-US" sz="2200" dirty="0">
              <a:solidFill>
                <a:schemeClr val="bg1"/>
              </a:solidFill>
            </a:endParaRPr>
          </a:p>
        </p:txBody>
      </p:sp>
      <p:sp>
        <p:nvSpPr>
          <p:cNvPr id="11" name="TextBox 10">
            <a:extLst>
              <a:ext uri="{FF2B5EF4-FFF2-40B4-BE49-F238E27FC236}">
                <a16:creationId xmlns:a16="http://schemas.microsoft.com/office/drawing/2014/main" id="{3044BDDB-CC0A-42D2-B224-66CFED0BFC50}"/>
              </a:ext>
            </a:extLst>
          </p:cNvPr>
          <p:cNvSpPr txBox="1"/>
          <p:nvPr/>
        </p:nvSpPr>
        <p:spPr>
          <a:xfrm>
            <a:off x="7076908" y="1686073"/>
            <a:ext cx="2017084" cy="548640"/>
          </a:xfrm>
          <a:prstGeom prst="roundRect">
            <a:avLst/>
          </a:prstGeom>
          <a:ln w="57150"/>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US" sz="2200" dirty="0">
              <a:solidFill>
                <a:schemeClr val="bg1"/>
              </a:solidFill>
            </a:endParaRPr>
          </a:p>
        </p:txBody>
      </p:sp>
      <p:graphicFrame>
        <p:nvGraphicFramePr>
          <p:cNvPr id="4" name="Object 3">
            <a:extLst>
              <a:ext uri="{FF2B5EF4-FFF2-40B4-BE49-F238E27FC236}">
                <a16:creationId xmlns:a16="http://schemas.microsoft.com/office/drawing/2014/main" id="{AD8C1B56-7AEF-4C55-B5F2-5DEC799C3BBA}"/>
              </a:ext>
            </a:extLst>
          </p:cNvPr>
          <p:cNvGraphicFramePr>
            <a:graphicFrameLocks noChangeAspect="1"/>
          </p:cNvGraphicFramePr>
          <p:nvPr>
            <p:extLst>
              <p:ext uri="{D42A27DB-BD31-4B8C-83A1-F6EECF244321}">
                <p14:modId xmlns:p14="http://schemas.microsoft.com/office/powerpoint/2010/main" val="1083479303"/>
              </p:ext>
            </p:extLst>
          </p:nvPr>
        </p:nvGraphicFramePr>
        <p:xfrm>
          <a:off x="7131840" y="1818218"/>
          <a:ext cx="1905000" cy="266700"/>
        </p:xfrm>
        <a:graphic>
          <a:graphicData uri="http://schemas.openxmlformats.org/presentationml/2006/ole">
            <mc:AlternateContent xmlns:mc="http://schemas.openxmlformats.org/markup-compatibility/2006">
              <mc:Choice xmlns:v="urn:schemas-microsoft-com:vml" Requires="v">
                <p:oleObj name="Equation" r:id="rId3" imgW="1904760" imgH="266400" progId="Equation.DSMT4">
                  <p:embed/>
                </p:oleObj>
              </mc:Choice>
              <mc:Fallback>
                <p:oleObj name="Equation" r:id="rId3" imgW="1904760" imgH="266400" progId="Equation.DSMT4">
                  <p:embed/>
                  <p:pic>
                    <p:nvPicPr>
                      <p:cNvPr id="4" name="Object 3">
                        <a:extLst>
                          <a:ext uri="{FF2B5EF4-FFF2-40B4-BE49-F238E27FC236}">
                            <a16:creationId xmlns:a16="http://schemas.microsoft.com/office/drawing/2014/main" id="{AD8C1B56-7AEF-4C55-B5F2-5DEC799C3BBA}"/>
                          </a:ext>
                        </a:extLst>
                      </p:cNvPr>
                      <p:cNvPicPr/>
                      <p:nvPr/>
                    </p:nvPicPr>
                    <p:blipFill>
                      <a:blip r:embed="rId4"/>
                      <a:stretch>
                        <a:fillRect/>
                      </a:stretch>
                    </p:blipFill>
                    <p:spPr>
                      <a:xfrm>
                        <a:off x="7131840" y="1818218"/>
                        <a:ext cx="1905000" cy="266700"/>
                      </a:xfrm>
                      <a:prstGeom prst="rect">
                        <a:avLst/>
                      </a:prstGeom>
                    </p:spPr>
                  </p:pic>
                </p:oleObj>
              </mc:Fallback>
            </mc:AlternateContent>
          </a:graphicData>
        </a:graphic>
      </p:graphicFrame>
    </p:spTree>
    <p:extLst>
      <p:ext uri="{BB962C8B-B14F-4D97-AF65-F5344CB8AC3E}">
        <p14:creationId xmlns:p14="http://schemas.microsoft.com/office/powerpoint/2010/main" val="224739468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49D01BC-69E8-456B-806A-0AD6B31FF202}"/>
              </a:ext>
            </a:extLst>
          </p:cNvPr>
          <p:cNvSpPr>
            <a:spLocks noGrp="1"/>
          </p:cNvSpPr>
          <p:nvPr>
            <p:ph idx="1"/>
          </p:nvPr>
        </p:nvSpPr>
        <p:spPr>
          <a:xfrm>
            <a:off x="1833562" y="1835649"/>
            <a:ext cx="6853237" cy="1982576"/>
          </a:xfrm>
        </p:spPr>
        <p:txBody>
          <a:bodyPr/>
          <a:lstStyle/>
          <a:p>
            <a:pPr marL="457200" indent="-457200">
              <a:spcBef>
                <a:spcPts val="0"/>
              </a:spcBef>
              <a:spcAft>
                <a:spcPts val="600"/>
              </a:spcAft>
            </a:pPr>
            <a:r>
              <a:rPr lang="en-US" sz="2200" b="1" i="1" dirty="0"/>
              <a:t>One drink and two orders of fries cost 4 dollars </a:t>
            </a:r>
            <a:br>
              <a:rPr lang="en-US" sz="2200" b="1" i="1" dirty="0"/>
            </a:br>
            <a:r>
              <a:rPr lang="en-US" sz="2200" b="1" i="1" dirty="0"/>
              <a:t>and 75 cents.</a:t>
            </a:r>
          </a:p>
          <a:p>
            <a:pPr marL="914400" lvl="1" indent="-457200">
              <a:spcBef>
                <a:spcPts val="0"/>
              </a:spcBef>
              <a:spcAft>
                <a:spcPts val="200"/>
              </a:spcAft>
            </a:pPr>
            <a:r>
              <a:rPr lang="en-US" dirty="0"/>
              <a:t>D = </a:t>
            </a:r>
            <a:r>
              <a:rPr lang="en-US" b="1" dirty="0"/>
              <a:t>cost</a:t>
            </a:r>
            <a:r>
              <a:rPr lang="en-US" dirty="0"/>
              <a:t> of one drink</a:t>
            </a:r>
          </a:p>
          <a:p>
            <a:pPr marL="914400" lvl="1" indent="-457200">
              <a:spcBef>
                <a:spcPts val="0"/>
              </a:spcBef>
              <a:spcAft>
                <a:spcPts val="200"/>
              </a:spcAft>
            </a:pPr>
            <a:r>
              <a:rPr lang="en-US" dirty="0"/>
              <a:t>F = </a:t>
            </a:r>
            <a:r>
              <a:rPr lang="en-US" b="1" dirty="0"/>
              <a:t>cost</a:t>
            </a:r>
            <a:r>
              <a:rPr lang="en-US" dirty="0"/>
              <a:t> of one order of fries</a:t>
            </a:r>
          </a:p>
        </p:txBody>
      </p:sp>
      <p:sp>
        <p:nvSpPr>
          <p:cNvPr id="5" name="TextBox 4">
            <a:extLst>
              <a:ext uri="{FF2B5EF4-FFF2-40B4-BE49-F238E27FC236}">
                <a16:creationId xmlns:a16="http://schemas.microsoft.com/office/drawing/2014/main" id="{0BE436E5-4A79-4496-AE73-26CA9A390724}"/>
              </a:ext>
            </a:extLst>
          </p:cNvPr>
          <p:cNvSpPr txBox="1"/>
          <p:nvPr/>
        </p:nvSpPr>
        <p:spPr>
          <a:xfrm>
            <a:off x="1833563" y="1318745"/>
            <a:ext cx="1549967" cy="4767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200" b="1" dirty="0">
                <a:solidFill>
                  <a:schemeClr val="bg1"/>
                </a:solidFill>
              </a:rPr>
              <a:t>Statement</a:t>
            </a:r>
            <a:endParaRPr lang="en-US" sz="2200" dirty="0">
              <a:solidFill>
                <a:schemeClr val="bg1"/>
              </a:solidFill>
            </a:endParaRPr>
          </a:p>
        </p:txBody>
      </p:sp>
      <p:sp>
        <p:nvSpPr>
          <p:cNvPr id="12" name="TextBox 11">
            <a:extLst>
              <a:ext uri="{FF2B5EF4-FFF2-40B4-BE49-F238E27FC236}">
                <a16:creationId xmlns:a16="http://schemas.microsoft.com/office/drawing/2014/main" id="{A57B2D9F-BBD2-49B6-BE60-D58831142636}"/>
              </a:ext>
            </a:extLst>
          </p:cNvPr>
          <p:cNvSpPr txBox="1"/>
          <p:nvPr/>
        </p:nvSpPr>
        <p:spPr>
          <a:xfrm>
            <a:off x="4045255" y="3971185"/>
            <a:ext cx="1456267" cy="4767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200" b="1" dirty="0">
                <a:solidFill>
                  <a:schemeClr val="bg1"/>
                </a:solidFill>
              </a:rPr>
              <a:t>Equation</a:t>
            </a:r>
            <a:endParaRPr lang="en-US" sz="2200" dirty="0">
              <a:solidFill>
                <a:schemeClr val="bg1"/>
              </a:solidFill>
            </a:endParaRPr>
          </a:p>
        </p:txBody>
      </p:sp>
      <p:pic>
        <p:nvPicPr>
          <p:cNvPr id="10" name="Picture 9" descr="Graphical user interface, website&#10;&#10;Description automatically generated">
            <a:extLst>
              <a:ext uri="{FF2B5EF4-FFF2-40B4-BE49-F238E27FC236}">
                <a16:creationId xmlns:a16="http://schemas.microsoft.com/office/drawing/2014/main" id="{599DA1BF-0F3C-4743-AC1A-E24102BFE6B6}"/>
              </a:ext>
            </a:extLst>
          </p:cNvPr>
          <p:cNvPicPr>
            <a:picLocks noChangeAspect="1"/>
          </p:cNvPicPr>
          <p:nvPr/>
        </p:nvPicPr>
        <p:blipFill rotWithShape="1">
          <a:blip r:embed="rId3"/>
          <a:srcRect l="49226" t="90870"/>
          <a:stretch/>
        </p:blipFill>
        <p:spPr>
          <a:xfrm>
            <a:off x="575932" y="3990300"/>
            <a:ext cx="2736160" cy="469605"/>
          </a:xfrm>
          <a:prstGeom prst="rect">
            <a:avLst/>
          </a:prstGeom>
        </p:spPr>
      </p:pic>
      <p:pic>
        <p:nvPicPr>
          <p:cNvPr id="11" name="Picture 10" descr="Chart&#10;&#10;Description automatically generated">
            <a:extLst>
              <a:ext uri="{FF2B5EF4-FFF2-40B4-BE49-F238E27FC236}">
                <a16:creationId xmlns:a16="http://schemas.microsoft.com/office/drawing/2014/main" id="{D94B6B7E-1706-4BE9-B5DB-A66768437303}"/>
              </a:ext>
            </a:extLst>
          </p:cNvPr>
          <p:cNvPicPr>
            <a:picLocks noChangeAspect="1"/>
          </p:cNvPicPr>
          <p:nvPr/>
        </p:nvPicPr>
        <p:blipFill rotWithShape="1">
          <a:blip r:embed="rId4"/>
          <a:srcRect b="19758"/>
          <a:stretch/>
        </p:blipFill>
        <p:spPr>
          <a:xfrm>
            <a:off x="457198" y="307247"/>
            <a:ext cx="1245765" cy="4127259"/>
          </a:xfrm>
          <a:prstGeom prst="rect">
            <a:avLst/>
          </a:prstGeom>
        </p:spPr>
      </p:pic>
      <p:sp>
        <p:nvSpPr>
          <p:cNvPr id="13" name="TextBox 12">
            <a:extLst>
              <a:ext uri="{FF2B5EF4-FFF2-40B4-BE49-F238E27FC236}">
                <a16:creationId xmlns:a16="http://schemas.microsoft.com/office/drawing/2014/main" id="{46CAEE1E-F393-46B3-8DE5-C569E030775E}"/>
              </a:ext>
            </a:extLst>
          </p:cNvPr>
          <p:cNvSpPr txBox="1"/>
          <p:nvPr/>
        </p:nvSpPr>
        <p:spPr>
          <a:xfrm>
            <a:off x="2160311" y="3939991"/>
            <a:ext cx="1778808" cy="548640"/>
          </a:xfrm>
          <a:prstGeom prst="roundRect">
            <a:avLst/>
          </a:prstGeom>
          <a:ln w="57150"/>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US" sz="2200" dirty="0">
              <a:solidFill>
                <a:schemeClr val="bg1"/>
              </a:solidFill>
            </a:endParaRPr>
          </a:p>
        </p:txBody>
      </p:sp>
      <p:graphicFrame>
        <p:nvGraphicFramePr>
          <p:cNvPr id="4" name="Object 3">
            <a:extLst>
              <a:ext uri="{FF2B5EF4-FFF2-40B4-BE49-F238E27FC236}">
                <a16:creationId xmlns:a16="http://schemas.microsoft.com/office/drawing/2014/main" id="{AD8C1B56-7AEF-4C55-B5F2-5DEC799C3BBA}"/>
              </a:ext>
            </a:extLst>
          </p:cNvPr>
          <p:cNvGraphicFramePr>
            <a:graphicFrameLocks noChangeAspect="1"/>
          </p:cNvGraphicFramePr>
          <p:nvPr>
            <p:extLst>
              <p:ext uri="{D42A27DB-BD31-4B8C-83A1-F6EECF244321}">
                <p14:modId xmlns:p14="http://schemas.microsoft.com/office/powerpoint/2010/main" val="3480833668"/>
              </p:ext>
            </p:extLst>
          </p:nvPr>
        </p:nvGraphicFramePr>
        <p:xfrm>
          <a:off x="2227389" y="4078981"/>
          <a:ext cx="1625600" cy="266700"/>
        </p:xfrm>
        <a:graphic>
          <a:graphicData uri="http://schemas.openxmlformats.org/presentationml/2006/ole">
            <mc:AlternateContent xmlns:mc="http://schemas.openxmlformats.org/markup-compatibility/2006">
              <mc:Choice xmlns:v="urn:schemas-microsoft-com:vml" Requires="v">
                <p:oleObj name="Equation" r:id="rId5" imgW="1625400" imgH="266400" progId="Equation.DSMT4">
                  <p:embed/>
                </p:oleObj>
              </mc:Choice>
              <mc:Fallback>
                <p:oleObj name="Equation" r:id="rId5" imgW="1625400" imgH="266400" progId="Equation.DSMT4">
                  <p:embed/>
                  <p:pic>
                    <p:nvPicPr>
                      <p:cNvPr id="4" name="Object 3">
                        <a:extLst>
                          <a:ext uri="{FF2B5EF4-FFF2-40B4-BE49-F238E27FC236}">
                            <a16:creationId xmlns:a16="http://schemas.microsoft.com/office/drawing/2014/main" id="{AD8C1B56-7AEF-4C55-B5F2-5DEC799C3BBA}"/>
                          </a:ext>
                        </a:extLst>
                      </p:cNvPr>
                      <p:cNvPicPr/>
                      <p:nvPr/>
                    </p:nvPicPr>
                    <p:blipFill>
                      <a:blip r:embed="rId6"/>
                      <a:stretch>
                        <a:fillRect/>
                      </a:stretch>
                    </p:blipFill>
                    <p:spPr>
                      <a:xfrm>
                        <a:off x="2227389" y="4078981"/>
                        <a:ext cx="1625600" cy="266700"/>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F1789333-879C-4E3D-9CCD-C504EB0E6176}"/>
              </a:ext>
            </a:extLst>
          </p:cNvPr>
          <p:cNvSpPr>
            <a:spLocks noGrp="1"/>
          </p:cNvSpPr>
          <p:nvPr>
            <p:ph type="title"/>
          </p:nvPr>
        </p:nvSpPr>
        <p:spPr>
          <a:xfrm>
            <a:off x="1833563" y="307247"/>
            <a:ext cx="6853236" cy="857250"/>
          </a:xfrm>
        </p:spPr>
        <p:txBody>
          <a:bodyPr/>
          <a:lstStyle/>
          <a:p>
            <a:r>
              <a:rPr lang="en-US" dirty="0"/>
              <a:t>Equation #4</a:t>
            </a:r>
          </a:p>
        </p:txBody>
      </p:sp>
    </p:spTree>
    <p:extLst>
      <p:ext uri="{BB962C8B-B14F-4D97-AF65-F5344CB8AC3E}">
        <p14:creationId xmlns:p14="http://schemas.microsoft.com/office/powerpoint/2010/main" val="20649233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4" name="Picture 13" descr="Graphical user interface, website&#10;&#10;Description automatically generated">
            <a:extLst>
              <a:ext uri="{FF2B5EF4-FFF2-40B4-BE49-F238E27FC236}">
                <a16:creationId xmlns:a16="http://schemas.microsoft.com/office/drawing/2014/main" id="{CCCE8F6E-7328-49BF-A3D6-7C90FB92FF6F}"/>
              </a:ext>
            </a:extLst>
          </p:cNvPr>
          <p:cNvPicPr>
            <a:picLocks noChangeAspect="1"/>
          </p:cNvPicPr>
          <p:nvPr/>
        </p:nvPicPr>
        <p:blipFill rotWithShape="1">
          <a:blip r:embed="rId2"/>
          <a:srcRect r="76883" b="26641"/>
          <a:stretch/>
        </p:blipFill>
        <p:spPr>
          <a:xfrm>
            <a:off x="457658" y="307247"/>
            <a:ext cx="1245766" cy="3773226"/>
          </a:xfrm>
          <a:prstGeom prst="rect">
            <a:avLst/>
          </a:prstGeom>
        </p:spPr>
      </p:pic>
      <p:pic>
        <p:nvPicPr>
          <p:cNvPr id="15" name="Picture 14" descr="Graphical user interface, website&#10;&#10;Description automatically generated">
            <a:extLst>
              <a:ext uri="{FF2B5EF4-FFF2-40B4-BE49-F238E27FC236}">
                <a16:creationId xmlns:a16="http://schemas.microsoft.com/office/drawing/2014/main" id="{1F7BE3C4-6572-4357-BA4A-AA798B2BBF9B}"/>
              </a:ext>
            </a:extLst>
          </p:cNvPr>
          <p:cNvPicPr>
            <a:picLocks noChangeAspect="1"/>
          </p:cNvPicPr>
          <p:nvPr/>
        </p:nvPicPr>
        <p:blipFill rotWithShape="1">
          <a:blip r:embed="rId2"/>
          <a:srcRect l="48665" t="87572"/>
          <a:stretch/>
        </p:blipFill>
        <p:spPr>
          <a:xfrm>
            <a:off x="554153" y="3823374"/>
            <a:ext cx="2766405" cy="639234"/>
          </a:xfrm>
          <a:prstGeom prst="rect">
            <a:avLst/>
          </a:prstGeom>
        </p:spPr>
      </p:pic>
      <p:sp>
        <p:nvSpPr>
          <p:cNvPr id="13" name="TextBox 12">
            <a:extLst>
              <a:ext uri="{FF2B5EF4-FFF2-40B4-BE49-F238E27FC236}">
                <a16:creationId xmlns:a16="http://schemas.microsoft.com/office/drawing/2014/main" id="{46CAEE1E-F393-46B3-8DE5-C569E030775E}"/>
              </a:ext>
            </a:extLst>
          </p:cNvPr>
          <p:cNvSpPr txBox="1"/>
          <p:nvPr/>
        </p:nvSpPr>
        <p:spPr>
          <a:xfrm>
            <a:off x="2172217" y="3939990"/>
            <a:ext cx="1778808" cy="548640"/>
          </a:xfrm>
          <a:prstGeom prst="roundRect">
            <a:avLst/>
          </a:prstGeom>
          <a:ln w="57150"/>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US" sz="2200" dirty="0">
              <a:solidFill>
                <a:schemeClr val="bg1"/>
              </a:solidFill>
            </a:endParaRPr>
          </a:p>
        </p:txBody>
      </p:sp>
      <p:graphicFrame>
        <p:nvGraphicFramePr>
          <p:cNvPr id="4" name="Object 3">
            <a:extLst>
              <a:ext uri="{FF2B5EF4-FFF2-40B4-BE49-F238E27FC236}">
                <a16:creationId xmlns:a16="http://schemas.microsoft.com/office/drawing/2014/main" id="{AD8C1B56-7AEF-4C55-B5F2-5DEC799C3BBA}"/>
              </a:ext>
            </a:extLst>
          </p:cNvPr>
          <p:cNvGraphicFramePr>
            <a:graphicFrameLocks noChangeAspect="1"/>
          </p:cNvGraphicFramePr>
          <p:nvPr>
            <p:extLst>
              <p:ext uri="{D42A27DB-BD31-4B8C-83A1-F6EECF244321}">
                <p14:modId xmlns:p14="http://schemas.microsoft.com/office/powerpoint/2010/main" val="1497926425"/>
              </p:ext>
            </p:extLst>
          </p:nvPr>
        </p:nvGraphicFramePr>
        <p:xfrm>
          <a:off x="2266159" y="4078289"/>
          <a:ext cx="1600200" cy="266700"/>
        </p:xfrm>
        <a:graphic>
          <a:graphicData uri="http://schemas.openxmlformats.org/presentationml/2006/ole">
            <mc:AlternateContent xmlns:mc="http://schemas.openxmlformats.org/markup-compatibility/2006">
              <mc:Choice xmlns:v="urn:schemas-microsoft-com:vml" Requires="v">
                <p:oleObj name="Equation" r:id="rId3" imgW="1600200" imgH="266400" progId="Equation.DSMT4">
                  <p:embed/>
                </p:oleObj>
              </mc:Choice>
              <mc:Fallback>
                <p:oleObj name="Equation" r:id="rId3" imgW="1600200" imgH="266400" progId="Equation.DSMT4">
                  <p:embed/>
                  <p:pic>
                    <p:nvPicPr>
                      <p:cNvPr id="4" name="Object 3">
                        <a:extLst>
                          <a:ext uri="{FF2B5EF4-FFF2-40B4-BE49-F238E27FC236}">
                            <a16:creationId xmlns:a16="http://schemas.microsoft.com/office/drawing/2014/main" id="{AD8C1B56-7AEF-4C55-B5F2-5DEC799C3BBA}"/>
                          </a:ext>
                        </a:extLst>
                      </p:cNvPr>
                      <p:cNvPicPr/>
                      <p:nvPr/>
                    </p:nvPicPr>
                    <p:blipFill>
                      <a:blip r:embed="rId4"/>
                      <a:stretch>
                        <a:fillRect/>
                      </a:stretch>
                    </p:blipFill>
                    <p:spPr>
                      <a:xfrm>
                        <a:off x="2266159" y="4078289"/>
                        <a:ext cx="1600200" cy="266700"/>
                      </a:xfrm>
                      <a:prstGeom prst="rect">
                        <a:avLst/>
                      </a:prstGeom>
                    </p:spPr>
                  </p:pic>
                </p:oleObj>
              </mc:Fallback>
            </mc:AlternateContent>
          </a:graphicData>
        </a:graphic>
      </p:graphicFrame>
      <p:sp>
        <p:nvSpPr>
          <p:cNvPr id="16" name="Content Placeholder 6">
            <a:extLst>
              <a:ext uri="{FF2B5EF4-FFF2-40B4-BE49-F238E27FC236}">
                <a16:creationId xmlns:a16="http://schemas.microsoft.com/office/drawing/2014/main" id="{A7D77ECC-A06B-4C17-93A7-E039F154FCE5}"/>
              </a:ext>
            </a:extLst>
          </p:cNvPr>
          <p:cNvSpPr>
            <a:spLocks noGrp="1"/>
          </p:cNvSpPr>
          <p:nvPr>
            <p:ph idx="1"/>
          </p:nvPr>
        </p:nvSpPr>
        <p:spPr>
          <a:xfrm>
            <a:off x="1833562" y="1837583"/>
            <a:ext cx="6853237" cy="1980382"/>
          </a:xfrm>
        </p:spPr>
        <p:txBody>
          <a:bodyPr/>
          <a:lstStyle/>
          <a:p>
            <a:pPr marL="457200" indent="-457200">
              <a:spcBef>
                <a:spcPts val="0"/>
              </a:spcBef>
              <a:spcAft>
                <a:spcPts val="600"/>
              </a:spcAft>
            </a:pPr>
            <a:r>
              <a:rPr lang="en-US" sz="2200" b="1" i="1" dirty="0"/>
              <a:t>Two burgers and one drink cost 6 dollars and </a:t>
            </a:r>
            <a:br>
              <a:rPr lang="en-US" sz="2200" b="1" i="1" dirty="0"/>
            </a:br>
            <a:r>
              <a:rPr lang="en-US" sz="2200" b="1" i="1" dirty="0"/>
              <a:t>25 cents.</a:t>
            </a:r>
          </a:p>
          <a:p>
            <a:pPr marL="914400" lvl="1" indent="-457200">
              <a:spcBef>
                <a:spcPts val="0"/>
              </a:spcBef>
              <a:spcAft>
                <a:spcPts val="200"/>
              </a:spcAft>
            </a:pPr>
            <a:r>
              <a:rPr lang="en-US" dirty="0"/>
              <a:t>B = </a:t>
            </a:r>
            <a:r>
              <a:rPr lang="en-US" b="1" dirty="0"/>
              <a:t>cost</a:t>
            </a:r>
            <a:r>
              <a:rPr lang="en-US" dirty="0"/>
              <a:t> of one burger</a:t>
            </a:r>
          </a:p>
          <a:p>
            <a:pPr marL="914400" lvl="1" indent="-457200">
              <a:spcBef>
                <a:spcPts val="0"/>
              </a:spcBef>
              <a:spcAft>
                <a:spcPts val="200"/>
              </a:spcAft>
            </a:pPr>
            <a:r>
              <a:rPr lang="en-US" dirty="0"/>
              <a:t>D = </a:t>
            </a:r>
            <a:r>
              <a:rPr lang="en-US" b="1" dirty="0"/>
              <a:t>cost</a:t>
            </a:r>
            <a:r>
              <a:rPr lang="en-US" dirty="0"/>
              <a:t> of one drink</a:t>
            </a:r>
          </a:p>
        </p:txBody>
      </p:sp>
      <p:sp>
        <p:nvSpPr>
          <p:cNvPr id="17" name="TextBox 16">
            <a:extLst>
              <a:ext uri="{FF2B5EF4-FFF2-40B4-BE49-F238E27FC236}">
                <a16:creationId xmlns:a16="http://schemas.microsoft.com/office/drawing/2014/main" id="{7431BEDB-9BB4-4E96-9935-24EEF69F4864}"/>
              </a:ext>
            </a:extLst>
          </p:cNvPr>
          <p:cNvSpPr txBox="1"/>
          <p:nvPr/>
        </p:nvSpPr>
        <p:spPr>
          <a:xfrm>
            <a:off x="1833563" y="1321048"/>
            <a:ext cx="1549967" cy="4767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200" b="1" dirty="0">
                <a:solidFill>
                  <a:schemeClr val="bg1"/>
                </a:solidFill>
              </a:rPr>
              <a:t>Statement</a:t>
            </a:r>
            <a:endParaRPr lang="en-US" sz="2200" dirty="0">
              <a:solidFill>
                <a:schemeClr val="bg1"/>
              </a:solidFill>
            </a:endParaRPr>
          </a:p>
        </p:txBody>
      </p:sp>
      <p:sp>
        <p:nvSpPr>
          <p:cNvPr id="18" name="TextBox 17">
            <a:extLst>
              <a:ext uri="{FF2B5EF4-FFF2-40B4-BE49-F238E27FC236}">
                <a16:creationId xmlns:a16="http://schemas.microsoft.com/office/drawing/2014/main" id="{0C3170D3-F801-42AC-9384-26B65C438498}"/>
              </a:ext>
            </a:extLst>
          </p:cNvPr>
          <p:cNvSpPr txBox="1"/>
          <p:nvPr/>
        </p:nvSpPr>
        <p:spPr>
          <a:xfrm>
            <a:off x="4059544" y="3975947"/>
            <a:ext cx="1456267" cy="4767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200" b="1" dirty="0">
                <a:solidFill>
                  <a:schemeClr val="bg1"/>
                </a:solidFill>
              </a:rPr>
              <a:t>Equation</a:t>
            </a:r>
            <a:endParaRPr lang="en-US" sz="2200" dirty="0">
              <a:solidFill>
                <a:schemeClr val="bg1"/>
              </a:solidFill>
            </a:endParaRPr>
          </a:p>
        </p:txBody>
      </p:sp>
      <p:sp>
        <p:nvSpPr>
          <p:cNvPr id="21" name="Title 2">
            <a:extLst>
              <a:ext uri="{FF2B5EF4-FFF2-40B4-BE49-F238E27FC236}">
                <a16:creationId xmlns:a16="http://schemas.microsoft.com/office/drawing/2014/main" id="{4CD63D8A-1CE2-4756-84AC-B35983C58671}"/>
              </a:ext>
            </a:extLst>
          </p:cNvPr>
          <p:cNvSpPr>
            <a:spLocks noGrp="1"/>
          </p:cNvSpPr>
          <p:nvPr>
            <p:ph type="title"/>
          </p:nvPr>
        </p:nvSpPr>
        <p:spPr>
          <a:xfrm>
            <a:off x="1833563" y="307247"/>
            <a:ext cx="6853236" cy="857250"/>
          </a:xfrm>
        </p:spPr>
        <p:txBody>
          <a:bodyPr/>
          <a:lstStyle/>
          <a:p>
            <a:r>
              <a:rPr lang="en-US" dirty="0"/>
              <a:t>Equation #5</a:t>
            </a:r>
          </a:p>
        </p:txBody>
      </p:sp>
    </p:spTree>
    <p:extLst>
      <p:ext uri="{BB962C8B-B14F-4D97-AF65-F5344CB8AC3E}">
        <p14:creationId xmlns:p14="http://schemas.microsoft.com/office/powerpoint/2010/main" val="26173552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 name="Picture 9" descr="Graphical user interface&#10;&#10;Description automatically generated">
            <a:extLst>
              <a:ext uri="{FF2B5EF4-FFF2-40B4-BE49-F238E27FC236}">
                <a16:creationId xmlns:a16="http://schemas.microsoft.com/office/drawing/2014/main" id="{D955FD29-4708-40B5-A611-33BCA950E3DF}"/>
              </a:ext>
            </a:extLst>
          </p:cNvPr>
          <p:cNvPicPr>
            <a:picLocks noChangeAspect="1"/>
          </p:cNvPicPr>
          <p:nvPr/>
        </p:nvPicPr>
        <p:blipFill rotWithShape="1">
          <a:blip r:embed="rId2"/>
          <a:srcRect r="69817" b="8395"/>
          <a:stretch/>
        </p:blipFill>
        <p:spPr>
          <a:xfrm>
            <a:off x="476774" y="305811"/>
            <a:ext cx="1243584" cy="3748664"/>
          </a:xfrm>
          <a:prstGeom prst="rect">
            <a:avLst/>
          </a:prstGeom>
        </p:spPr>
      </p:pic>
      <p:pic>
        <p:nvPicPr>
          <p:cNvPr id="11" name="Picture 10" descr="Graphical user interface&#10;&#10;Description automatically generated">
            <a:extLst>
              <a:ext uri="{FF2B5EF4-FFF2-40B4-BE49-F238E27FC236}">
                <a16:creationId xmlns:a16="http://schemas.microsoft.com/office/drawing/2014/main" id="{ADAAD724-71BB-4C87-8923-CFCC9105F706}"/>
              </a:ext>
            </a:extLst>
          </p:cNvPr>
          <p:cNvPicPr>
            <a:picLocks noChangeAspect="1"/>
          </p:cNvPicPr>
          <p:nvPr/>
        </p:nvPicPr>
        <p:blipFill rotWithShape="1">
          <a:blip r:embed="rId2"/>
          <a:srcRect l="33864" t="88148"/>
          <a:stretch/>
        </p:blipFill>
        <p:spPr>
          <a:xfrm>
            <a:off x="554153" y="3966407"/>
            <a:ext cx="2766406" cy="492395"/>
          </a:xfrm>
          <a:prstGeom prst="rect">
            <a:avLst/>
          </a:prstGeom>
        </p:spPr>
      </p:pic>
      <p:sp>
        <p:nvSpPr>
          <p:cNvPr id="16" name="TextBox 15">
            <a:extLst>
              <a:ext uri="{FF2B5EF4-FFF2-40B4-BE49-F238E27FC236}">
                <a16:creationId xmlns:a16="http://schemas.microsoft.com/office/drawing/2014/main" id="{266AF20F-2B20-4A1C-A049-D63737664E7B}"/>
              </a:ext>
            </a:extLst>
          </p:cNvPr>
          <p:cNvSpPr txBox="1"/>
          <p:nvPr/>
        </p:nvSpPr>
        <p:spPr>
          <a:xfrm>
            <a:off x="2170890" y="3937719"/>
            <a:ext cx="2017084" cy="548640"/>
          </a:xfrm>
          <a:prstGeom prst="roundRect">
            <a:avLst/>
          </a:prstGeom>
          <a:ln w="57150"/>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US" sz="2200" dirty="0">
              <a:solidFill>
                <a:schemeClr val="bg1"/>
              </a:solidFill>
            </a:endParaRPr>
          </a:p>
        </p:txBody>
      </p:sp>
      <p:graphicFrame>
        <p:nvGraphicFramePr>
          <p:cNvPr id="17" name="Object 16">
            <a:extLst>
              <a:ext uri="{FF2B5EF4-FFF2-40B4-BE49-F238E27FC236}">
                <a16:creationId xmlns:a16="http://schemas.microsoft.com/office/drawing/2014/main" id="{27095538-5D75-43D4-899E-FE708081F213}"/>
              </a:ext>
            </a:extLst>
          </p:cNvPr>
          <p:cNvGraphicFramePr>
            <a:graphicFrameLocks noChangeAspect="1"/>
          </p:cNvGraphicFramePr>
          <p:nvPr>
            <p:extLst>
              <p:ext uri="{D42A27DB-BD31-4B8C-83A1-F6EECF244321}">
                <p14:modId xmlns:p14="http://schemas.microsoft.com/office/powerpoint/2010/main" val="3990414554"/>
              </p:ext>
            </p:extLst>
          </p:nvPr>
        </p:nvGraphicFramePr>
        <p:xfrm>
          <a:off x="2225822" y="4079390"/>
          <a:ext cx="1905000" cy="266700"/>
        </p:xfrm>
        <a:graphic>
          <a:graphicData uri="http://schemas.openxmlformats.org/presentationml/2006/ole">
            <mc:AlternateContent xmlns:mc="http://schemas.openxmlformats.org/markup-compatibility/2006">
              <mc:Choice xmlns:v="urn:schemas-microsoft-com:vml" Requires="v">
                <p:oleObj name="Equation" r:id="rId3" imgW="1904760" imgH="266400" progId="Equation.DSMT4">
                  <p:embed/>
                </p:oleObj>
              </mc:Choice>
              <mc:Fallback>
                <p:oleObj name="Equation" r:id="rId3" imgW="1904760" imgH="266400" progId="Equation.DSMT4">
                  <p:embed/>
                  <p:pic>
                    <p:nvPicPr>
                      <p:cNvPr id="17" name="Object 16">
                        <a:extLst>
                          <a:ext uri="{FF2B5EF4-FFF2-40B4-BE49-F238E27FC236}">
                            <a16:creationId xmlns:a16="http://schemas.microsoft.com/office/drawing/2014/main" id="{27095538-5D75-43D4-899E-FE708081F213}"/>
                          </a:ext>
                        </a:extLst>
                      </p:cNvPr>
                      <p:cNvPicPr/>
                      <p:nvPr/>
                    </p:nvPicPr>
                    <p:blipFill>
                      <a:blip r:embed="rId4"/>
                      <a:stretch>
                        <a:fillRect/>
                      </a:stretch>
                    </p:blipFill>
                    <p:spPr>
                      <a:xfrm>
                        <a:off x="2225822" y="4079390"/>
                        <a:ext cx="1905000" cy="266700"/>
                      </a:xfrm>
                      <a:prstGeom prst="rect">
                        <a:avLst/>
                      </a:prstGeom>
                    </p:spPr>
                  </p:pic>
                </p:oleObj>
              </mc:Fallback>
            </mc:AlternateContent>
          </a:graphicData>
        </a:graphic>
      </p:graphicFrame>
      <p:sp>
        <p:nvSpPr>
          <p:cNvPr id="14" name="Content Placeholder 6">
            <a:extLst>
              <a:ext uri="{FF2B5EF4-FFF2-40B4-BE49-F238E27FC236}">
                <a16:creationId xmlns:a16="http://schemas.microsoft.com/office/drawing/2014/main" id="{39BB28F9-1812-4B10-BE5A-7680DDBC7D3D}"/>
              </a:ext>
            </a:extLst>
          </p:cNvPr>
          <p:cNvSpPr>
            <a:spLocks noGrp="1"/>
          </p:cNvSpPr>
          <p:nvPr>
            <p:ph idx="1"/>
          </p:nvPr>
        </p:nvSpPr>
        <p:spPr>
          <a:xfrm>
            <a:off x="1833562" y="1835131"/>
            <a:ext cx="6853237" cy="1983093"/>
          </a:xfrm>
        </p:spPr>
        <p:txBody>
          <a:bodyPr/>
          <a:lstStyle/>
          <a:p>
            <a:pPr marL="457200" indent="-457200">
              <a:spcBef>
                <a:spcPts val="0"/>
              </a:spcBef>
              <a:spcAft>
                <a:spcPts val="600"/>
              </a:spcAft>
            </a:pPr>
            <a:r>
              <a:rPr lang="en-US" sz="2200" b="1" i="1" dirty="0"/>
              <a:t>One burger, one drink, and one order of fries cost </a:t>
            </a:r>
            <a:br>
              <a:rPr lang="en-US" sz="2200" b="1" i="1" dirty="0"/>
            </a:br>
            <a:r>
              <a:rPr lang="en-US" sz="2200" b="1" i="1" dirty="0"/>
              <a:t>5 dollars and 50 cents.</a:t>
            </a:r>
          </a:p>
          <a:p>
            <a:pPr marL="914400" lvl="1" indent="-457200">
              <a:spcBef>
                <a:spcPts val="0"/>
              </a:spcBef>
              <a:spcAft>
                <a:spcPts val="200"/>
              </a:spcAft>
            </a:pPr>
            <a:r>
              <a:rPr lang="en-US" dirty="0"/>
              <a:t>B = </a:t>
            </a:r>
            <a:r>
              <a:rPr lang="en-US" b="1" dirty="0"/>
              <a:t>cost</a:t>
            </a:r>
            <a:r>
              <a:rPr lang="en-US" dirty="0"/>
              <a:t> of one burger</a:t>
            </a:r>
          </a:p>
          <a:p>
            <a:pPr marL="914400" lvl="1" indent="-457200">
              <a:spcBef>
                <a:spcPts val="0"/>
              </a:spcBef>
              <a:spcAft>
                <a:spcPts val="200"/>
              </a:spcAft>
            </a:pPr>
            <a:r>
              <a:rPr lang="en-US" dirty="0"/>
              <a:t>D = </a:t>
            </a:r>
            <a:r>
              <a:rPr lang="en-US" b="1" dirty="0"/>
              <a:t>cost</a:t>
            </a:r>
            <a:r>
              <a:rPr lang="en-US" dirty="0"/>
              <a:t> of one drink</a:t>
            </a:r>
          </a:p>
          <a:p>
            <a:pPr marL="914400" lvl="1" indent="-457200">
              <a:spcBef>
                <a:spcPts val="0"/>
              </a:spcBef>
              <a:spcAft>
                <a:spcPts val="200"/>
              </a:spcAft>
            </a:pPr>
            <a:r>
              <a:rPr lang="en-US" dirty="0"/>
              <a:t>F = </a:t>
            </a:r>
            <a:r>
              <a:rPr lang="en-US" b="1" dirty="0"/>
              <a:t>cost</a:t>
            </a:r>
            <a:r>
              <a:rPr lang="en-US" dirty="0"/>
              <a:t> of one order of fries</a:t>
            </a:r>
          </a:p>
        </p:txBody>
      </p:sp>
      <p:sp>
        <p:nvSpPr>
          <p:cNvPr id="15" name="TextBox 14">
            <a:extLst>
              <a:ext uri="{FF2B5EF4-FFF2-40B4-BE49-F238E27FC236}">
                <a16:creationId xmlns:a16="http://schemas.microsoft.com/office/drawing/2014/main" id="{D5F9D20C-4B40-4A4E-AA74-5E2D01C7B2B5}"/>
              </a:ext>
            </a:extLst>
          </p:cNvPr>
          <p:cNvSpPr txBox="1"/>
          <p:nvPr/>
        </p:nvSpPr>
        <p:spPr>
          <a:xfrm>
            <a:off x="1833563" y="1320676"/>
            <a:ext cx="1549967" cy="4767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200" b="1" dirty="0">
                <a:solidFill>
                  <a:schemeClr val="bg1"/>
                </a:solidFill>
              </a:rPr>
              <a:t>Statement</a:t>
            </a:r>
            <a:endParaRPr lang="en-US" sz="2200" dirty="0">
              <a:solidFill>
                <a:schemeClr val="bg1"/>
              </a:solidFill>
            </a:endParaRPr>
          </a:p>
        </p:txBody>
      </p:sp>
      <p:sp>
        <p:nvSpPr>
          <p:cNvPr id="18" name="TextBox 17">
            <a:extLst>
              <a:ext uri="{FF2B5EF4-FFF2-40B4-BE49-F238E27FC236}">
                <a16:creationId xmlns:a16="http://schemas.microsoft.com/office/drawing/2014/main" id="{11BA0589-92E8-4BB3-9C9F-587B3DDE00F6}"/>
              </a:ext>
            </a:extLst>
          </p:cNvPr>
          <p:cNvSpPr txBox="1"/>
          <p:nvPr/>
        </p:nvSpPr>
        <p:spPr>
          <a:xfrm>
            <a:off x="4297665" y="3975367"/>
            <a:ext cx="1456267" cy="4767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200" b="1" dirty="0">
                <a:solidFill>
                  <a:schemeClr val="bg1"/>
                </a:solidFill>
              </a:rPr>
              <a:t>Equation</a:t>
            </a:r>
            <a:endParaRPr lang="en-US" sz="2200" dirty="0">
              <a:solidFill>
                <a:schemeClr val="bg1"/>
              </a:solidFill>
            </a:endParaRPr>
          </a:p>
        </p:txBody>
      </p:sp>
      <p:sp>
        <p:nvSpPr>
          <p:cNvPr id="21" name="Title 2">
            <a:extLst>
              <a:ext uri="{FF2B5EF4-FFF2-40B4-BE49-F238E27FC236}">
                <a16:creationId xmlns:a16="http://schemas.microsoft.com/office/drawing/2014/main" id="{5B73941C-14BE-4D70-B8D1-D5E2C62F2671}"/>
              </a:ext>
            </a:extLst>
          </p:cNvPr>
          <p:cNvSpPr>
            <a:spLocks noGrp="1"/>
          </p:cNvSpPr>
          <p:nvPr>
            <p:ph type="title"/>
          </p:nvPr>
        </p:nvSpPr>
        <p:spPr>
          <a:xfrm>
            <a:off x="1833563" y="307247"/>
            <a:ext cx="6853236" cy="857250"/>
          </a:xfrm>
        </p:spPr>
        <p:txBody>
          <a:bodyPr/>
          <a:lstStyle/>
          <a:p>
            <a:r>
              <a:rPr lang="en-US" dirty="0"/>
              <a:t>Equation #6</a:t>
            </a:r>
          </a:p>
        </p:txBody>
      </p:sp>
    </p:spTree>
    <p:extLst>
      <p:ext uri="{BB962C8B-B14F-4D97-AF65-F5344CB8AC3E}">
        <p14:creationId xmlns:p14="http://schemas.microsoft.com/office/powerpoint/2010/main" val="28821085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 name="Picture 5" descr="A picture containing graphical user interface&#10;&#10;Description automatically generated">
            <a:extLst>
              <a:ext uri="{FF2B5EF4-FFF2-40B4-BE49-F238E27FC236}">
                <a16:creationId xmlns:a16="http://schemas.microsoft.com/office/drawing/2014/main" id="{52447D79-FBBA-49BD-AB55-8BBED740B93D}"/>
              </a:ext>
            </a:extLst>
          </p:cNvPr>
          <p:cNvPicPr>
            <a:picLocks noChangeAspect="1"/>
          </p:cNvPicPr>
          <p:nvPr/>
        </p:nvPicPr>
        <p:blipFill rotWithShape="1">
          <a:blip r:embed="rId2"/>
          <a:srcRect r="44854"/>
          <a:stretch/>
        </p:blipFill>
        <p:spPr>
          <a:xfrm>
            <a:off x="460835" y="1280262"/>
            <a:ext cx="4437397" cy="1464088"/>
          </a:xfrm>
          <a:prstGeom prst="rect">
            <a:avLst/>
          </a:prstGeom>
        </p:spPr>
      </p:pic>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2871788"/>
            <a:ext cx="8229600" cy="1871662"/>
          </a:xfrm>
        </p:spPr>
        <p:txBody>
          <a:bodyPr>
            <a:normAutofit/>
          </a:bodyPr>
          <a:lstStyle/>
          <a:p>
            <a:pPr marL="457200" indent="-457200">
              <a:spcBef>
                <a:spcPts val="0"/>
              </a:spcBef>
              <a:spcAft>
                <a:spcPts val="600"/>
              </a:spcAft>
            </a:pPr>
            <a:r>
              <a:rPr lang="en-US" dirty="0"/>
              <a:t>One burger costs $2.50. </a:t>
            </a:r>
          </a:p>
          <a:p>
            <a:pPr marL="457200" indent="-457200">
              <a:spcBef>
                <a:spcPts val="0"/>
              </a:spcBef>
              <a:spcAft>
                <a:spcPts val="600"/>
              </a:spcAft>
            </a:pPr>
            <a:r>
              <a:rPr lang="en-US" dirty="0"/>
              <a:t>One drink costs $1.25. </a:t>
            </a:r>
          </a:p>
          <a:p>
            <a:pPr marL="457200" indent="-457200">
              <a:spcBef>
                <a:spcPts val="0"/>
              </a:spcBef>
              <a:spcAft>
                <a:spcPts val="600"/>
              </a:spcAft>
            </a:pPr>
            <a:r>
              <a:rPr lang="en-US" dirty="0"/>
              <a:t>One order of fries costs $1.75. </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Cost Conundrum (Solution)</a:t>
            </a:r>
          </a:p>
        </p:txBody>
      </p:sp>
      <p:sp>
        <p:nvSpPr>
          <p:cNvPr id="11" name="TextBox 10">
            <a:extLst>
              <a:ext uri="{FF2B5EF4-FFF2-40B4-BE49-F238E27FC236}">
                <a16:creationId xmlns:a16="http://schemas.microsoft.com/office/drawing/2014/main" id="{3044BDDB-CC0A-42D2-B224-66CFED0BFC50}"/>
              </a:ext>
            </a:extLst>
          </p:cNvPr>
          <p:cNvSpPr txBox="1"/>
          <p:nvPr/>
        </p:nvSpPr>
        <p:spPr>
          <a:xfrm>
            <a:off x="5936456" y="1345039"/>
            <a:ext cx="1685925" cy="1345777"/>
          </a:xfrm>
          <a:prstGeom prst="roundRect">
            <a:avLst/>
          </a:prstGeom>
          <a:ln w="57150"/>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US" sz="2200" dirty="0">
              <a:solidFill>
                <a:schemeClr val="bg1"/>
              </a:solidFill>
            </a:endParaRPr>
          </a:p>
        </p:txBody>
      </p:sp>
      <p:graphicFrame>
        <p:nvGraphicFramePr>
          <p:cNvPr id="4" name="Object 3">
            <a:extLst>
              <a:ext uri="{FF2B5EF4-FFF2-40B4-BE49-F238E27FC236}">
                <a16:creationId xmlns:a16="http://schemas.microsoft.com/office/drawing/2014/main" id="{AD8C1B56-7AEF-4C55-B5F2-5DEC799C3BBA}"/>
              </a:ext>
            </a:extLst>
          </p:cNvPr>
          <p:cNvGraphicFramePr>
            <a:graphicFrameLocks noChangeAspect="1"/>
          </p:cNvGraphicFramePr>
          <p:nvPr>
            <p:extLst>
              <p:ext uri="{D42A27DB-BD31-4B8C-83A1-F6EECF244321}">
                <p14:modId xmlns:p14="http://schemas.microsoft.com/office/powerpoint/2010/main" val="458184710"/>
              </p:ext>
            </p:extLst>
          </p:nvPr>
        </p:nvGraphicFramePr>
        <p:xfrm>
          <a:off x="6287691" y="1465268"/>
          <a:ext cx="990600" cy="1104900"/>
        </p:xfrm>
        <a:graphic>
          <a:graphicData uri="http://schemas.openxmlformats.org/presentationml/2006/ole">
            <mc:AlternateContent xmlns:mc="http://schemas.openxmlformats.org/markup-compatibility/2006">
              <mc:Choice xmlns:v="urn:schemas-microsoft-com:vml" Requires="v">
                <p:oleObj name="Equation" r:id="rId3" imgW="990360" imgH="1104840" progId="Equation.DSMT4">
                  <p:embed/>
                </p:oleObj>
              </mc:Choice>
              <mc:Fallback>
                <p:oleObj name="Equation" r:id="rId3" imgW="990360" imgH="1104840" progId="Equation.DSMT4">
                  <p:embed/>
                  <p:pic>
                    <p:nvPicPr>
                      <p:cNvPr id="4" name="Object 3">
                        <a:extLst>
                          <a:ext uri="{FF2B5EF4-FFF2-40B4-BE49-F238E27FC236}">
                            <a16:creationId xmlns:a16="http://schemas.microsoft.com/office/drawing/2014/main" id="{AD8C1B56-7AEF-4C55-B5F2-5DEC799C3BBA}"/>
                          </a:ext>
                        </a:extLst>
                      </p:cNvPr>
                      <p:cNvPicPr/>
                      <p:nvPr/>
                    </p:nvPicPr>
                    <p:blipFill>
                      <a:blip r:embed="rId4"/>
                      <a:stretch>
                        <a:fillRect/>
                      </a:stretch>
                    </p:blipFill>
                    <p:spPr>
                      <a:xfrm>
                        <a:off x="6287691" y="1465268"/>
                        <a:ext cx="990600" cy="1104900"/>
                      </a:xfrm>
                      <a:prstGeom prst="rect">
                        <a:avLst/>
                      </a:prstGeom>
                    </p:spPr>
                  </p:pic>
                </p:oleObj>
              </mc:Fallback>
            </mc:AlternateContent>
          </a:graphicData>
        </a:graphic>
      </p:graphicFrame>
    </p:spTree>
    <p:extLst>
      <p:ext uri="{BB962C8B-B14F-4D97-AF65-F5344CB8AC3E}">
        <p14:creationId xmlns:p14="http://schemas.microsoft.com/office/powerpoint/2010/main" val="11441223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457200" indent="-457200">
              <a:spcBef>
                <a:spcPts val="0"/>
              </a:spcBef>
              <a:spcAft>
                <a:spcPts val="900"/>
              </a:spcAft>
            </a:pPr>
            <a:r>
              <a:rPr lang="en-US" sz="2400" dirty="0"/>
              <a:t>You recently bought a food truck—but what will you sell? </a:t>
            </a:r>
          </a:p>
          <a:p>
            <a:pPr marL="457200" indent="-457200">
              <a:spcBef>
                <a:spcPts val="0"/>
              </a:spcBef>
              <a:spcAft>
                <a:spcPts val="600"/>
              </a:spcAft>
            </a:pPr>
            <a:r>
              <a:rPr lang="en-US" sz="2400"/>
              <a:t>On your </a:t>
            </a:r>
            <a:r>
              <a:rPr lang="en-US" sz="2400" dirty="0"/>
              <a:t>Food Truck Planner handout, include: </a:t>
            </a:r>
          </a:p>
          <a:p>
            <a:pPr marL="914400" lvl="1" indent="-457200">
              <a:spcBef>
                <a:spcPts val="0"/>
              </a:spcBef>
              <a:spcAft>
                <a:spcPts val="300"/>
              </a:spcAft>
            </a:pPr>
            <a:r>
              <a:rPr lang="en-US" dirty="0"/>
              <a:t>Your food truck’s name </a:t>
            </a:r>
          </a:p>
          <a:p>
            <a:pPr marL="914400" lvl="1" indent="-457200">
              <a:spcBef>
                <a:spcPts val="0"/>
              </a:spcBef>
              <a:spcAft>
                <a:spcPts val="300"/>
              </a:spcAft>
            </a:pPr>
            <a:r>
              <a:rPr lang="en-US" dirty="0"/>
              <a:t>A description of your restaurant </a:t>
            </a:r>
          </a:p>
          <a:p>
            <a:pPr marL="914400" lvl="1" indent="-457200">
              <a:spcBef>
                <a:spcPts val="0"/>
              </a:spcBef>
              <a:spcAft>
                <a:spcPts val="300"/>
              </a:spcAft>
            </a:pPr>
            <a:r>
              <a:rPr lang="en-US" dirty="0"/>
              <a:t>Three different items you plan to sell and the cost of each item </a:t>
            </a:r>
          </a:p>
          <a:p>
            <a:pPr marL="914400" lvl="1" indent="-457200">
              <a:spcBef>
                <a:spcPts val="0"/>
              </a:spcBef>
              <a:spcAft>
                <a:spcPts val="600"/>
              </a:spcAft>
            </a:pPr>
            <a:r>
              <a:rPr lang="en-US" dirty="0"/>
              <a:t>Six different combos and the cost of each combo </a:t>
            </a:r>
          </a:p>
          <a:p>
            <a:pPr marL="1371600" lvl="2" indent="-457200">
              <a:spcBef>
                <a:spcPts val="0"/>
              </a:spcBef>
            </a:pPr>
            <a:r>
              <a:rPr lang="en-US" dirty="0"/>
              <a:t>Make sure each item (shake, chips, etc.) always costs the same, </a:t>
            </a:r>
            <a:br>
              <a:rPr lang="en-US" dirty="0"/>
            </a:br>
            <a:r>
              <a:rPr lang="en-US" dirty="0"/>
              <a:t>no matter what combo it’s in. </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Create Your Own Combos</a:t>
            </a:r>
          </a:p>
        </p:txBody>
      </p:sp>
    </p:spTree>
    <p:extLst>
      <p:ext uri="{BB962C8B-B14F-4D97-AF65-F5344CB8AC3E}">
        <p14:creationId xmlns:p14="http://schemas.microsoft.com/office/powerpoint/2010/main" val="5876756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Create Your Own Combos</a:t>
            </a:r>
          </a:p>
        </p:txBody>
      </p:sp>
      <p:pic>
        <p:nvPicPr>
          <p:cNvPr id="5" name="Picture 4" descr="A picture containing calendar&#10;&#10;Description automatically generated">
            <a:extLst>
              <a:ext uri="{FF2B5EF4-FFF2-40B4-BE49-F238E27FC236}">
                <a16:creationId xmlns:a16="http://schemas.microsoft.com/office/drawing/2014/main" id="{312A986F-4D8D-475E-8528-05CF3DF3924C}"/>
              </a:ext>
            </a:extLst>
          </p:cNvPr>
          <p:cNvPicPr>
            <a:picLocks noChangeAspect="1"/>
          </p:cNvPicPr>
          <p:nvPr/>
        </p:nvPicPr>
        <p:blipFill rotWithShape="1">
          <a:blip r:embed="rId2"/>
          <a:srcRect t="-1" b="73724"/>
          <a:stretch/>
        </p:blipFill>
        <p:spPr>
          <a:xfrm>
            <a:off x="457200" y="2191311"/>
            <a:ext cx="7398709" cy="1517292"/>
          </a:xfrm>
          <a:prstGeom prst="rect">
            <a:avLst/>
          </a:prstGeom>
        </p:spPr>
      </p:pic>
      <p:cxnSp>
        <p:nvCxnSpPr>
          <p:cNvPr id="8" name="Straight Arrow Connector 7">
            <a:extLst>
              <a:ext uri="{FF2B5EF4-FFF2-40B4-BE49-F238E27FC236}">
                <a16:creationId xmlns:a16="http://schemas.microsoft.com/office/drawing/2014/main" id="{191D7E0C-3C64-4E04-910D-EEE2A8794622}"/>
              </a:ext>
            </a:extLst>
          </p:cNvPr>
          <p:cNvCxnSpPr>
            <a:cxnSpLocks/>
          </p:cNvCxnSpPr>
          <p:nvPr/>
        </p:nvCxnSpPr>
        <p:spPr>
          <a:xfrm flipV="1">
            <a:off x="2220702" y="3170313"/>
            <a:ext cx="250624" cy="85786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3" name="Straight Arrow Connector 12">
            <a:extLst>
              <a:ext uri="{FF2B5EF4-FFF2-40B4-BE49-F238E27FC236}">
                <a16:creationId xmlns:a16="http://schemas.microsoft.com/office/drawing/2014/main" id="{65A42352-67FE-4080-9DB4-78D50ADA6075}"/>
              </a:ext>
            </a:extLst>
          </p:cNvPr>
          <p:cNvCxnSpPr>
            <a:cxnSpLocks/>
          </p:cNvCxnSpPr>
          <p:nvPr/>
        </p:nvCxnSpPr>
        <p:spPr>
          <a:xfrm flipH="1">
            <a:off x="7255746" y="2027966"/>
            <a:ext cx="180136" cy="620544"/>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5" name="Content Placeholder 19">
            <a:extLst>
              <a:ext uri="{FF2B5EF4-FFF2-40B4-BE49-F238E27FC236}">
                <a16:creationId xmlns:a16="http://schemas.microsoft.com/office/drawing/2014/main" id="{6F97446E-25D5-4F29-958F-4307602B31A6}"/>
              </a:ext>
            </a:extLst>
          </p:cNvPr>
          <p:cNvSpPr>
            <a:spLocks noGrp="1"/>
          </p:cNvSpPr>
          <p:nvPr>
            <p:ph idx="1"/>
          </p:nvPr>
        </p:nvSpPr>
        <p:spPr>
          <a:xfrm>
            <a:off x="457200" y="1326715"/>
            <a:ext cx="5094437" cy="783194"/>
          </a:xfrm>
        </p:spPr>
        <p:txBody>
          <a:bodyPr>
            <a:noAutofit/>
          </a:bodyPr>
          <a:lstStyle/>
          <a:p>
            <a:pPr marL="457200" indent="-457200">
              <a:spcBef>
                <a:spcPts val="0"/>
              </a:spcBef>
            </a:pPr>
            <a:r>
              <a:rPr lang="en-US" sz="2200" dirty="0"/>
              <a:t>Every individual item you sell must have the same cost in each combo. </a:t>
            </a:r>
          </a:p>
        </p:txBody>
      </p:sp>
      <p:cxnSp>
        <p:nvCxnSpPr>
          <p:cNvPr id="18" name="Straight Arrow Connector 17">
            <a:extLst>
              <a:ext uri="{FF2B5EF4-FFF2-40B4-BE49-F238E27FC236}">
                <a16:creationId xmlns:a16="http://schemas.microsoft.com/office/drawing/2014/main" id="{F24C09EF-2F67-4E92-A8C0-1EC1AD1A0CD0}"/>
              </a:ext>
            </a:extLst>
          </p:cNvPr>
          <p:cNvCxnSpPr>
            <a:cxnSpLocks/>
          </p:cNvCxnSpPr>
          <p:nvPr/>
        </p:nvCxnSpPr>
        <p:spPr>
          <a:xfrm flipV="1">
            <a:off x="2814207" y="3202990"/>
            <a:ext cx="891597" cy="867178"/>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1" name="Straight Arrow Connector 20">
            <a:extLst>
              <a:ext uri="{FF2B5EF4-FFF2-40B4-BE49-F238E27FC236}">
                <a16:creationId xmlns:a16="http://schemas.microsoft.com/office/drawing/2014/main" id="{E2AA93EA-A6C4-4689-B474-D7C237446D37}"/>
              </a:ext>
            </a:extLst>
          </p:cNvPr>
          <p:cNvCxnSpPr>
            <a:cxnSpLocks/>
          </p:cNvCxnSpPr>
          <p:nvPr/>
        </p:nvCxnSpPr>
        <p:spPr>
          <a:xfrm flipH="1" flipV="1">
            <a:off x="1199671" y="3170313"/>
            <a:ext cx="313499" cy="81005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5" name="Straight Arrow Connector 24">
            <a:extLst>
              <a:ext uri="{FF2B5EF4-FFF2-40B4-BE49-F238E27FC236}">
                <a16:creationId xmlns:a16="http://schemas.microsoft.com/office/drawing/2014/main" id="{1211B923-ACE8-4308-8B6D-2287EB0541B3}"/>
              </a:ext>
            </a:extLst>
          </p:cNvPr>
          <p:cNvCxnSpPr>
            <a:cxnSpLocks/>
          </p:cNvCxnSpPr>
          <p:nvPr/>
        </p:nvCxnSpPr>
        <p:spPr>
          <a:xfrm flipH="1" flipV="1">
            <a:off x="5432907" y="3299623"/>
            <a:ext cx="215653" cy="336956"/>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0" name="TextBox 9">
            <a:extLst>
              <a:ext uri="{FF2B5EF4-FFF2-40B4-BE49-F238E27FC236}">
                <a16:creationId xmlns:a16="http://schemas.microsoft.com/office/drawing/2014/main" id="{CFF24084-98C4-4E08-9C17-2EA4905FDF3C}"/>
              </a:ext>
            </a:extLst>
          </p:cNvPr>
          <p:cNvSpPr txBox="1"/>
          <p:nvPr/>
        </p:nvSpPr>
        <p:spPr>
          <a:xfrm>
            <a:off x="4799641" y="3636579"/>
            <a:ext cx="2471109" cy="78319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000" b="1" dirty="0">
                <a:solidFill>
                  <a:schemeClr val="bg1"/>
                </a:solidFill>
              </a:rPr>
              <a:t>Put the total cost of the combo here.</a:t>
            </a:r>
            <a:endParaRPr lang="en-US" sz="2000" dirty="0">
              <a:solidFill>
                <a:schemeClr val="bg1"/>
              </a:solidFill>
            </a:endParaRPr>
          </a:p>
        </p:txBody>
      </p:sp>
      <p:sp>
        <p:nvSpPr>
          <p:cNvPr id="9" name="TextBox 8">
            <a:extLst>
              <a:ext uri="{FF2B5EF4-FFF2-40B4-BE49-F238E27FC236}">
                <a16:creationId xmlns:a16="http://schemas.microsoft.com/office/drawing/2014/main" id="{C60E2821-1464-42A8-B599-CA46CAB7F4C9}"/>
              </a:ext>
            </a:extLst>
          </p:cNvPr>
          <p:cNvSpPr txBox="1"/>
          <p:nvPr/>
        </p:nvSpPr>
        <p:spPr>
          <a:xfrm>
            <a:off x="6354383" y="1329329"/>
            <a:ext cx="2332417" cy="78319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000" b="1" dirty="0">
                <a:solidFill>
                  <a:schemeClr val="bg1"/>
                </a:solidFill>
              </a:rPr>
              <a:t>Use an equation to check your work.</a:t>
            </a:r>
            <a:endParaRPr lang="en-US" sz="2000" dirty="0">
              <a:solidFill>
                <a:schemeClr val="bg1"/>
              </a:solidFill>
            </a:endParaRPr>
          </a:p>
        </p:txBody>
      </p:sp>
      <p:sp>
        <p:nvSpPr>
          <p:cNvPr id="16" name="TextBox 15">
            <a:extLst>
              <a:ext uri="{FF2B5EF4-FFF2-40B4-BE49-F238E27FC236}">
                <a16:creationId xmlns:a16="http://schemas.microsoft.com/office/drawing/2014/main" id="{587E6F9C-4AA8-4F2B-A322-E9E7087F0CB2}"/>
              </a:ext>
            </a:extLst>
          </p:cNvPr>
          <p:cNvSpPr txBox="1"/>
          <p:nvPr/>
        </p:nvSpPr>
        <p:spPr>
          <a:xfrm>
            <a:off x="922769" y="3875465"/>
            <a:ext cx="2377213" cy="78319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000" b="1" dirty="0">
                <a:solidFill>
                  <a:schemeClr val="bg1"/>
                </a:solidFill>
              </a:rPr>
              <a:t>Put the item and its cost in each space.</a:t>
            </a:r>
            <a:endParaRPr lang="en-US" sz="2000" dirty="0">
              <a:solidFill>
                <a:schemeClr val="bg1"/>
              </a:solidFill>
            </a:endParaRPr>
          </a:p>
        </p:txBody>
      </p:sp>
    </p:spTree>
    <p:extLst>
      <p:ext uri="{BB962C8B-B14F-4D97-AF65-F5344CB8AC3E}">
        <p14:creationId xmlns:p14="http://schemas.microsoft.com/office/powerpoint/2010/main" val="17680790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1291336"/>
            <a:ext cx="8229600" cy="3434098"/>
          </a:xfrm>
        </p:spPr>
        <p:txBody>
          <a:bodyPr>
            <a:noAutofit/>
          </a:bodyPr>
          <a:lstStyle/>
          <a:p>
            <a:pPr marL="457200" indent="-457200">
              <a:spcBef>
                <a:spcPts val="0"/>
              </a:spcBef>
              <a:spcAft>
                <a:spcPts val="600"/>
              </a:spcAft>
            </a:pPr>
            <a:r>
              <a:rPr lang="en-US" dirty="0"/>
              <a:t>On the Food Truck Design handout, include: </a:t>
            </a:r>
          </a:p>
          <a:p>
            <a:pPr marL="914400" lvl="1" indent="-457200">
              <a:spcBef>
                <a:spcPts val="0"/>
              </a:spcBef>
              <a:spcAft>
                <a:spcPts val="300"/>
              </a:spcAft>
            </a:pPr>
            <a:r>
              <a:rPr lang="en-US" dirty="0"/>
              <a:t>Your food truck’s name</a:t>
            </a:r>
          </a:p>
          <a:p>
            <a:pPr marL="914400" lvl="1" indent="-457200">
              <a:spcBef>
                <a:spcPts val="0"/>
              </a:spcBef>
              <a:spcAft>
                <a:spcPts val="900"/>
              </a:spcAft>
            </a:pPr>
            <a:r>
              <a:rPr lang="en-US" dirty="0"/>
              <a:t>Your six combos with prices</a:t>
            </a:r>
          </a:p>
          <a:p>
            <a:pPr marL="457200" indent="-457200">
              <a:spcBef>
                <a:spcPts val="0"/>
              </a:spcBef>
              <a:spcAft>
                <a:spcPts val="900"/>
              </a:spcAft>
            </a:pPr>
            <a:r>
              <a:rPr lang="en-US" dirty="0"/>
              <a:t>Decorate your food truck </a:t>
            </a:r>
            <a:br>
              <a:rPr lang="en-US" dirty="0"/>
            </a:br>
            <a:r>
              <a:rPr lang="en-US" dirty="0"/>
              <a:t>and promote your brand. </a:t>
            </a:r>
          </a:p>
          <a:p>
            <a:pPr marL="457200" indent="-457200">
              <a:spcBef>
                <a:spcPts val="0"/>
              </a:spcBef>
              <a:spcAft>
                <a:spcPts val="600"/>
              </a:spcAft>
            </a:pPr>
            <a:r>
              <a:rPr lang="en-US" dirty="0"/>
              <a:t>Do </a:t>
            </a:r>
            <a:r>
              <a:rPr lang="en-US" b="1" dirty="0">
                <a:solidFill>
                  <a:schemeClr val="accent4"/>
                </a:solidFill>
              </a:rPr>
              <a:t>NOT</a:t>
            </a:r>
            <a:r>
              <a:rPr lang="en-US" dirty="0"/>
              <a:t> list the prices of </a:t>
            </a:r>
            <a:br>
              <a:rPr lang="en-US" dirty="0"/>
            </a:br>
            <a:r>
              <a:rPr lang="en-US" dirty="0"/>
              <a:t>each individual item. </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Design Your Food Truck</a:t>
            </a:r>
          </a:p>
        </p:txBody>
      </p:sp>
      <p:pic>
        <p:nvPicPr>
          <p:cNvPr id="4" name="image3.png">
            <a:extLst>
              <a:ext uri="{FF2B5EF4-FFF2-40B4-BE49-F238E27FC236}">
                <a16:creationId xmlns:a16="http://schemas.microsoft.com/office/drawing/2014/main" id="{DED8685D-F7B1-4624-9452-4F140A4C533D}"/>
              </a:ext>
            </a:extLst>
          </p:cNvPr>
          <p:cNvPicPr>
            <a:picLocks noChangeAspect="1"/>
          </p:cNvPicPr>
          <p:nvPr/>
        </p:nvPicPr>
        <p:blipFill>
          <a:blip r:embed="rId3"/>
          <a:srcRect/>
          <a:stretch>
            <a:fillRect/>
          </a:stretch>
        </p:blipFill>
        <p:spPr>
          <a:xfrm>
            <a:off x="4788219" y="1917859"/>
            <a:ext cx="3457153" cy="1910780"/>
          </a:xfrm>
          <a:prstGeom prst="rect">
            <a:avLst/>
          </a:prstGeom>
          <a:ln/>
        </p:spPr>
      </p:pic>
    </p:spTree>
    <p:extLst>
      <p:ext uri="{BB962C8B-B14F-4D97-AF65-F5344CB8AC3E}">
        <p14:creationId xmlns:p14="http://schemas.microsoft.com/office/powerpoint/2010/main" val="23229322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r>
              <a:rPr lang="en-US" dirty="0"/>
              <a:t>Two Worlds Collide, Part 3</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r>
              <a:rPr lang="en-US" dirty="0"/>
              <a:t>Systems of Linear Equations: Applications</a:t>
            </a: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Design Your Food Truck</a:t>
            </a:r>
          </a:p>
        </p:txBody>
      </p:sp>
      <p:pic>
        <p:nvPicPr>
          <p:cNvPr id="4" name="image3.png">
            <a:extLst>
              <a:ext uri="{FF2B5EF4-FFF2-40B4-BE49-F238E27FC236}">
                <a16:creationId xmlns:a16="http://schemas.microsoft.com/office/drawing/2014/main" id="{DED8685D-F7B1-4624-9452-4F140A4C533D}"/>
              </a:ext>
            </a:extLst>
          </p:cNvPr>
          <p:cNvPicPr>
            <a:picLocks noChangeAspect="1"/>
          </p:cNvPicPr>
          <p:nvPr/>
        </p:nvPicPr>
        <p:blipFill>
          <a:blip r:embed="rId3"/>
          <a:srcRect/>
          <a:stretch>
            <a:fillRect/>
          </a:stretch>
        </p:blipFill>
        <p:spPr>
          <a:xfrm>
            <a:off x="1492115" y="1326100"/>
            <a:ext cx="5842759" cy="3229312"/>
          </a:xfrm>
          <a:prstGeom prst="rect">
            <a:avLst/>
          </a:prstGeom>
          <a:ln/>
        </p:spPr>
      </p:pic>
      <p:cxnSp>
        <p:nvCxnSpPr>
          <p:cNvPr id="7" name="Straight Arrow Connector 6">
            <a:extLst>
              <a:ext uri="{FF2B5EF4-FFF2-40B4-BE49-F238E27FC236}">
                <a16:creationId xmlns:a16="http://schemas.microsoft.com/office/drawing/2014/main" id="{4B2CBECB-AE0E-4317-93CA-4D6B9898BEE1}"/>
              </a:ext>
            </a:extLst>
          </p:cNvPr>
          <p:cNvCxnSpPr>
            <a:cxnSpLocks/>
          </p:cNvCxnSpPr>
          <p:nvPr/>
        </p:nvCxnSpPr>
        <p:spPr>
          <a:xfrm flipV="1">
            <a:off x="1878100" y="3445892"/>
            <a:ext cx="162408" cy="348268"/>
          </a:xfrm>
          <a:prstGeom prst="straightConnector1">
            <a:avLst/>
          </a:prstGeom>
          <a:ln>
            <a:tailEnd type="triangle"/>
          </a:ln>
        </p:spPr>
        <p:style>
          <a:lnRef idx="2">
            <a:schemeClr val="accent6">
              <a:shade val="50000"/>
            </a:schemeClr>
          </a:lnRef>
          <a:fillRef idx="1">
            <a:schemeClr val="accent6"/>
          </a:fillRef>
          <a:effectRef idx="0">
            <a:schemeClr val="accent6"/>
          </a:effectRef>
          <a:fontRef idx="minor">
            <a:schemeClr val="lt1"/>
          </a:fontRef>
        </p:style>
      </p:cxnSp>
      <p:sp>
        <p:nvSpPr>
          <p:cNvPr id="8" name="TextBox 7">
            <a:extLst>
              <a:ext uri="{FF2B5EF4-FFF2-40B4-BE49-F238E27FC236}">
                <a16:creationId xmlns:a16="http://schemas.microsoft.com/office/drawing/2014/main" id="{6DE03993-2B59-40B0-B0B8-4C4453E97E77}"/>
              </a:ext>
            </a:extLst>
          </p:cNvPr>
          <p:cNvSpPr txBox="1"/>
          <p:nvPr/>
        </p:nvSpPr>
        <p:spPr>
          <a:xfrm>
            <a:off x="564632" y="3767715"/>
            <a:ext cx="1565291" cy="78319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000" b="1" dirty="0">
                <a:solidFill>
                  <a:schemeClr val="bg1"/>
                </a:solidFill>
              </a:rPr>
              <a:t>Add Food Truck Name</a:t>
            </a:r>
            <a:endParaRPr lang="en-US" sz="2000" dirty="0">
              <a:solidFill>
                <a:schemeClr val="bg1"/>
              </a:solidFill>
            </a:endParaRPr>
          </a:p>
        </p:txBody>
      </p:sp>
      <p:sp>
        <p:nvSpPr>
          <p:cNvPr id="11" name="TextBox 10">
            <a:extLst>
              <a:ext uri="{FF2B5EF4-FFF2-40B4-BE49-F238E27FC236}">
                <a16:creationId xmlns:a16="http://schemas.microsoft.com/office/drawing/2014/main" id="{3D5ADEAF-DE02-4557-AC1B-13799AAEE5CC}"/>
              </a:ext>
            </a:extLst>
          </p:cNvPr>
          <p:cNvSpPr txBox="1"/>
          <p:nvPr/>
        </p:nvSpPr>
        <p:spPr>
          <a:xfrm>
            <a:off x="6912885" y="1448038"/>
            <a:ext cx="1620761" cy="112371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000" b="1" dirty="0">
                <a:solidFill>
                  <a:schemeClr val="bg1"/>
                </a:solidFill>
              </a:rPr>
              <a:t>Decorate to Match Your Theme</a:t>
            </a:r>
            <a:endParaRPr lang="en-US" sz="2000" dirty="0">
              <a:solidFill>
                <a:schemeClr val="bg1"/>
              </a:solidFill>
            </a:endParaRPr>
          </a:p>
        </p:txBody>
      </p:sp>
      <p:cxnSp>
        <p:nvCxnSpPr>
          <p:cNvPr id="12" name="Straight Arrow Connector 11">
            <a:extLst>
              <a:ext uri="{FF2B5EF4-FFF2-40B4-BE49-F238E27FC236}">
                <a16:creationId xmlns:a16="http://schemas.microsoft.com/office/drawing/2014/main" id="{3E13A2ED-8A00-4E36-B60E-BCD2D50904BE}"/>
              </a:ext>
            </a:extLst>
          </p:cNvPr>
          <p:cNvCxnSpPr>
            <a:cxnSpLocks/>
          </p:cNvCxnSpPr>
          <p:nvPr/>
        </p:nvCxnSpPr>
        <p:spPr>
          <a:xfrm flipH="1" flipV="1">
            <a:off x="6022269" y="1698172"/>
            <a:ext cx="895120" cy="144143"/>
          </a:xfrm>
          <a:prstGeom prst="straightConnector1">
            <a:avLst/>
          </a:prstGeom>
          <a:ln>
            <a:tailEnd type="triangle"/>
          </a:ln>
        </p:spPr>
        <p:style>
          <a:lnRef idx="2">
            <a:schemeClr val="accent6">
              <a:shade val="50000"/>
            </a:schemeClr>
          </a:lnRef>
          <a:fillRef idx="1">
            <a:schemeClr val="accent6"/>
          </a:fillRef>
          <a:effectRef idx="0">
            <a:schemeClr val="accent6"/>
          </a:effectRef>
          <a:fontRef idx="minor">
            <a:schemeClr val="lt1"/>
          </a:fontRef>
        </p:style>
      </p:cxnSp>
      <p:pic>
        <p:nvPicPr>
          <p:cNvPr id="13" name="Picture 12" descr="A picture containing shoji, clipart&#10;&#10;Description automatically generated">
            <a:extLst>
              <a:ext uri="{FF2B5EF4-FFF2-40B4-BE49-F238E27FC236}">
                <a16:creationId xmlns:a16="http://schemas.microsoft.com/office/drawing/2014/main" id="{77CD1048-8974-4B88-8B31-84BE75C8A6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60000">
            <a:off x="2230197" y="1493827"/>
            <a:ext cx="2428137" cy="1482748"/>
          </a:xfrm>
          <a:prstGeom prst="rect">
            <a:avLst/>
          </a:prstGeom>
        </p:spPr>
      </p:pic>
      <p:sp>
        <p:nvSpPr>
          <p:cNvPr id="10" name="TextBox 9">
            <a:extLst>
              <a:ext uri="{FF2B5EF4-FFF2-40B4-BE49-F238E27FC236}">
                <a16:creationId xmlns:a16="http://schemas.microsoft.com/office/drawing/2014/main" id="{7DE9D404-02A8-46FA-8EE0-2D2540EEA221}"/>
              </a:ext>
            </a:extLst>
          </p:cNvPr>
          <p:cNvSpPr txBox="1"/>
          <p:nvPr/>
        </p:nvSpPr>
        <p:spPr>
          <a:xfrm>
            <a:off x="457200" y="1496558"/>
            <a:ext cx="1169007" cy="143863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000" b="1" dirty="0">
                <a:solidFill>
                  <a:schemeClr val="bg1"/>
                </a:solidFill>
              </a:rPr>
              <a:t>List Combos With Prices</a:t>
            </a:r>
            <a:endParaRPr lang="en-US" sz="2000" dirty="0">
              <a:solidFill>
                <a:schemeClr val="bg1"/>
              </a:solidFill>
            </a:endParaRPr>
          </a:p>
        </p:txBody>
      </p:sp>
      <p:cxnSp>
        <p:nvCxnSpPr>
          <p:cNvPr id="14" name="Straight Arrow Connector 13">
            <a:extLst>
              <a:ext uri="{FF2B5EF4-FFF2-40B4-BE49-F238E27FC236}">
                <a16:creationId xmlns:a16="http://schemas.microsoft.com/office/drawing/2014/main" id="{5B5A1FB1-3779-49B1-9A39-3578FDF2254B}"/>
              </a:ext>
            </a:extLst>
          </p:cNvPr>
          <p:cNvCxnSpPr>
            <a:cxnSpLocks/>
          </p:cNvCxnSpPr>
          <p:nvPr/>
        </p:nvCxnSpPr>
        <p:spPr>
          <a:xfrm flipV="1">
            <a:off x="1626277" y="2104956"/>
            <a:ext cx="577654" cy="368989"/>
          </a:xfrm>
          <a:prstGeom prst="straightConnector1">
            <a:avLst/>
          </a:prstGeom>
          <a:ln>
            <a:tailEnd type="triangle"/>
          </a:ln>
        </p:spPr>
        <p:style>
          <a:lnRef idx="2">
            <a:schemeClr val="accent6">
              <a:shade val="50000"/>
            </a:schemeClr>
          </a:lnRef>
          <a:fillRef idx="1">
            <a:schemeClr val="accent6"/>
          </a:fillRef>
          <a:effectRef idx="0">
            <a:schemeClr val="accent6"/>
          </a:effectRef>
          <a:fontRef idx="minor">
            <a:schemeClr val="lt1"/>
          </a:fontRef>
        </p:style>
      </p:cxnSp>
    </p:spTree>
    <p:extLst>
      <p:ext uri="{BB962C8B-B14F-4D97-AF65-F5344CB8AC3E}">
        <p14:creationId xmlns:p14="http://schemas.microsoft.com/office/powerpoint/2010/main" val="19450246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11D47B-EF39-437E-9077-40DC6BF2DE5D}"/>
              </a:ext>
            </a:extLst>
          </p:cNvPr>
          <p:cNvSpPr>
            <a:spLocks noGrp="1"/>
          </p:cNvSpPr>
          <p:nvPr>
            <p:ph idx="1"/>
          </p:nvPr>
        </p:nvSpPr>
        <p:spPr/>
        <p:txBody>
          <a:bodyPr>
            <a:noAutofit/>
          </a:bodyPr>
          <a:lstStyle/>
          <a:p>
            <a:pPr marL="457200" indent="-457200">
              <a:spcBef>
                <a:spcPts val="0"/>
              </a:spcBef>
              <a:spcAft>
                <a:spcPts val="900"/>
              </a:spcAft>
            </a:pPr>
            <a:r>
              <a:rPr lang="en-US" sz="2400" dirty="0"/>
              <a:t>Once a month, your town puts on a festival with live music and food trucks. Many of the trucks come to town just for this event. It’s time for your foodie heart to go wild! </a:t>
            </a:r>
          </a:p>
          <a:p>
            <a:pPr marL="457200" indent="-457200">
              <a:spcBef>
                <a:spcPts val="0"/>
              </a:spcBef>
              <a:spcAft>
                <a:spcPts val="600"/>
              </a:spcAft>
            </a:pPr>
            <a:r>
              <a:rPr lang="en-US" sz="2400" dirty="0"/>
              <a:t>You want to sample food from as many trucks as possible, so stay away from those combos. Use your math skills to find the individual prices for each item you want to try. </a:t>
            </a:r>
          </a:p>
          <a:p>
            <a:pPr marL="914400" lvl="1" indent="-457200">
              <a:spcBef>
                <a:spcPts val="0"/>
              </a:spcBef>
              <a:spcAft>
                <a:spcPts val="600"/>
              </a:spcAft>
            </a:pPr>
            <a:r>
              <a:rPr lang="en-US" dirty="0"/>
              <a:t>Can you be a </a:t>
            </a:r>
            <a:r>
              <a:rPr lang="en-US" i="1" dirty="0"/>
              <a:t>Bargain Shopper </a:t>
            </a:r>
            <a:r>
              <a:rPr lang="en-US" dirty="0"/>
              <a:t>and spend the least money? </a:t>
            </a:r>
            <a:br>
              <a:rPr lang="en-US" dirty="0"/>
            </a:br>
            <a:r>
              <a:rPr lang="en-US" dirty="0"/>
              <a:t>Can you be a </a:t>
            </a:r>
            <a:r>
              <a:rPr lang="en-US" i="1" dirty="0"/>
              <a:t>Super Foodie </a:t>
            </a:r>
            <a:r>
              <a:rPr lang="en-US" dirty="0"/>
              <a:t>and visit the most trucks? </a:t>
            </a:r>
            <a:br>
              <a:rPr lang="en-US" dirty="0"/>
            </a:br>
            <a:r>
              <a:rPr lang="en-US" dirty="0"/>
              <a:t>It’s up to you! </a:t>
            </a:r>
          </a:p>
        </p:txBody>
      </p:sp>
      <p:sp>
        <p:nvSpPr>
          <p:cNvPr id="3" name="Title 2">
            <a:extLst>
              <a:ext uri="{FF2B5EF4-FFF2-40B4-BE49-F238E27FC236}">
                <a16:creationId xmlns:a16="http://schemas.microsoft.com/office/drawing/2014/main" id="{D5633672-1F38-47EA-903E-E6D896863E3C}"/>
              </a:ext>
            </a:extLst>
          </p:cNvPr>
          <p:cNvSpPr>
            <a:spLocks noGrp="1"/>
          </p:cNvSpPr>
          <p:nvPr>
            <p:ph type="title"/>
          </p:nvPr>
        </p:nvSpPr>
        <p:spPr/>
        <p:txBody>
          <a:bodyPr/>
          <a:lstStyle/>
          <a:p>
            <a:r>
              <a:rPr lang="en-US" dirty="0"/>
              <a:t>Food Truck Gallery Walk</a:t>
            </a:r>
          </a:p>
        </p:txBody>
      </p:sp>
    </p:spTree>
    <p:extLst>
      <p:ext uri="{BB962C8B-B14F-4D97-AF65-F5344CB8AC3E}">
        <p14:creationId xmlns:p14="http://schemas.microsoft.com/office/powerpoint/2010/main" val="158184887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F43316-D303-40EC-B829-211C2BCBE67B}"/>
              </a:ext>
            </a:extLst>
          </p:cNvPr>
          <p:cNvSpPr>
            <a:spLocks noGrp="1"/>
          </p:cNvSpPr>
          <p:nvPr>
            <p:ph type="title"/>
          </p:nvPr>
        </p:nvSpPr>
        <p:spPr/>
        <p:txBody>
          <a:bodyPr/>
          <a:lstStyle/>
          <a:p>
            <a:r>
              <a:rPr lang="en-US" dirty="0"/>
              <a:t>Essential Question</a:t>
            </a:r>
          </a:p>
        </p:txBody>
      </p:sp>
      <p:sp>
        <p:nvSpPr>
          <p:cNvPr id="5" name="Text Placeholder 4">
            <a:extLst>
              <a:ext uri="{FF2B5EF4-FFF2-40B4-BE49-F238E27FC236}">
                <a16:creationId xmlns:a16="http://schemas.microsoft.com/office/drawing/2014/main" id="{72349D1D-F9F5-4708-9845-24D99C47096D}"/>
              </a:ext>
            </a:extLst>
          </p:cNvPr>
          <p:cNvSpPr>
            <a:spLocks noGrp="1"/>
          </p:cNvSpPr>
          <p:nvPr>
            <p:ph type="body" idx="1"/>
          </p:nvPr>
        </p:nvSpPr>
        <p:spPr/>
        <p:txBody>
          <a:bodyPr/>
          <a:lstStyle/>
          <a:p>
            <a:pPr marL="0" indent="0">
              <a:spcBef>
                <a:spcPts val="0"/>
              </a:spcBef>
              <a:spcAft>
                <a:spcPts val="600"/>
              </a:spcAft>
              <a:buNone/>
            </a:pPr>
            <a:r>
              <a:rPr lang="en-US" dirty="0"/>
              <a:t>How can systems of equations be used to represent situations and solve problems?</a:t>
            </a:r>
          </a:p>
        </p:txBody>
      </p:sp>
    </p:spTree>
    <p:extLst>
      <p:ext uri="{BB962C8B-B14F-4D97-AF65-F5344CB8AC3E}">
        <p14:creationId xmlns:p14="http://schemas.microsoft.com/office/powerpoint/2010/main" val="3526377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575D-3662-4A13-BACA-E7044AD3F40A}"/>
              </a:ext>
            </a:extLst>
          </p:cNvPr>
          <p:cNvSpPr>
            <a:spLocks noGrp="1"/>
          </p:cNvSpPr>
          <p:nvPr>
            <p:ph type="title"/>
          </p:nvPr>
        </p:nvSpPr>
        <p:spPr/>
        <p:txBody>
          <a:bodyPr/>
          <a:lstStyle/>
          <a:p>
            <a:r>
              <a:rPr lang="en-US" dirty="0"/>
              <a:t>Lesson Objective</a:t>
            </a:r>
          </a:p>
        </p:txBody>
      </p:sp>
      <p:sp>
        <p:nvSpPr>
          <p:cNvPr id="3" name="Text Placeholder 2">
            <a:extLst>
              <a:ext uri="{FF2B5EF4-FFF2-40B4-BE49-F238E27FC236}">
                <a16:creationId xmlns:a16="http://schemas.microsoft.com/office/drawing/2014/main" id="{4F574266-61E7-4912-8A51-C9B03DDB652F}"/>
              </a:ext>
            </a:extLst>
          </p:cNvPr>
          <p:cNvSpPr>
            <a:spLocks noGrp="1"/>
          </p:cNvSpPr>
          <p:nvPr>
            <p:ph type="body" idx="1"/>
          </p:nvPr>
        </p:nvSpPr>
        <p:spPr/>
        <p:txBody>
          <a:bodyPr>
            <a:normAutofit/>
          </a:bodyPr>
          <a:lstStyle/>
          <a:p>
            <a:pPr marL="0" indent="0">
              <a:spcBef>
                <a:spcPts val="0"/>
              </a:spcBef>
              <a:spcAft>
                <a:spcPts val="600"/>
              </a:spcAft>
              <a:buNone/>
            </a:pPr>
            <a:r>
              <a:rPr lang="en-US" dirty="0"/>
              <a:t>Write and solve systems of linear equations based on real-world scenarios.</a:t>
            </a:r>
          </a:p>
        </p:txBody>
      </p:sp>
    </p:spTree>
    <p:extLst>
      <p:ext uri="{BB962C8B-B14F-4D97-AF65-F5344CB8AC3E}">
        <p14:creationId xmlns:p14="http://schemas.microsoft.com/office/powerpoint/2010/main" val="14950541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pPr marL="0" indent="0">
              <a:spcBef>
                <a:spcPts val="0"/>
              </a:spcBef>
              <a:spcAft>
                <a:spcPts val="900"/>
              </a:spcAft>
              <a:buNone/>
            </a:pPr>
            <a:r>
              <a:rPr lang="en-US" dirty="0"/>
              <a:t>As you watch the video on the next slide, consider the following questions: </a:t>
            </a:r>
          </a:p>
          <a:p>
            <a:pPr marL="457200" indent="-457200">
              <a:spcBef>
                <a:spcPts val="0"/>
              </a:spcBef>
              <a:spcAft>
                <a:spcPts val="600"/>
              </a:spcAft>
            </a:pPr>
            <a:r>
              <a:rPr lang="en-US" dirty="0"/>
              <a:t>How does the video relate to a system of equations? </a:t>
            </a:r>
          </a:p>
          <a:p>
            <a:pPr marL="457200" indent="-457200">
              <a:spcBef>
                <a:spcPts val="0"/>
              </a:spcBef>
              <a:spcAft>
                <a:spcPts val="600"/>
              </a:spcAft>
            </a:pPr>
            <a:r>
              <a:rPr lang="en-US" dirty="0"/>
              <a:t>What math components do you see in the video? </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Breaking Down the Menu</a:t>
            </a:r>
          </a:p>
        </p:txBody>
      </p:sp>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Sneaky Ways Fast Food Restaurants Get You To Spend Money">
            <a:hlinkClick r:id="" action="ppaction://media"/>
            <a:extLst>
              <a:ext uri="{FF2B5EF4-FFF2-40B4-BE49-F238E27FC236}">
                <a16:creationId xmlns:a16="http://schemas.microsoft.com/office/drawing/2014/main" id="{7A2A8B7A-C93E-40EE-A937-92ED7195FADA}"/>
              </a:ext>
            </a:extLst>
          </p:cNvPr>
          <p:cNvPicPr>
            <a:picLocks noGrp="1" noRot="1" noChangeAspect="1"/>
          </p:cNvPicPr>
          <p:nvPr>
            <p:ph idx="1"/>
            <a:videoFile r:link="rId1"/>
          </p:nvPr>
        </p:nvPicPr>
        <p:blipFill>
          <a:blip r:embed="rId4"/>
          <a:stretch>
            <a:fillRect/>
          </a:stretch>
        </p:blipFill>
        <p:spPr>
          <a:xfrm>
            <a:off x="1329111" y="742057"/>
            <a:ext cx="6476251" cy="3659386"/>
          </a:xfrm>
          <a:prstGeom prst="rect">
            <a:avLst/>
          </a:prstGeom>
        </p:spPr>
      </p:pic>
    </p:spTree>
    <p:extLst>
      <p:ext uri="{BB962C8B-B14F-4D97-AF65-F5344CB8AC3E}">
        <p14:creationId xmlns:p14="http://schemas.microsoft.com/office/powerpoint/2010/main" val="32695444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a:xfrm>
            <a:off x="457200" y="307717"/>
            <a:ext cx="8229600" cy="857250"/>
          </a:xfrm>
        </p:spPr>
        <p:txBody>
          <a:bodyPr anchor="b">
            <a:normAutofit/>
          </a:bodyPr>
          <a:lstStyle/>
          <a:p>
            <a:r>
              <a:rPr lang="en-US" dirty="0"/>
              <a:t>Breaking Down the Menu</a:t>
            </a:r>
          </a:p>
        </p:txBody>
      </p:sp>
      <p:pic>
        <p:nvPicPr>
          <p:cNvPr id="3" name="Picture 2" descr="A picture containing text, food, drink, dessert&#10;&#10;Description automatically generated">
            <a:extLst>
              <a:ext uri="{FF2B5EF4-FFF2-40B4-BE49-F238E27FC236}">
                <a16:creationId xmlns:a16="http://schemas.microsoft.com/office/drawing/2014/main" id="{9C889C55-1344-4E8C-AD5F-E2CEDFEF7B87}"/>
              </a:ext>
            </a:extLst>
          </p:cNvPr>
          <p:cNvPicPr>
            <a:picLocks noChangeAspect="1"/>
          </p:cNvPicPr>
          <p:nvPr/>
        </p:nvPicPr>
        <p:blipFill rotWithShape="1">
          <a:blip r:embed="rId3"/>
          <a:srcRect l="1388" r="25859" b="1072"/>
          <a:stretch/>
        </p:blipFill>
        <p:spPr>
          <a:xfrm>
            <a:off x="457200" y="1317938"/>
            <a:ext cx="4433888" cy="3411225"/>
          </a:xfrm>
          <a:prstGeom prst="rect">
            <a:avLst/>
          </a:prstGeom>
          <a:noFill/>
        </p:spPr>
      </p:pic>
      <p:sp>
        <p:nvSpPr>
          <p:cNvPr id="20" name="Content Placeholder 19">
            <a:extLst>
              <a:ext uri="{FF2B5EF4-FFF2-40B4-BE49-F238E27FC236}">
                <a16:creationId xmlns:a16="http://schemas.microsoft.com/office/drawing/2014/main" id="{F1228430-A5CD-4C5D-A779-1E4F20C15B02}"/>
              </a:ext>
            </a:extLst>
          </p:cNvPr>
          <p:cNvSpPr>
            <a:spLocks noGrp="1"/>
          </p:cNvSpPr>
          <p:nvPr>
            <p:ph sz="half" idx="10"/>
          </p:nvPr>
        </p:nvSpPr>
        <p:spPr>
          <a:xfrm>
            <a:off x="5186363" y="1317938"/>
            <a:ext cx="3500436" cy="3448256"/>
          </a:xfrm>
        </p:spPr>
        <p:txBody>
          <a:bodyPr>
            <a:normAutofit/>
          </a:bodyPr>
          <a:lstStyle/>
          <a:p>
            <a:pPr marL="457200" indent="-457200">
              <a:spcBef>
                <a:spcPts val="0"/>
              </a:spcBef>
              <a:spcAft>
                <a:spcPts val="900"/>
              </a:spcAft>
            </a:pPr>
            <a:r>
              <a:rPr lang="en-US" sz="2600" dirty="0"/>
              <a:t>How did the video relate to a system </a:t>
            </a:r>
            <a:br>
              <a:rPr lang="en-US" sz="2600" dirty="0"/>
            </a:br>
            <a:r>
              <a:rPr lang="en-US" sz="2600" dirty="0"/>
              <a:t>of equations? </a:t>
            </a:r>
          </a:p>
          <a:p>
            <a:pPr marL="457200" indent="-457200">
              <a:spcBef>
                <a:spcPts val="0"/>
              </a:spcBef>
              <a:spcAft>
                <a:spcPts val="600"/>
              </a:spcAft>
            </a:pPr>
            <a:r>
              <a:rPr lang="en-US" sz="2600" dirty="0"/>
              <a:t>What math components </a:t>
            </a:r>
            <a:br>
              <a:rPr lang="en-US" sz="2600" dirty="0"/>
            </a:br>
            <a:r>
              <a:rPr lang="en-US" sz="2600" dirty="0"/>
              <a:t>did you see in </a:t>
            </a:r>
            <a:br>
              <a:rPr lang="en-US" sz="2600" dirty="0"/>
            </a:br>
            <a:r>
              <a:rPr lang="en-US" sz="2600" dirty="0"/>
              <a:t>the video? </a:t>
            </a:r>
          </a:p>
        </p:txBody>
      </p:sp>
    </p:spTree>
    <p:extLst>
      <p:ext uri="{BB962C8B-B14F-4D97-AF65-F5344CB8AC3E}">
        <p14:creationId xmlns:p14="http://schemas.microsoft.com/office/powerpoint/2010/main" val="35586638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457200" indent="-457200" defTabSz="850391">
              <a:spcBef>
                <a:spcPts val="0"/>
              </a:spcBef>
              <a:spcAft>
                <a:spcPts val="900"/>
              </a:spcAft>
              <a:buSzTx/>
              <a:defRPr sz="2418"/>
            </a:pPr>
            <a:r>
              <a:rPr lang="en-US" sz="2400" dirty="0"/>
              <a:t>You and a friend go to Pat’s Burgers. You’re not that hungry, so you just want to order a couple items. However, the menu lists only the prices of combos—not any single items. </a:t>
            </a:r>
          </a:p>
          <a:p>
            <a:pPr marL="457200" indent="-457200" defTabSz="850391">
              <a:spcBef>
                <a:spcPts val="0"/>
              </a:spcBef>
              <a:spcAft>
                <a:spcPts val="900"/>
              </a:spcAft>
              <a:buSzTx/>
              <a:defRPr sz="2418"/>
            </a:pPr>
            <a:r>
              <a:rPr lang="en-US" sz="2400" dirty="0"/>
              <a:t>Use the combo prices on your handout to determine the prices of each of the following single items: </a:t>
            </a:r>
          </a:p>
          <a:p>
            <a:pPr marL="914400" lvl="1" indent="-457200">
              <a:spcBef>
                <a:spcPts val="0"/>
              </a:spcBef>
              <a:spcAft>
                <a:spcPts val="300"/>
              </a:spcAft>
            </a:pPr>
            <a:r>
              <a:rPr lang="en-US" dirty="0"/>
              <a:t>Fries</a:t>
            </a:r>
          </a:p>
          <a:p>
            <a:pPr marL="914400" lvl="1" indent="-457200">
              <a:spcBef>
                <a:spcPts val="0"/>
              </a:spcBef>
              <a:spcAft>
                <a:spcPts val="300"/>
              </a:spcAft>
            </a:pPr>
            <a:r>
              <a:rPr lang="en-US" dirty="0"/>
              <a:t>Drink</a:t>
            </a:r>
          </a:p>
          <a:p>
            <a:pPr marL="914400" lvl="1" indent="-457200">
              <a:spcBef>
                <a:spcPts val="0"/>
              </a:spcBef>
              <a:spcAft>
                <a:spcPts val="600"/>
              </a:spcAft>
            </a:pPr>
            <a:r>
              <a:rPr lang="en-US" dirty="0"/>
              <a:t>Burger</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Cost Conundrum</a:t>
            </a:r>
          </a:p>
        </p:txBody>
      </p:sp>
    </p:spTree>
    <p:extLst>
      <p:ext uri="{BB962C8B-B14F-4D97-AF65-F5344CB8AC3E}">
        <p14:creationId xmlns:p14="http://schemas.microsoft.com/office/powerpoint/2010/main" val="14857585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pPr marL="457200" indent="-457200">
              <a:spcBef>
                <a:spcPts val="0"/>
              </a:spcBef>
              <a:spcAft>
                <a:spcPts val="600"/>
              </a:spcAft>
            </a:pPr>
            <a:r>
              <a:rPr lang="en-US" dirty="0"/>
              <a:t>With a partner, compare and contrast your findings. </a:t>
            </a:r>
          </a:p>
          <a:p>
            <a:pPr marL="914400" lvl="1" indent="-457200">
              <a:spcBef>
                <a:spcPts val="0"/>
              </a:spcBef>
              <a:spcAft>
                <a:spcPts val="300"/>
              </a:spcAft>
            </a:pPr>
            <a:r>
              <a:rPr lang="en-US" dirty="0"/>
              <a:t>What is the cost of the fries? </a:t>
            </a:r>
          </a:p>
          <a:p>
            <a:pPr marL="914400" lvl="1" indent="-457200">
              <a:spcBef>
                <a:spcPts val="0"/>
              </a:spcBef>
              <a:spcAft>
                <a:spcPts val="300"/>
              </a:spcAft>
            </a:pPr>
            <a:r>
              <a:rPr lang="en-US" dirty="0"/>
              <a:t>The drink? </a:t>
            </a:r>
          </a:p>
          <a:p>
            <a:pPr marL="914400" lvl="1" indent="-457200">
              <a:spcBef>
                <a:spcPts val="0"/>
              </a:spcBef>
              <a:spcAft>
                <a:spcPts val="1200"/>
              </a:spcAft>
            </a:pPr>
            <a:r>
              <a:rPr lang="en-US" dirty="0"/>
              <a:t>The burger? </a:t>
            </a:r>
          </a:p>
          <a:p>
            <a:pPr marL="457200" indent="-457200">
              <a:spcBef>
                <a:spcPts val="0"/>
              </a:spcBef>
              <a:spcAft>
                <a:spcPts val="600"/>
              </a:spcAft>
            </a:pPr>
            <a:r>
              <a:rPr lang="en-US" dirty="0"/>
              <a:t>How did you determine the cost of each item? </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Cost Conundrum</a:t>
            </a:r>
          </a:p>
        </p:txBody>
      </p:sp>
    </p:spTree>
    <p:extLst>
      <p:ext uri="{BB962C8B-B14F-4D97-AF65-F5344CB8AC3E}">
        <p14:creationId xmlns:p14="http://schemas.microsoft.com/office/powerpoint/2010/main" val="392212946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Slides Template" id="{418F4C7D-6FF6-4BC3-8FFB-630639050169}" vid="{6C158D59-EBB1-47A7-9CFF-6E4552F2CE4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788</TotalTime>
  <Words>894</Words>
  <Application>Microsoft Office PowerPoint</Application>
  <PresentationFormat>On-screen Show (16:9)</PresentationFormat>
  <Paragraphs>100</Paragraphs>
  <Slides>21</Slides>
  <Notes>8</Notes>
  <HiddenSlides>6</HiddenSlides>
  <MMClips>1</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Calibri</vt:lpstr>
      <vt:lpstr>Open Sans</vt:lpstr>
      <vt:lpstr>Wingdings 2</vt:lpstr>
      <vt:lpstr>LEARN theme</vt:lpstr>
      <vt:lpstr>Equation</vt:lpstr>
      <vt:lpstr>PowerPoint Presentation</vt:lpstr>
      <vt:lpstr>Two Worlds Collide, Part 3</vt:lpstr>
      <vt:lpstr>Essential Question</vt:lpstr>
      <vt:lpstr>Lesson Objective</vt:lpstr>
      <vt:lpstr>Breaking Down the Menu</vt:lpstr>
      <vt:lpstr>PowerPoint Presentation</vt:lpstr>
      <vt:lpstr>Breaking Down the Menu</vt:lpstr>
      <vt:lpstr>Cost Conundrum</vt:lpstr>
      <vt:lpstr>Cost Conundrum</vt:lpstr>
      <vt:lpstr>Understanding an Equation</vt:lpstr>
      <vt:lpstr>Equation #2</vt:lpstr>
      <vt:lpstr>Equation #3</vt:lpstr>
      <vt:lpstr>Equation #4</vt:lpstr>
      <vt:lpstr>Equation #5</vt:lpstr>
      <vt:lpstr>Equation #6</vt:lpstr>
      <vt:lpstr>Cost Conundrum (Solution)</vt:lpstr>
      <vt:lpstr>Create Your Own Combos</vt:lpstr>
      <vt:lpstr>Create Your Own Combos</vt:lpstr>
      <vt:lpstr>Design Your Food Truck</vt:lpstr>
      <vt:lpstr>Design Your Food Truck</vt:lpstr>
      <vt:lpstr>Food Truck Gallery Walk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Worlds Collide, Part 3</dc:title>
  <dc:creator>k20center@ou.edu</dc:creator>
  <cp:lastModifiedBy>Daniella Peters</cp:lastModifiedBy>
  <cp:revision>12</cp:revision>
  <dcterms:created xsi:type="dcterms:W3CDTF">2021-04-29T14:36:54Z</dcterms:created>
  <dcterms:modified xsi:type="dcterms:W3CDTF">2022-01-10T22:14:37Z</dcterms:modified>
</cp:coreProperties>
</file>