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LG4dJSrsZYfVvsNfQlnDLOhTG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C120ED-B131-401F-97A9-423C5A827D5D}">
  <a:tblStyle styleId="{A4C120ED-B131-401F-97A9-423C5A827D5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6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dcc2f091c0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gdcc2f091c0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 1">
  <p:cSld name="Blank 1_1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gdcc2f091c0_1_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gdcc2f091c0_1_8"/>
          <p:cNvSpPr txBox="1"/>
          <p:nvPr/>
        </p:nvSpPr>
        <p:spPr>
          <a:xfrm>
            <a:off x="502920" y="346082"/>
            <a:ext cx="6114000" cy="5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n-US" sz="35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Color Symbol Image</a:t>
            </a:r>
            <a:endParaRPr sz="3500" b="0" i="0" u="none" strike="noStrike" cap="none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" name="Google Shape;11;gdcc2f091c0_1_8"/>
          <p:cNvGraphicFramePr/>
          <p:nvPr/>
        </p:nvGraphicFramePr>
        <p:xfrm>
          <a:off x="642263" y="1552727"/>
          <a:ext cx="7962900" cy="5948325"/>
        </p:xfrm>
        <a:graphic>
          <a:graphicData uri="http://schemas.openxmlformats.org/drawingml/2006/table">
            <a:tbl>
              <a:tblPr>
                <a:noFill/>
                <a:tableStyleId>{A4C120ED-B131-401F-97A9-423C5A827D5D}</a:tableStyleId>
              </a:tblPr>
              <a:tblGrid>
                <a:gridCol w="26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6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strike="noStrike" cap="none"/>
                        <a:t>Color </a:t>
                      </a:r>
                      <a:endParaRPr sz="21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strike="noStrike" cap="none"/>
                        <a:t>Symbol</a:t>
                      </a:r>
                      <a:endParaRPr sz="21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strike="noStrike" cap="none"/>
                        <a:t>Image</a:t>
                      </a:r>
                      <a:endParaRPr sz="21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endParaRPr sz="21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endParaRPr sz="21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endParaRPr sz="21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strike="noStrike" cap="none"/>
                        <a:t>Explain your reasoning.</a:t>
                      </a:r>
                      <a:endParaRPr sz="15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500" u="none" strike="noStrike" cap="none">
                          <a:solidFill>
                            <a:schemeClr val="dk1"/>
                          </a:solidFill>
                        </a:rPr>
                        <a:t>Explain your reasoning.</a:t>
                      </a:r>
                      <a:endParaRPr sz="17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500" u="none" strike="noStrike" cap="none">
                          <a:solidFill>
                            <a:schemeClr val="dk1"/>
                          </a:solidFill>
                        </a:rPr>
                        <a:t>Explain your reasoning.</a:t>
                      </a:r>
                      <a:endParaRPr sz="17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5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endParaRPr sz="21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endParaRPr sz="21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endParaRPr sz="2100" u="none" strike="noStrike" cap="none"/>
                    </a:p>
                  </a:txBody>
                  <a:tcPr marL="100575" marR="100575" marT="138150" marB="138150">
                    <a:lnL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65929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Google Shape;12;gdcc2f091c0_1_8"/>
          <p:cNvSpPr txBox="1">
            <a:spLocks noGrp="1"/>
          </p:cNvSpPr>
          <p:nvPr>
            <p:ph type="body" idx="1"/>
          </p:nvPr>
        </p:nvSpPr>
        <p:spPr>
          <a:xfrm>
            <a:off x="705540" y="5559038"/>
            <a:ext cx="2503800" cy="18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marL="914400" lvl="1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marL="2286000" lvl="4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5pPr>
            <a:lvl6pPr marL="2743200" lvl="5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/>
            </a:lvl6pPr>
            <a:lvl7pPr marL="3200400" lvl="6" indent="-30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⚫"/>
              <a:defRPr/>
            </a:lvl7pPr>
            <a:lvl8pPr marL="3657600" lvl="7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8pPr>
            <a:lvl9pPr marL="4114800" lvl="8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gdcc2f091c0_1_8"/>
          <p:cNvSpPr txBox="1">
            <a:spLocks noGrp="1"/>
          </p:cNvSpPr>
          <p:nvPr>
            <p:ph type="body" idx="2"/>
          </p:nvPr>
        </p:nvSpPr>
        <p:spPr>
          <a:xfrm>
            <a:off x="3369355" y="5559044"/>
            <a:ext cx="2503800" cy="18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marL="914400" lvl="1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marL="2286000" lvl="4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5pPr>
            <a:lvl6pPr marL="2743200" lvl="5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/>
            </a:lvl6pPr>
            <a:lvl7pPr marL="3200400" lvl="6" indent="-30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⚫"/>
              <a:defRPr/>
            </a:lvl7pPr>
            <a:lvl8pPr marL="3657600" lvl="7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8pPr>
            <a:lvl9pPr marL="4114800" lvl="8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gdcc2f091c0_1_8"/>
          <p:cNvSpPr txBox="1">
            <a:spLocks noGrp="1"/>
          </p:cNvSpPr>
          <p:nvPr>
            <p:ph type="body" idx="3"/>
          </p:nvPr>
        </p:nvSpPr>
        <p:spPr>
          <a:xfrm>
            <a:off x="6038148" y="5568825"/>
            <a:ext cx="2503800" cy="18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marL="914400" lvl="1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marL="2286000" lvl="4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5pPr>
            <a:lvl6pPr marL="2743200" lvl="5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/>
            </a:lvl6pPr>
            <a:lvl7pPr marL="3200400" lvl="6" indent="-30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Char char="⚫"/>
              <a:defRPr/>
            </a:lvl7pPr>
            <a:lvl8pPr marL="3657600" lvl="7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Char char="•"/>
              <a:defRPr/>
            </a:lvl8pPr>
            <a:lvl9pPr marL="4114800" lvl="8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4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body" idx="1"/>
          </p:nvPr>
        </p:nvSpPr>
        <p:spPr>
          <a:xfrm>
            <a:off x="502920" y="2102614"/>
            <a:ext cx="4444200" cy="7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6525" tIns="0" rIns="56525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 sz="30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700" b="1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500" b="1"/>
            </a:lvl4pPr>
            <a:lvl5pPr marL="228600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500" b="1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2"/>
          </p:nvPr>
        </p:nvSpPr>
        <p:spPr>
          <a:xfrm>
            <a:off x="5109530" y="2107728"/>
            <a:ext cx="44460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6525" tIns="0" rIns="56525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 sz="30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700" b="1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500" b="1"/>
            </a:lvl4pPr>
            <a:lvl5pPr marL="228600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500" b="1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body" idx="3"/>
          </p:nvPr>
        </p:nvSpPr>
        <p:spPr>
          <a:xfrm>
            <a:off x="502920" y="2984082"/>
            <a:ext cx="4444200" cy="42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0" rIns="113100" bIns="56525" anchor="t" anchorCtr="0">
            <a:normAutofit/>
          </a:bodyPr>
          <a:lstStyle>
            <a:lvl1pPr marL="457200" lvl="0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 sz="2200"/>
            </a:lvl1pPr>
            <a:lvl2pPr marL="914400" lvl="1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 sz="1900"/>
            </a:lvl2pPr>
            <a:lvl3pPr marL="1371600" lvl="2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pic>
        <p:nvPicPr>
          <p:cNvPr id="52" name="Google Shape;5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24"/>
          <p:cNvSpPr txBox="1">
            <a:spLocks noGrp="1"/>
          </p:cNvSpPr>
          <p:nvPr>
            <p:ph type="body" idx="4"/>
          </p:nvPr>
        </p:nvSpPr>
        <p:spPr>
          <a:xfrm>
            <a:off x="5114767" y="2984082"/>
            <a:ext cx="4444200" cy="42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0" rIns="113100" bIns="56525" anchor="t" anchorCtr="0">
            <a:normAutofit/>
          </a:bodyPr>
          <a:lstStyle>
            <a:lvl1pPr marL="457200" lvl="0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 sz="2200"/>
            </a:lvl1pPr>
            <a:lvl2pPr marL="914400" lvl="1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 sz="1900"/>
            </a:lvl2pPr>
            <a:lvl3pPr marL="1371600" lvl="2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body" idx="1"/>
          </p:nvPr>
        </p:nvSpPr>
        <p:spPr>
          <a:xfrm>
            <a:off x="3939540" y="2009796"/>
            <a:ext cx="5622900" cy="49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0" rIns="113100" bIns="5652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600"/>
              <a:buNone/>
              <a:defRPr sz="2600"/>
            </a:lvl1pPr>
            <a:lvl2pPr marL="914400" lvl="1" indent="-3619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100"/>
              <a:buChar char="⚫"/>
              <a:defRPr sz="2400"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⚫"/>
              <a:defRPr sz="2200"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 sz="1900"/>
            </a:lvl4pPr>
            <a:lvl5pPr marL="228600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2"/>
          </p:nvPr>
        </p:nvSpPr>
        <p:spPr>
          <a:xfrm>
            <a:off x="495935" y="2009796"/>
            <a:ext cx="3436500" cy="49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0" rIns="113100" bIns="56525" anchor="t" anchorCtr="0">
            <a:normAutofit/>
          </a:bodyPr>
          <a:lstStyle>
            <a:lvl1pPr marL="457200" lvl="0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 sz="22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30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4pPr>
            <a:lvl5pPr marL="2286000" lvl="4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pic>
        <p:nvPicPr>
          <p:cNvPr id="57" name="Google Shape;57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5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26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7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body" idx="1"/>
          </p:nvPr>
        </p:nvSpPr>
        <p:spPr>
          <a:xfrm>
            <a:off x="502920" y="1972089"/>
            <a:ext cx="5522700" cy="54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075" tIns="113075" rIns="113075" bIns="113075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marL="914400" lvl="1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marL="228600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marL="2743200" lvl="5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6pPr>
            <a:lvl7pPr marL="3200400" lvl="6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7pPr>
            <a:lvl8pPr marL="3657600" lvl="7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8pPr>
            <a:lvl9pPr marL="4114800" lvl="8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9pPr>
          </a:lstStyle>
          <a:p>
            <a:endParaRPr/>
          </a:p>
        </p:txBody>
      </p:sp>
      <p:sp>
        <p:nvSpPr>
          <p:cNvPr id="66" name="Google Shape;66;p27"/>
          <p:cNvSpPr>
            <a:spLocks noGrp="1"/>
          </p:cNvSpPr>
          <p:nvPr>
            <p:ph type="pic" idx="2"/>
          </p:nvPr>
        </p:nvSpPr>
        <p:spPr>
          <a:xfrm>
            <a:off x="6503035" y="2513485"/>
            <a:ext cx="2011800" cy="27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⚫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Noto Sans Symbols"/>
              <a:buChar char="⚫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8"/>
          <p:cNvSpPr/>
          <p:nvPr/>
        </p:nvSpPr>
        <p:spPr>
          <a:xfrm>
            <a:off x="1893624" y="1985062"/>
            <a:ext cx="6271200" cy="48459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113100" tIns="56525" rIns="113100" bIns="565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" name="Google Shape;69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28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body" idx="1"/>
          </p:nvPr>
        </p:nvSpPr>
        <p:spPr>
          <a:xfrm>
            <a:off x="2832225" y="2319151"/>
            <a:ext cx="4394100" cy="35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075" tIns="113075" rIns="113075" bIns="1130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  <a:defRPr b="1">
                <a:solidFill>
                  <a:schemeClr val="lt1"/>
                </a:solidFill>
              </a:defRPr>
            </a:lvl1pPr>
            <a:lvl2pPr marL="914400" lvl="1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marL="228600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marL="2743200" lvl="5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6pPr>
            <a:lvl7pPr marL="3200400" lvl="6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7pPr>
            <a:lvl8pPr marL="3657600" lvl="7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8pPr>
            <a:lvl9pPr marL="4114800" lvl="8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body" idx="2"/>
          </p:nvPr>
        </p:nvSpPr>
        <p:spPr>
          <a:xfrm>
            <a:off x="3319744" y="5958840"/>
            <a:ext cx="3418800" cy="7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075" tIns="113075" rIns="113075" bIns="1130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 i="1">
                <a:solidFill>
                  <a:schemeClr val="lt1"/>
                </a:solidFill>
              </a:defRPr>
            </a:lvl1pPr>
            <a:lvl2pPr marL="914400" lvl="1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marL="228600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marL="2743200" lvl="5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6pPr>
            <a:lvl7pPr marL="3200400" lvl="6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7pPr>
            <a:lvl8pPr marL="3657600" lvl="7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8pPr>
            <a:lvl9pPr marL="4114800" lvl="8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9pPr>
          </a:lstStyle>
          <a:p>
            <a:endParaRPr/>
          </a:p>
        </p:txBody>
      </p:sp>
      <p:pic>
        <p:nvPicPr>
          <p:cNvPr id="73" name="Google Shape;73;p28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2011117" y="2043447"/>
            <a:ext cx="703616" cy="810892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29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978097" y="1554480"/>
            <a:ext cx="2102205" cy="3435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body" idx="1"/>
          </p:nvPr>
        </p:nvSpPr>
        <p:spPr>
          <a:xfrm>
            <a:off x="502920" y="1978576"/>
            <a:ext cx="9052500" cy="51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sz="3200"/>
            </a:lvl1pPr>
            <a:lvl2pPr marL="914400" lvl="1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Arial"/>
              <a:buChar char="•"/>
              <a:defRPr sz="2500"/>
            </a:lvl2pPr>
            <a:lvl3pPr marL="1371600" lvl="2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Font typeface="Arial"/>
              <a:buChar char="•"/>
              <a:defRPr sz="2100"/>
            </a:lvl3pPr>
            <a:lvl4pPr marL="1828800" lvl="3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/>
            </a:lvl4pPr>
            <a:lvl5pPr marL="2286000" lvl="4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pic>
        <p:nvPicPr>
          <p:cNvPr id="19" name="Google Shape;19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9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0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body" idx="1"/>
          </p:nvPr>
        </p:nvSpPr>
        <p:spPr>
          <a:xfrm>
            <a:off x="502920" y="1972089"/>
            <a:ext cx="4394100" cy="54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075" tIns="113075" rIns="113075" bIns="113075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  <a:defRPr/>
            </a:lvl1pPr>
            <a:lvl2pPr marL="914400" lvl="1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⚫"/>
              <a:defRPr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⚫"/>
              <a:defRPr/>
            </a:lvl4pPr>
            <a:lvl5pPr marL="228600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Char char="⚫"/>
              <a:defRPr sz="1700"/>
            </a:lvl5pPr>
            <a:lvl6pPr marL="2743200" lvl="5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6pPr>
            <a:lvl7pPr marL="3200400" lvl="6" indent="-3111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300"/>
              <a:buChar char="⚫"/>
              <a:defRPr sz="1700"/>
            </a:lvl7pPr>
            <a:lvl8pPr marL="3657600" lvl="7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8pPr>
            <a:lvl9pPr marL="4114800" lvl="8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Char char="•"/>
              <a:defRPr sz="1700"/>
            </a:lvl9pPr>
          </a:lstStyle>
          <a:p>
            <a:endParaRPr/>
          </a:p>
        </p:txBody>
      </p:sp>
      <p:sp>
        <p:nvSpPr>
          <p:cNvPr id="25" name="Google Shape;25;p20"/>
          <p:cNvSpPr>
            <a:spLocks noGrp="1"/>
          </p:cNvSpPr>
          <p:nvPr>
            <p:ph type="pic" idx="2"/>
          </p:nvPr>
        </p:nvSpPr>
        <p:spPr>
          <a:xfrm>
            <a:off x="5161532" y="1972089"/>
            <a:ext cx="4393500" cy="21471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⚫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Noto Sans Symbols"/>
              <a:buChar char="⚫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1"/>
          <p:cNvSpPr>
            <a:spLocks noGrp="1"/>
          </p:cNvSpPr>
          <p:nvPr>
            <p:ph type="media" idx="2"/>
          </p:nvPr>
        </p:nvSpPr>
        <p:spPr>
          <a:xfrm>
            <a:off x="502920" y="2030474"/>
            <a:ext cx="6738300" cy="51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⚫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Noto Sans Symbols"/>
              <a:buChar char="⚫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5"/>
          <p:cNvSpPr txBox="1">
            <a:spLocks noGrp="1"/>
          </p:cNvSpPr>
          <p:nvPr>
            <p:ph type="ctrTitle"/>
          </p:nvPr>
        </p:nvSpPr>
        <p:spPr>
          <a:xfrm>
            <a:off x="709117" y="1522593"/>
            <a:ext cx="8636700" cy="20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2260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200"/>
              <a:buFont typeface="Calibri"/>
              <a:buNone/>
              <a:defRPr sz="62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subTitle" idx="1"/>
          </p:nvPr>
        </p:nvSpPr>
        <p:spPr>
          <a:xfrm>
            <a:off x="709117" y="3627120"/>
            <a:ext cx="8640300" cy="19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22600" bIns="56525" anchor="t" anchorCtr="0">
            <a:normAutofit/>
          </a:bodyPr>
          <a:lstStyle>
            <a:lvl1pPr marR="38100"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  <a:def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None/>
              <a:defRPr/>
            </a:lvl9pPr>
          </a:lstStyle>
          <a:p>
            <a:endParaRPr/>
          </a:p>
        </p:txBody>
      </p:sp>
      <p:pic>
        <p:nvPicPr>
          <p:cNvPr id="33" name="Google Shape;33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2"/>
          <p:cNvSpPr txBox="1">
            <a:spLocks noGrp="1"/>
          </p:cNvSpPr>
          <p:nvPr>
            <p:ph type="body" idx="1"/>
          </p:nvPr>
        </p:nvSpPr>
        <p:spPr>
          <a:xfrm>
            <a:off x="502920" y="1978576"/>
            <a:ext cx="9052500" cy="51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Calibri"/>
              <a:buAutoNum type="arabicPeriod"/>
              <a:defRPr sz="3200"/>
            </a:lvl1pPr>
            <a:lvl2pPr marL="914400" lvl="1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500"/>
              <a:buFont typeface="Calibri"/>
              <a:buAutoNum type="alphaLcParenR"/>
              <a:defRPr sz="2500"/>
            </a:lvl2pPr>
            <a:lvl3pPr marL="1371600" lvl="2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Calibri"/>
              <a:buAutoNum type="romanLcPeriod"/>
              <a:defRPr sz="2100"/>
            </a:lvl3pPr>
            <a:lvl4pPr marL="1828800" lvl="3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Calibri"/>
              <a:buAutoNum type="arabicPeriod"/>
              <a:defRPr/>
            </a:lvl4pPr>
            <a:lvl5pPr marL="2286000" lvl="4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Calibri"/>
              <a:buAutoNum type="arabicPeriod"/>
              <a:defRPr sz="1700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502920" y="464284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583387" y="1492301"/>
            <a:ext cx="8549700" cy="15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200"/>
              <a:buFont typeface="Calibri"/>
              <a:buNone/>
              <a:defRPr sz="62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1"/>
          </p:nvPr>
        </p:nvSpPr>
        <p:spPr>
          <a:xfrm>
            <a:off x="583387" y="3065286"/>
            <a:ext cx="8549700" cy="171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6525" tIns="56525" rIns="56525" bIns="56525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7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5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800"/>
              <a:buNone/>
              <a:defRPr sz="13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800"/>
              <a:buNone/>
              <a:defRPr sz="13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3"/>
          <p:cNvSpPr txBox="1">
            <a:spLocks noGrp="1"/>
          </p:cNvSpPr>
          <p:nvPr>
            <p:ph type="title"/>
          </p:nvPr>
        </p:nvSpPr>
        <p:spPr>
          <a:xfrm>
            <a:off x="502920" y="457797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1"/>
          </p:nvPr>
        </p:nvSpPr>
        <p:spPr>
          <a:xfrm>
            <a:off x="502920" y="1991551"/>
            <a:ext cx="4442400" cy="52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L="457200" lvl="0" indent="-419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•"/>
              <a:defRPr sz="3000"/>
            </a:lvl1pPr>
            <a:lvl2pPr marL="914400" lvl="1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Arial"/>
              <a:buChar char="•"/>
              <a:defRPr sz="2500"/>
            </a:lvl2pPr>
            <a:lvl3pPr marL="1371600" lvl="2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Font typeface="Arial"/>
              <a:buChar char="•"/>
              <a:defRPr sz="2200"/>
            </a:lvl3pPr>
            <a:lvl4pPr marL="1828800" lvl="3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 sz="1900"/>
            </a:lvl4pPr>
            <a:lvl5pPr marL="2286000" lvl="4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20632" y="5958840"/>
            <a:ext cx="1005840" cy="100584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23"/>
          <p:cNvSpPr txBox="1">
            <a:spLocks noGrp="1"/>
          </p:cNvSpPr>
          <p:nvPr>
            <p:ph type="body" idx="2"/>
          </p:nvPr>
        </p:nvSpPr>
        <p:spPr>
          <a:xfrm>
            <a:off x="5113020" y="1991551"/>
            <a:ext cx="4442400" cy="52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L="457200" lvl="0" indent="-419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•"/>
              <a:defRPr sz="3000"/>
            </a:lvl1pPr>
            <a:lvl2pPr marL="914400" lvl="1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Arial"/>
              <a:buChar char="•"/>
              <a:defRPr sz="2500"/>
            </a:lvl2pPr>
            <a:lvl3pPr marL="1371600" lvl="2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Font typeface="Arial"/>
              <a:buChar char="•"/>
              <a:defRPr sz="2200"/>
            </a:lvl3pPr>
            <a:lvl4pPr marL="1828800" lvl="3" indent="-3492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Arial"/>
              <a:buChar char="•"/>
              <a:defRPr sz="1900"/>
            </a:lvl4pPr>
            <a:lvl5pPr marL="2286000" lvl="4" indent="-3365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502920" y="797966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6525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502920" y="2193544"/>
            <a:ext cx="9052500" cy="49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⚫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⚫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Noto Sans Symbols"/>
              <a:buChar char="⚫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Calibri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cc2f091c0_1_12"/>
          <p:cNvSpPr txBox="1">
            <a:spLocks noGrp="1"/>
          </p:cNvSpPr>
          <p:nvPr>
            <p:ph type="body" idx="1"/>
          </p:nvPr>
        </p:nvSpPr>
        <p:spPr>
          <a:xfrm>
            <a:off x="705540" y="5559038"/>
            <a:ext cx="2503800" cy="18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</a:pPr>
            <a:endParaRPr sz="1500"/>
          </a:p>
        </p:txBody>
      </p:sp>
      <p:sp>
        <p:nvSpPr>
          <p:cNvPr id="87" name="Google Shape;87;gdcc2f091c0_1_12"/>
          <p:cNvSpPr txBox="1">
            <a:spLocks noGrp="1"/>
          </p:cNvSpPr>
          <p:nvPr>
            <p:ph type="body" idx="2"/>
          </p:nvPr>
        </p:nvSpPr>
        <p:spPr>
          <a:xfrm>
            <a:off x="3369355" y="5559044"/>
            <a:ext cx="2503800" cy="18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</a:pPr>
            <a:endParaRPr sz="1500"/>
          </a:p>
        </p:txBody>
      </p:sp>
      <p:sp>
        <p:nvSpPr>
          <p:cNvPr id="88" name="Google Shape;88;gdcc2f091c0_1_12"/>
          <p:cNvSpPr txBox="1">
            <a:spLocks noGrp="1"/>
          </p:cNvSpPr>
          <p:nvPr>
            <p:ph type="body" idx="3"/>
          </p:nvPr>
        </p:nvSpPr>
        <p:spPr>
          <a:xfrm>
            <a:off x="6038148" y="5568825"/>
            <a:ext cx="2503800" cy="18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</a:pPr>
            <a:endParaRPr sz="1500"/>
          </a:p>
        </p:txBody>
      </p:sp>
      <p:sp>
        <p:nvSpPr>
          <p:cNvPr id="89" name="Google Shape;89;gdcc2f091c0_1_12"/>
          <p:cNvSpPr txBox="1"/>
          <p:nvPr/>
        </p:nvSpPr>
        <p:spPr>
          <a:xfrm>
            <a:off x="581350" y="820722"/>
            <a:ext cx="8671832" cy="890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" sz="1400" b="0" i="0" u="none" strike="noStrike" cap="none" baseline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Instrucciones: Elige un color, símbolo e imagen que represente lo que has aprendido sobre las perspectivas e influencias históricas, sociales y/o culturales de la poesía hablada. Asegúrate de explicar los motivos de tu elección.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Noto Sans Symbols</vt:lpstr>
      <vt:lpstr>LEARN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Lunsford, Janaye N.</dc:creator>
  <cp:lastModifiedBy>Andres Lopez</cp:lastModifiedBy>
  <cp:revision>1</cp:revision>
  <dcterms:created xsi:type="dcterms:W3CDTF">2020-10-14T20:24:40Z</dcterms:created>
  <dcterms:modified xsi:type="dcterms:W3CDTF">2022-05-17T21:40:01Z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