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LG4dJSrsZYfVvsNfQlnDLOhTG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4C120ED-B131-401F-97A9-423C5A827D5D}">
  <a:tblStyle styleId="{A4C120ED-B131-401F-97A9-423C5A827D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cc2f091c0_1_12:notes"/>
          <p:cNvSpPr/>
          <p:nvPr>
            <p:ph idx="2" type="sldImg"/>
          </p:nvPr>
        </p:nvSpPr>
        <p:spPr>
          <a:xfrm>
            <a:off x="121053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dcc2f091c0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">
  <p:cSld name="Blank 1_1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gdcc2f091c0_1_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gdcc2f091c0_1_8"/>
          <p:cNvSpPr txBox="1"/>
          <p:nvPr/>
        </p:nvSpPr>
        <p:spPr>
          <a:xfrm>
            <a:off x="502920" y="346082"/>
            <a:ext cx="61140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Color Symbol Image</a:t>
            </a:r>
            <a:endParaRPr b="0" i="0" sz="3500" u="none" cap="none" strike="noStrike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" name="Google Shape;11;gdcc2f091c0_1_8"/>
          <p:cNvGraphicFramePr/>
          <p:nvPr/>
        </p:nvGraphicFramePr>
        <p:xfrm>
          <a:off x="642263" y="15527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{A4C120ED-B131-401F-97A9-423C5A827D5D}</a:tableStyleId>
              </a:tblPr>
              <a:tblGrid>
                <a:gridCol w="2654300"/>
                <a:gridCol w="2654300"/>
                <a:gridCol w="2654300"/>
              </a:tblGrid>
              <a:tr h="616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/>
                        <a:t>Color </a:t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/>
                        <a:t>Symbol</a:t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/>
                        <a:t>Image</a:t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2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3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/>
                        <a:t>Explain your reasoning.</a:t>
                      </a:r>
                      <a:endParaRPr sz="15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Explain your reasoning.</a:t>
                      </a:r>
                      <a:endParaRPr sz="17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500" u="none" cap="none" strike="noStrike">
                          <a:solidFill>
                            <a:schemeClr val="dk1"/>
                          </a:solidFill>
                        </a:rPr>
                        <a:t>Explain your reasoning.</a:t>
                      </a:r>
                      <a:endParaRPr sz="17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5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t/>
                      </a:r>
                      <a:endParaRPr sz="2100" u="none" cap="none" strike="noStrike"/>
                    </a:p>
                  </a:txBody>
                  <a:tcPr marT="138150" marB="138150" marR="100575" marL="100575">
                    <a:lnL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92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" name="Google Shape;12;gdcc2f091c0_1_8"/>
          <p:cNvSpPr txBox="1"/>
          <p:nvPr>
            <p:ph idx="1" type="body"/>
          </p:nvPr>
        </p:nvSpPr>
        <p:spPr>
          <a:xfrm>
            <a:off x="705540" y="5559038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3048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6pPr>
            <a:lvl7pPr indent="-3048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⚫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111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3" name="Google Shape;13;gdcc2f091c0_1_8"/>
          <p:cNvSpPr txBox="1"/>
          <p:nvPr>
            <p:ph idx="2" type="body"/>
          </p:nvPr>
        </p:nvSpPr>
        <p:spPr>
          <a:xfrm>
            <a:off x="3369355" y="5559044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3048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6pPr>
            <a:lvl7pPr indent="-3048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⚫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111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4" name="Google Shape;14;gdcc2f091c0_1_8"/>
          <p:cNvSpPr txBox="1"/>
          <p:nvPr>
            <p:ph idx="3" type="body"/>
          </p:nvPr>
        </p:nvSpPr>
        <p:spPr>
          <a:xfrm>
            <a:off x="6038148" y="5568825"/>
            <a:ext cx="2503800" cy="18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3048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6pPr>
            <a:lvl7pPr indent="-3048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⚫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111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" type="body"/>
          </p:nvPr>
        </p:nvSpPr>
        <p:spPr>
          <a:xfrm>
            <a:off x="502920" y="2102614"/>
            <a:ext cx="44442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6525" spcFirstLastPara="1" rIns="56525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 b="1" sz="3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7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b="1" sz="15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b="1" sz="15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2" type="body"/>
          </p:nvPr>
        </p:nvSpPr>
        <p:spPr>
          <a:xfrm>
            <a:off x="5109530" y="2107728"/>
            <a:ext cx="44460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6525" spcFirstLastPara="1" rIns="565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 b="1" sz="3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7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b="1" sz="15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b="1" sz="15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3" type="body"/>
          </p:nvPr>
        </p:nvSpPr>
        <p:spPr>
          <a:xfrm>
            <a:off x="502920" y="2984082"/>
            <a:ext cx="4444200" cy="42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0">
            <a:normAutofit/>
          </a:bodyPr>
          <a:lstStyle>
            <a:lvl1pPr indent="-3683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 sz="2200"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2pPr>
            <a:lvl3pPr indent="-3365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238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pic>
        <p:nvPicPr>
          <p:cNvPr id="52" name="Google Shape;5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4"/>
          <p:cNvSpPr txBox="1"/>
          <p:nvPr>
            <p:ph idx="4" type="body"/>
          </p:nvPr>
        </p:nvSpPr>
        <p:spPr>
          <a:xfrm>
            <a:off x="5114767" y="2984082"/>
            <a:ext cx="4444200" cy="42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0">
            <a:normAutofit/>
          </a:bodyPr>
          <a:lstStyle>
            <a:lvl1pPr indent="-3683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 sz="2200"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2pPr>
            <a:lvl3pPr indent="-3365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238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idx="1" type="body"/>
          </p:nvPr>
        </p:nvSpPr>
        <p:spPr>
          <a:xfrm>
            <a:off x="3939540" y="2009796"/>
            <a:ext cx="5622900" cy="49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None/>
              <a:defRPr sz="2600"/>
            </a:lvl1pPr>
            <a:lvl2pPr indent="-36195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100"/>
              <a:buChar char="⚫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2200"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900"/>
            </a:lvl4pPr>
            <a:lvl5pPr indent="-2984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2" type="body"/>
          </p:nvPr>
        </p:nvSpPr>
        <p:spPr>
          <a:xfrm>
            <a:off x="495935" y="2009796"/>
            <a:ext cx="3436500" cy="49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0">
            <a:normAutofit/>
          </a:bodyPr>
          <a:lstStyle>
            <a:lvl1pPr indent="-3683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 sz="22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302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indent="-3238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pic>
        <p:nvPicPr>
          <p:cNvPr id="57" name="Google Shape;5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5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6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7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65" name="Google Shape;65;p27"/>
          <p:cNvSpPr txBox="1"/>
          <p:nvPr>
            <p:ph idx="1" type="body"/>
          </p:nvPr>
        </p:nvSpPr>
        <p:spPr>
          <a:xfrm>
            <a:off x="502920" y="1972089"/>
            <a:ext cx="5522700" cy="54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75" lIns="113075" spcFirstLastPara="1" rIns="113075" wrap="square" tIns="1130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2984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indent="-3365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indent="-3365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/>
        </p:txBody>
      </p:sp>
      <p:sp>
        <p:nvSpPr>
          <p:cNvPr id="66" name="Google Shape;66;p27"/>
          <p:cNvSpPr/>
          <p:nvPr>
            <p:ph idx="2" type="pic"/>
          </p:nvPr>
        </p:nvSpPr>
        <p:spPr>
          <a:xfrm>
            <a:off x="6503035" y="2513485"/>
            <a:ext cx="2011800" cy="27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/>
          <p:nvPr/>
        </p:nvSpPr>
        <p:spPr>
          <a:xfrm>
            <a:off x="1893624" y="1985062"/>
            <a:ext cx="6271200" cy="48459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56525" lIns="113100" spcFirstLastPara="1" rIns="113100" wrap="square" tIns="565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8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" type="body"/>
          </p:nvPr>
        </p:nvSpPr>
        <p:spPr>
          <a:xfrm>
            <a:off x="2832225" y="2319151"/>
            <a:ext cx="4394100" cy="35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75" lIns="113075" spcFirstLastPara="1" rIns="113075" wrap="square" tIns="1130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2984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indent="-3365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indent="-3365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/>
        </p:txBody>
      </p:sp>
      <p:sp>
        <p:nvSpPr>
          <p:cNvPr id="72" name="Google Shape;72;p28"/>
          <p:cNvSpPr txBox="1"/>
          <p:nvPr>
            <p:ph idx="2" type="body"/>
          </p:nvPr>
        </p:nvSpPr>
        <p:spPr>
          <a:xfrm>
            <a:off x="3319744" y="5958840"/>
            <a:ext cx="3418800" cy="7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75" lIns="113075" spcFirstLastPara="1" rIns="113075" wrap="square" tIns="1130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1" i="1" sz="2000">
                <a:solidFill>
                  <a:schemeClr val="lt1"/>
                </a:solidFill>
              </a:defRPr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2984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indent="-3365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indent="-3365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/>
        </p:txBody>
      </p:sp>
      <p:pic>
        <p:nvPicPr>
          <p:cNvPr descr="A picture containing icon&#10;&#10;Description automatically generated" id="73" name="Google Shape;73;p28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2011117" y="2043447"/>
            <a:ext cx="703616" cy="810892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29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78097" y="1554480"/>
            <a:ext cx="2102205" cy="3435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idx="1" type="body"/>
          </p:nvPr>
        </p:nvSpPr>
        <p:spPr>
          <a:xfrm>
            <a:off x="502920" y="1978576"/>
            <a:ext cx="9052500" cy="51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sz="3200"/>
            </a:lvl1pPr>
            <a:lvl2pPr indent="-38735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Arial"/>
              <a:buChar char="•"/>
              <a:defRPr sz="2500"/>
            </a:lvl2pPr>
            <a:lvl3pPr indent="-3619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100"/>
              <a:buFont typeface="Arial"/>
              <a:buChar char="•"/>
              <a:defRPr sz="2100"/>
            </a:lvl3pPr>
            <a:lvl4pPr indent="-3492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/>
            </a:lvl4pPr>
            <a:lvl5pPr indent="-3365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pic>
        <p:nvPicPr>
          <p:cNvPr id="19" name="Google Shape;1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9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0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body"/>
          </p:nvPr>
        </p:nvSpPr>
        <p:spPr>
          <a:xfrm>
            <a:off x="502920" y="1972089"/>
            <a:ext cx="4394100" cy="54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75" lIns="113075" spcFirstLastPara="1" rIns="113075" wrap="square" tIns="1130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  <a:defRPr/>
            </a:lvl1pPr>
            <a:lvl2pPr indent="-3492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⚫"/>
              <a:defRPr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⚫"/>
              <a:defRPr/>
            </a:lvl4pPr>
            <a:lvl5pPr indent="-2984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700"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 sz="1700"/>
            </a:lvl7pPr>
            <a:lvl8pPr indent="-3365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8pPr>
            <a:lvl9pPr indent="-3365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Char char="•"/>
              <a:defRPr sz="1700"/>
            </a:lvl9pPr>
          </a:lstStyle>
          <a:p/>
        </p:txBody>
      </p:sp>
      <p:sp>
        <p:nvSpPr>
          <p:cNvPr id="25" name="Google Shape;25;p20"/>
          <p:cNvSpPr/>
          <p:nvPr>
            <p:ph idx="2" type="pic"/>
          </p:nvPr>
        </p:nvSpPr>
        <p:spPr>
          <a:xfrm>
            <a:off x="5161532" y="1972089"/>
            <a:ext cx="4393500" cy="21471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1"/>
          <p:cNvSpPr/>
          <p:nvPr>
            <p:ph idx="2" type="media"/>
          </p:nvPr>
        </p:nvSpPr>
        <p:spPr>
          <a:xfrm>
            <a:off x="502920" y="2030474"/>
            <a:ext cx="6738300" cy="51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1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/>
          <p:nvPr>
            <p:ph type="ctrTitle"/>
          </p:nvPr>
        </p:nvSpPr>
        <p:spPr>
          <a:xfrm>
            <a:off x="709117" y="1522593"/>
            <a:ext cx="8636700" cy="20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2260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200"/>
              <a:buFont typeface="Calibri"/>
              <a:buNone/>
              <a:defRPr b="0" sz="6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" type="subTitle"/>
          </p:nvPr>
        </p:nvSpPr>
        <p:spPr>
          <a:xfrm>
            <a:off x="709117" y="3627120"/>
            <a:ext cx="8640300" cy="19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0" spcFirstLastPara="1" rIns="22600" wrap="square" tIns="56525">
            <a:normAutofit/>
          </a:bodyPr>
          <a:lstStyle>
            <a:lvl1pPr lvl="0" marR="38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502920" y="1978576"/>
            <a:ext cx="9052500" cy="51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Calibri"/>
              <a:buAutoNum type="arabicPeriod"/>
              <a:defRPr sz="3200"/>
            </a:lvl1pPr>
            <a:lvl2pPr indent="-38735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Calibri"/>
              <a:buAutoNum type="alphaLcParenR"/>
              <a:defRPr sz="2500"/>
            </a:lvl2pPr>
            <a:lvl3pPr indent="-3619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Calibri"/>
              <a:buAutoNum type="romanLcPeriod"/>
              <a:defRPr sz="2100"/>
            </a:lvl3pPr>
            <a:lvl4pPr indent="-3492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Calibri"/>
              <a:buAutoNum type="arabicPeriod"/>
              <a:defRPr/>
            </a:lvl4pPr>
            <a:lvl5pPr indent="-3365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Calibri"/>
              <a:buAutoNum type="arabicPeriod"/>
              <a:defRPr sz="17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pic>
        <p:nvPicPr>
          <p:cNvPr id="36" name="Google Shape;36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2"/>
          <p:cNvSpPr txBox="1"/>
          <p:nvPr>
            <p:ph type="title"/>
          </p:nvPr>
        </p:nvSpPr>
        <p:spPr>
          <a:xfrm>
            <a:off x="502920" y="464284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type="title"/>
          </p:nvPr>
        </p:nvSpPr>
        <p:spPr>
          <a:xfrm>
            <a:off x="583387" y="1492301"/>
            <a:ext cx="8549700" cy="154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200"/>
              <a:buFont typeface="Calibri"/>
              <a:buNone/>
              <a:defRPr b="0" sz="62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" type="body"/>
          </p:nvPr>
        </p:nvSpPr>
        <p:spPr>
          <a:xfrm>
            <a:off x="583387" y="3065286"/>
            <a:ext cx="8549700" cy="17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56525" spcFirstLastPara="1" rIns="56525" wrap="square" tIns="5652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7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5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13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13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pic>
        <p:nvPicPr>
          <p:cNvPr id="41" name="Google Shape;4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/>
          <p:nvPr>
            <p:ph type="title"/>
          </p:nvPr>
        </p:nvSpPr>
        <p:spPr>
          <a:xfrm>
            <a:off x="502920" y="457797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" type="body"/>
          </p:nvPr>
        </p:nvSpPr>
        <p:spPr>
          <a:xfrm>
            <a:off x="502920" y="1991551"/>
            <a:ext cx="4442400" cy="52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•"/>
              <a:defRPr sz="3000"/>
            </a:lvl1pPr>
            <a:lvl2pPr indent="-38735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Arial"/>
              <a:buChar char="•"/>
              <a:defRPr sz="2500"/>
            </a:lvl2pPr>
            <a:lvl3pPr indent="-3683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3pPr>
            <a:lvl4pPr indent="-3492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4pPr>
            <a:lvl5pPr indent="-3365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  <p:pic>
        <p:nvPicPr>
          <p:cNvPr id="45" name="Google Shape;45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720632" y="5958840"/>
            <a:ext cx="1005840" cy="100584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3"/>
          <p:cNvSpPr txBox="1"/>
          <p:nvPr>
            <p:ph idx="2" type="body"/>
          </p:nvPr>
        </p:nvSpPr>
        <p:spPr>
          <a:xfrm>
            <a:off x="5113020" y="1991551"/>
            <a:ext cx="4442400" cy="52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•"/>
              <a:defRPr sz="3000"/>
            </a:lvl1pPr>
            <a:lvl2pPr indent="-38735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Arial"/>
              <a:buChar char="•"/>
              <a:defRPr sz="2500"/>
            </a:lvl2pPr>
            <a:lvl3pPr indent="-3683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3pPr>
            <a:lvl4pPr indent="-3492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Font typeface="Arial"/>
              <a:buChar char="•"/>
              <a:defRPr sz="1900"/>
            </a:lvl4pPr>
            <a:lvl5pPr indent="-3365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5pPr>
            <a:lvl6pPr indent="-3429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⚫"/>
              <a:defRPr/>
            </a:lvl7pPr>
            <a:lvl8pPr indent="-3683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8pPr>
            <a:lvl9pPr indent="-3683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502920" y="79796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565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502920" y="2193544"/>
            <a:ext cx="9052500" cy="49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⚫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ts val="1300"/>
              <a:buFont typeface="Noto Sans Symbols"/>
              <a:buChar char="⚫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cc2f091c0_1_12"/>
          <p:cNvSpPr txBox="1"/>
          <p:nvPr>
            <p:ph idx="1" type="body"/>
          </p:nvPr>
        </p:nvSpPr>
        <p:spPr>
          <a:xfrm>
            <a:off x="705540" y="5559038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500"/>
          </a:p>
        </p:txBody>
      </p:sp>
      <p:sp>
        <p:nvSpPr>
          <p:cNvPr id="87" name="Google Shape;87;gdcc2f091c0_1_12"/>
          <p:cNvSpPr txBox="1"/>
          <p:nvPr>
            <p:ph idx="2" type="body"/>
          </p:nvPr>
        </p:nvSpPr>
        <p:spPr>
          <a:xfrm>
            <a:off x="3369355" y="5559044"/>
            <a:ext cx="2503800" cy="18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500"/>
          </a:p>
        </p:txBody>
      </p:sp>
      <p:sp>
        <p:nvSpPr>
          <p:cNvPr id="88" name="Google Shape;88;gdcc2f091c0_1_12"/>
          <p:cNvSpPr txBox="1"/>
          <p:nvPr>
            <p:ph idx="3" type="body"/>
          </p:nvPr>
        </p:nvSpPr>
        <p:spPr>
          <a:xfrm>
            <a:off x="6038148" y="5568825"/>
            <a:ext cx="2503800" cy="18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6525" lIns="113100" spcFirstLastPara="1" rIns="113100" wrap="square" tIns="565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500"/>
          </a:p>
        </p:txBody>
      </p:sp>
      <p:sp>
        <p:nvSpPr>
          <p:cNvPr id="89" name="Google Shape;89;gdcc2f091c0_1_12"/>
          <p:cNvSpPr txBox="1"/>
          <p:nvPr/>
        </p:nvSpPr>
        <p:spPr>
          <a:xfrm>
            <a:off x="581350" y="820722"/>
            <a:ext cx="8224500" cy="1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Directions: Choose a color, symbol, and image that represents what you have learned about the historical, social, and/or cultural perspectives and influences of spoken word poetry. Be sure to explain your reasoning behind your choice.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2020-10-14T20:24:40Z</dcterms:created>
  <dc:creator>Lunsford, Janaye N.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