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iLG4dJSrsZYfVvsNfQlnDLOhTG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4C120ED-B131-401F-97A9-423C5A827D5D}">
  <a:tblStyle styleId="{A4C120ED-B131-401F-97A9-423C5A827D5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cc2f091c0_1_12:notes"/>
          <p:cNvSpPr/>
          <p:nvPr>
            <p:ph idx="2" type="sldImg"/>
          </p:nvPr>
        </p:nvSpPr>
        <p:spPr>
          <a:xfrm>
            <a:off x="121053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gdcc2f091c0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1">
  <p:cSld name="Blank 1_1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gdcc2f091c0_1_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gdcc2f091c0_1_8"/>
          <p:cNvSpPr txBox="1"/>
          <p:nvPr/>
        </p:nvSpPr>
        <p:spPr>
          <a:xfrm>
            <a:off x="502920" y="346082"/>
            <a:ext cx="61140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en-US" sz="35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Color Symbol Image</a:t>
            </a:r>
            <a:endParaRPr b="0" i="0" sz="3500" u="none" cap="none" strike="noStrike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" name="Google Shape;11;gdcc2f091c0_1_8"/>
          <p:cNvGraphicFramePr/>
          <p:nvPr/>
        </p:nvGraphicFramePr>
        <p:xfrm>
          <a:off x="642263" y="155272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{A4C120ED-B131-401F-97A9-423C5A827D5D}</a:tableStyleId>
              </a:tblPr>
              <a:tblGrid>
                <a:gridCol w="2654300"/>
                <a:gridCol w="2654300"/>
                <a:gridCol w="2654300"/>
              </a:tblGrid>
              <a:tr h="616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cap="none" strike="noStrike"/>
                        <a:t>Color </a:t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cap="none" strike="noStrike"/>
                        <a:t>Symbol</a:t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cap="none" strike="noStrike"/>
                        <a:t>Image</a:t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82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t/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t/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t/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3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Explain your reasoning.</a:t>
                      </a:r>
                      <a:endParaRPr sz="15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Explain your reasoning.</a:t>
                      </a:r>
                      <a:endParaRPr sz="17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Explain your reasoning.</a:t>
                      </a:r>
                      <a:endParaRPr sz="17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45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t/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t/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t/>
                      </a:r>
                      <a:endParaRPr sz="2100" u="none" cap="none" strike="noStrike"/>
                    </a:p>
                  </a:txBody>
                  <a:tcPr marT="138150" marB="138150" marR="100575" marL="100575">
                    <a:lnL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5929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" name="Google Shape;12;gdcc2f091c0_1_8"/>
          <p:cNvSpPr txBox="1"/>
          <p:nvPr>
            <p:ph idx="1" type="body"/>
          </p:nvPr>
        </p:nvSpPr>
        <p:spPr>
          <a:xfrm>
            <a:off x="705540" y="5559038"/>
            <a:ext cx="2503800" cy="18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indent="-3048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/>
            </a:lvl6pPr>
            <a:lvl7pPr indent="-3048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⚫"/>
              <a:defRPr/>
            </a:lvl7pPr>
            <a:lvl8pPr indent="-3238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8pPr>
            <a:lvl9pPr indent="-3111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  <p:sp>
        <p:nvSpPr>
          <p:cNvPr id="13" name="Google Shape;13;gdcc2f091c0_1_8"/>
          <p:cNvSpPr txBox="1"/>
          <p:nvPr>
            <p:ph idx="2" type="body"/>
          </p:nvPr>
        </p:nvSpPr>
        <p:spPr>
          <a:xfrm>
            <a:off x="3369355" y="5559044"/>
            <a:ext cx="2503800" cy="18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indent="-3048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/>
            </a:lvl6pPr>
            <a:lvl7pPr indent="-3048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⚫"/>
              <a:defRPr/>
            </a:lvl7pPr>
            <a:lvl8pPr indent="-3238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8pPr>
            <a:lvl9pPr indent="-3111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  <p:sp>
        <p:nvSpPr>
          <p:cNvPr id="14" name="Google Shape;14;gdcc2f091c0_1_8"/>
          <p:cNvSpPr txBox="1"/>
          <p:nvPr>
            <p:ph idx="3" type="body"/>
          </p:nvPr>
        </p:nvSpPr>
        <p:spPr>
          <a:xfrm>
            <a:off x="6038148" y="5568825"/>
            <a:ext cx="2503800" cy="18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indent="-3048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/>
            </a:lvl6pPr>
            <a:lvl7pPr indent="-3048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⚫"/>
              <a:defRPr/>
            </a:lvl7pPr>
            <a:lvl8pPr indent="-3238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8pPr>
            <a:lvl9pPr indent="-3111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4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49" name="Google Shape;49;p24"/>
          <p:cNvSpPr txBox="1"/>
          <p:nvPr>
            <p:ph idx="1" type="body"/>
          </p:nvPr>
        </p:nvSpPr>
        <p:spPr>
          <a:xfrm>
            <a:off x="502920" y="2102614"/>
            <a:ext cx="4444200" cy="74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6525" spcFirstLastPara="1" rIns="56525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 b="1" sz="3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b="1" sz="17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b="1" sz="15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b="1" sz="15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2" type="body"/>
          </p:nvPr>
        </p:nvSpPr>
        <p:spPr>
          <a:xfrm>
            <a:off x="5109530" y="2107728"/>
            <a:ext cx="4446000" cy="7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6525" spcFirstLastPara="1" rIns="56525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 b="1" sz="3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b="1" sz="17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b="1" sz="15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b="1" sz="15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3" type="body"/>
          </p:nvPr>
        </p:nvSpPr>
        <p:spPr>
          <a:xfrm>
            <a:off x="502920" y="2984082"/>
            <a:ext cx="4444200" cy="42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0">
            <a:normAutofit/>
          </a:bodyPr>
          <a:lstStyle>
            <a:lvl1pPr indent="-3683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 sz="2200"/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 sz="1900"/>
            </a:lvl2pPr>
            <a:lvl3pPr indent="-3365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238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pic>
        <p:nvPicPr>
          <p:cNvPr id="52" name="Google Shape;52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24"/>
          <p:cNvSpPr txBox="1"/>
          <p:nvPr>
            <p:ph idx="4" type="body"/>
          </p:nvPr>
        </p:nvSpPr>
        <p:spPr>
          <a:xfrm>
            <a:off x="5114767" y="2984082"/>
            <a:ext cx="4444200" cy="42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0">
            <a:normAutofit/>
          </a:bodyPr>
          <a:lstStyle>
            <a:lvl1pPr indent="-3683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 sz="2200"/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 sz="1900"/>
            </a:lvl2pPr>
            <a:lvl3pPr indent="-3365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238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idx="1" type="body"/>
          </p:nvPr>
        </p:nvSpPr>
        <p:spPr>
          <a:xfrm>
            <a:off x="3939540" y="2009796"/>
            <a:ext cx="5622900" cy="49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None/>
              <a:defRPr sz="2600"/>
            </a:lvl1pPr>
            <a:lvl2pPr indent="-3619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100"/>
              <a:buChar char="⚫"/>
              <a:defRPr sz="2400"/>
            </a:lvl2pPr>
            <a:lvl3pPr indent="-3302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⚫"/>
              <a:defRPr sz="2200"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 sz="1900"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2" type="body"/>
          </p:nvPr>
        </p:nvSpPr>
        <p:spPr>
          <a:xfrm>
            <a:off x="495935" y="2009796"/>
            <a:ext cx="3436500" cy="49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0">
            <a:normAutofit/>
          </a:bodyPr>
          <a:lstStyle>
            <a:lvl1pPr indent="-3683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 sz="22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302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indent="-3238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pic>
        <p:nvPicPr>
          <p:cNvPr id="57" name="Google Shape;57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5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26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7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65" name="Google Shape;65;p27"/>
          <p:cNvSpPr txBox="1"/>
          <p:nvPr>
            <p:ph idx="1" type="body"/>
          </p:nvPr>
        </p:nvSpPr>
        <p:spPr>
          <a:xfrm>
            <a:off x="502920" y="1972089"/>
            <a:ext cx="5522700" cy="54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075" lIns="113075" spcFirstLastPara="1" rIns="113075" wrap="square" tIns="11307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6pPr>
            <a:lvl7pPr indent="-3111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7pPr>
            <a:lvl8pPr indent="-3365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8pPr>
            <a:lvl9pPr indent="-3365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9pPr>
          </a:lstStyle>
          <a:p/>
        </p:txBody>
      </p:sp>
      <p:sp>
        <p:nvSpPr>
          <p:cNvPr id="66" name="Google Shape;66;p27"/>
          <p:cNvSpPr/>
          <p:nvPr>
            <p:ph idx="2" type="pic"/>
          </p:nvPr>
        </p:nvSpPr>
        <p:spPr>
          <a:xfrm>
            <a:off x="6503035" y="2513485"/>
            <a:ext cx="2011800" cy="27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⚫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Noto Sans Symbols"/>
              <a:buChar char="⚫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/>
          <p:nvPr/>
        </p:nvSpPr>
        <p:spPr>
          <a:xfrm>
            <a:off x="1893624" y="1985062"/>
            <a:ext cx="6271200" cy="48459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56525" lIns="113100" spcFirstLastPara="1" rIns="113100" wrap="square" tIns="565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" name="Google Shape;69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28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71" name="Google Shape;71;p28"/>
          <p:cNvSpPr txBox="1"/>
          <p:nvPr>
            <p:ph idx="1" type="body"/>
          </p:nvPr>
        </p:nvSpPr>
        <p:spPr>
          <a:xfrm>
            <a:off x="2832225" y="2319151"/>
            <a:ext cx="4394100" cy="35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075" lIns="113075" spcFirstLastPara="1" rIns="113075" wrap="square" tIns="1130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  <a:defRPr b="1">
                <a:solidFill>
                  <a:schemeClr val="lt1"/>
                </a:solidFill>
              </a:defRPr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6pPr>
            <a:lvl7pPr indent="-3111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7pPr>
            <a:lvl8pPr indent="-3365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8pPr>
            <a:lvl9pPr indent="-3365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9pPr>
          </a:lstStyle>
          <a:p/>
        </p:txBody>
      </p:sp>
      <p:sp>
        <p:nvSpPr>
          <p:cNvPr id="72" name="Google Shape;72;p28"/>
          <p:cNvSpPr txBox="1"/>
          <p:nvPr>
            <p:ph idx="2" type="body"/>
          </p:nvPr>
        </p:nvSpPr>
        <p:spPr>
          <a:xfrm>
            <a:off x="3319744" y="5958840"/>
            <a:ext cx="3418800" cy="7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075" lIns="113075" spcFirstLastPara="1" rIns="113075" wrap="square" tIns="1130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b="1" i="1" sz="2000">
                <a:solidFill>
                  <a:schemeClr val="lt1"/>
                </a:solidFill>
              </a:defRPr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6pPr>
            <a:lvl7pPr indent="-3111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7pPr>
            <a:lvl8pPr indent="-3365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8pPr>
            <a:lvl9pPr indent="-3365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9pPr>
          </a:lstStyle>
          <a:p/>
        </p:txBody>
      </p:sp>
      <p:pic>
        <p:nvPicPr>
          <p:cNvPr descr="A picture containing icon&#10;&#10;Description automatically generated" id="73" name="Google Shape;73;p28"/>
          <p:cNvPicPr preferRelativeResize="0"/>
          <p:nvPr/>
        </p:nvPicPr>
        <p:blipFill rotWithShape="1">
          <a:blip r:embed="rId3">
            <a:alphaModFix/>
          </a:blip>
          <a:srcRect b="56088" l="34179" r="32616" t="21571"/>
          <a:stretch/>
        </p:blipFill>
        <p:spPr>
          <a:xfrm>
            <a:off x="2011117" y="2043447"/>
            <a:ext cx="703616" cy="810892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29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78097" y="1554480"/>
            <a:ext cx="2102205" cy="3435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idx="1" type="body"/>
          </p:nvPr>
        </p:nvSpPr>
        <p:spPr>
          <a:xfrm>
            <a:off x="502920" y="1978576"/>
            <a:ext cx="9052500" cy="51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sz="3200"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Arial"/>
              <a:buChar char="•"/>
              <a:defRPr sz="2500"/>
            </a:lvl2pPr>
            <a:lvl3pPr indent="-3619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Font typeface="Arial"/>
              <a:buChar char="•"/>
              <a:defRPr sz="2100"/>
            </a:lvl3pPr>
            <a:lvl4pPr indent="-34925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/>
            </a:lvl4pPr>
            <a:lvl5pPr indent="-3365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pic>
        <p:nvPicPr>
          <p:cNvPr id="19" name="Google Shape;19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9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0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" type="body"/>
          </p:nvPr>
        </p:nvSpPr>
        <p:spPr>
          <a:xfrm>
            <a:off x="502920" y="1972089"/>
            <a:ext cx="4394100" cy="54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075" lIns="113075" spcFirstLastPara="1" rIns="113075" wrap="square" tIns="11307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indent="-3492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indent="-2984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indent="-31115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6pPr>
            <a:lvl7pPr indent="-31115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7pPr>
            <a:lvl8pPr indent="-33655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8pPr>
            <a:lvl9pPr indent="-33655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9pPr>
          </a:lstStyle>
          <a:p/>
        </p:txBody>
      </p:sp>
      <p:sp>
        <p:nvSpPr>
          <p:cNvPr id="25" name="Google Shape;25;p20"/>
          <p:cNvSpPr/>
          <p:nvPr>
            <p:ph idx="2" type="pic"/>
          </p:nvPr>
        </p:nvSpPr>
        <p:spPr>
          <a:xfrm>
            <a:off x="5161532" y="1972089"/>
            <a:ext cx="4393500" cy="2147100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⚫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Noto Sans Symbols"/>
              <a:buChar char="⚫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1"/>
          <p:cNvSpPr/>
          <p:nvPr>
            <p:ph idx="2" type="media"/>
          </p:nvPr>
        </p:nvSpPr>
        <p:spPr>
          <a:xfrm>
            <a:off x="502920" y="2030474"/>
            <a:ext cx="6738300" cy="51504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⚫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Noto Sans Symbols"/>
              <a:buChar char="⚫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21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5"/>
          <p:cNvSpPr txBox="1"/>
          <p:nvPr>
            <p:ph type="ctrTitle"/>
          </p:nvPr>
        </p:nvSpPr>
        <p:spPr>
          <a:xfrm>
            <a:off x="709117" y="1522593"/>
            <a:ext cx="8636700" cy="20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2260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200"/>
              <a:buFont typeface="Calibri"/>
              <a:buNone/>
              <a:defRPr b="0" sz="6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" type="subTitle"/>
          </p:nvPr>
        </p:nvSpPr>
        <p:spPr>
          <a:xfrm>
            <a:off x="709117" y="3627120"/>
            <a:ext cx="8640300" cy="19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0" spcFirstLastPara="1" rIns="22600" wrap="square" tIns="56525">
            <a:normAutofit/>
          </a:bodyPr>
          <a:lstStyle>
            <a:lvl1pPr lvl="0" marR="38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  <a:def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pic>
        <p:nvPicPr>
          <p:cNvPr id="33" name="Google Shape;3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2"/>
          <p:cNvSpPr txBox="1"/>
          <p:nvPr>
            <p:ph idx="1" type="body"/>
          </p:nvPr>
        </p:nvSpPr>
        <p:spPr>
          <a:xfrm>
            <a:off x="502920" y="1978576"/>
            <a:ext cx="9052500" cy="51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Calibri"/>
              <a:buAutoNum type="arabicPeriod"/>
              <a:defRPr sz="3200"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500"/>
              <a:buFont typeface="Calibri"/>
              <a:buAutoNum type="alphaLcParenR"/>
              <a:defRPr sz="2500"/>
            </a:lvl2pPr>
            <a:lvl3pPr indent="-3619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Calibri"/>
              <a:buAutoNum type="romanLcPeriod"/>
              <a:defRPr sz="2100"/>
            </a:lvl3pPr>
            <a:lvl4pPr indent="-34925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Calibri"/>
              <a:buAutoNum type="arabicPeriod"/>
              <a:defRPr/>
            </a:lvl4pPr>
            <a:lvl5pPr indent="-3365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AutoNum type="arabicPeriod"/>
              <a:defRPr sz="17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pic>
        <p:nvPicPr>
          <p:cNvPr id="36" name="Google Shape;36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2"/>
          <p:cNvSpPr txBox="1"/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/>
          <p:nvPr>
            <p:ph type="title"/>
          </p:nvPr>
        </p:nvSpPr>
        <p:spPr>
          <a:xfrm>
            <a:off x="583387" y="1492301"/>
            <a:ext cx="8549700" cy="15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200"/>
              <a:buFont typeface="Calibri"/>
              <a:buNone/>
              <a:defRPr b="0" sz="62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" type="body"/>
          </p:nvPr>
        </p:nvSpPr>
        <p:spPr>
          <a:xfrm>
            <a:off x="583387" y="3065286"/>
            <a:ext cx="8549700" cy="17109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56525" spcFirstLastPara="1" rIns="56525" wrap="square" tIns="56525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7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5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800"/>
              <a:buNone/>
              <a:defRPr sz="13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800"/>
              <a:buNone/>
              <a:defRPr sz="13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pic>
        <p:nvPicPr>
          <p:cNvPr id="41" name="Google Shape;41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3"/>
          <p:cNvSpPr txBox="1"/>
          <p:nvPr>
            <p:ph type="title"/>
          </p:nvPr>
        </p:nvSpPr>
        <p:spPr>
          <a:xfrm>
            <a:off x="502920" y="457797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1" type="body"/>
          </p:nvPr>
        </p:nvSpPr>
        <p:spPr>
          <a:xfrm>
            <a:off x="502920" y="1991551"/>
            <a:ext cx="4442400" cy="52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•"/>
              <a:defRPr sz="3000"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Arial"/>
              <a:buChar char="•"/>
              <a:defRPr sz="2500"/>
            </a:lvl2pPr>
            <a:lvl3pPr indent="-3683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Arial"/>
              <a:buChar char="•"/>
              <a:defRPr sz="2200"/>
            </a:lvl3pPr>
            <a:lvl4pPr indent="-34925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 sz="1900"/>
            </a:lvl4pPr>
            <a:lvl5pPr indent="-3365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  <p:pic>
        <p:nvPicPr>
          <p:cNvPr id="45" name="Google Shape;45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23"/>
          <p:cNvSpPr txBox="1"/>
          <p:nvPr>
            <p:ph idx="2" type="body"/>
          </p:nvPr>
        </p:nvSpPr>
        <p:spPr>
          <a:xfrm>
            <a:off x="5113020" y="1991551"/>
            <a:ext cx="4442400" cy="52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•"/>
              <a:defRPr sz="3000"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Arial"/>
              <a:buChar char="•"/>
              <a:defRPr sz="2500"/>
            </a:lvl2pPr>
            <a:lvl3pPr indent="-3683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Arial"/>
              <a:buChar char="•"/>
              <a:defRPr sz="2200"/>
            </a:lvl3pPr>
            <a:lvl4pPr indent="-34925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 sz="1900"/>
            </a:lvl4pPr>
            <a:lvl5pPr indent="-3365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5pPr>
            <a:lvl6pPr indent="-3429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indent="-3429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502920" y="797966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565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502920" y="2193544"/>
            <a:ext cx="9052500" cy="49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⚫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Noto Sans Symbols"/>
              <a:buChar char="⚫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cc2f091c0_1_12"/>
          <p:cNvSpPr txBox="1"/>
          <p:nvPr>
            <p:ph idx="1" type="body"/>
          </p:nvPr>
        </p:nvSpPr>
        <p:spPr>
          <a:xfrm>
            <a:off x="705540" y="5559038"/>
            <a:ext cx="2503800" cy="18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1500"/>
          </a:p>
        </p:txBody>
      </p:sp>
      <p:sp>
        <p:nvSpPr>
          <p:cNvPr id="87" name="Google Shape;87;gdcc2f091c0_1_12"/>
          <p:cNvSpPr txBox="1"/>
          <p:nvPr>
            <p:ph idx="2" type="body"/>
          </p:nvPr>
        </p:nvSpPr>
        <p:spPr>
          <a:xfrm>
            <a:off x="3369355" y="5559044"/>
            <a:ext cx="2503800" cy="18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1500"/>
          </a:p>
        </p:txBody>
      </p:sp>
      <p:sp>
        <p:nvSpPr>
          <p:cNvPr id="88" name="Google Shape;88;gdcc2f091c0_1_12"/>
          <p:cNvSpPr txBox="1"/>
          <p:nvPr>
            <p:ph idx="3" type="body"/>
          </p:nvPr>
        </p:nvSpPr>
        <p:spPr>
          <a:xfrm>
            <a:off x="6038148" y="5568825"/>
            <a:ext cx="2503800" cy="18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6525" lIns="113100" spcFirstLastPara="1" rIns="113100" wrap="square" tIns="565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1500"/>
          </a:p>
        </p:txBody>
      </p:sp>
      <p:sp>
        <p:nvSpPr>
          <p:cNvPr id="89" name="Google Shape;89;gdcc2f091c0_1_12"/>
          <p:cNvSpPr txBox="1"/>
          <p:nvPr/>
        </p:nvSpPr>
        <p:spPr>
          <a:xfrm>
            <a:off x="581350" y="820722"/>
            <a:ext cx="8224500" cy="11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Directions: Choose a color, symbol, and image that represents what you have learned about the historical, social, and/or cultural perspectives and influences of spoken word poetry. Be sure to explain your reasoning behind your choice.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2020-10-14T20:24:40Z</dcterms:created>
  <dc:creator>Lunsford, Janaye N.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