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39"/>
  </p:notesMasterIdLst>
  <p:sldIdLst>
    <p:sldId id="256" r:id="rId3"/>
    <p:sldId id="257" r:id="rId4"/>
    <p:sldId id="258" r:id="rId5"/>
    <p:sldId id="259" r:id="rId6"/>
    <p:sldId id="260" r:id="rId7"/>
    <p:sldId id="266" r:id="rId8"/>
    <p:sldId id="269" r:id="rId9"/>
    <p:sldId id="270" r:id="rId10"/>
    <p:sldId id="291" r:id="rId11"/>
    <p:sldId id="268" r:id="rId12"/>
    <p:sldId id="271" r:id="rId13"/>
    <p:sldId id="293" r:id="rId14"/>
    <p:sldId id="292" r:id="rId15"/>
    <p:sldId id="273" r:id="rId16"/>
    <p:sldId id="284" r:id="rId17"/>
    <p:sldId id="283" r:id="rId18"/>
    <p:sldId id="285" r:id="rId19"/>
    <p:sldId id="294" r:id="rId20"/>
    <p:sldId id="296" r:id="rId21"/>
    <p:sldId id="300" r:id="rId22"/>
    <p:sldId id="301" r:id="rId23"/>
    <p:sldId id="298" r:id="rId24"/>
    <p:sldId id="302" r:id="rId25"/>
    <p:sldId id="305" r:id="rId26"/>
    <p:sldId id="295" r:id="rId27"/>
    <p:sldId id="272" r:id="rId28"/>
    <p:sldId id="304" r:id="rId29"/>
    <p:sldId id="307" r:id="rId30"/>
    <p:sldId id="308" r:id="rId31"/>
    <p:sldId id="297" r:id="rId32"/>
    <p:sldId id="306" r:id="rId33"/>
    <p:sldId id="309" r:id="rId34"/>
    <p:sldId id="310" r:id="rId35"/>
    <p:sldId id="311" r:id="rId36"/>
    <p:sldId id="313" r:id="rId37"/>
    <p:sldId id="314"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1BD5F-1A61-44B8-B5DB-85F214DEF585}" v="1" dt="2021-12-20T15:28:24.679"/>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291" autoAdjust="0"/>
  </p:normalViewPr>
  <p:slideViewPr>
    <p:cSldViewPr snapToGrid="0">
      <p:cViewPr varScale="1">
        <p:scale>
          <a:sx n="209" d="100"/>
          <a:sy n="209" d="100"/>
        </p:scale>
        <p:origin x="415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67F1BD5F-1A61-44B8-B5DB-85F214DEF585}"/>
    <pc:docChg chg="custSel modSld">
      <pc:chgData name="Peters, Daniella M." userId="87fb469b-cd7a-4b12-a1ae-bba5f0610088" providerId="ADAL" clId="{67F1BD5F-1A61-44B8-B5DB-85F214DEF585}" dt="2021-12-20T15:29:16.977" v="11" actId="1036"/>
      <pc:docMkLst>
        <pc:docMk/>
      </pc:docMkLst>
      <pc:sldChg chg="addSp delSp modSp mod modAnim">
        <pc:chgData name="Peters, Daniella M." userId="87fb469b-cd7a-4b12-a1ae-bba5f0610088" providerId="ADAL" clId="{67F1BD5F-1A61-44B8-B5DB-85F214DEF585}" dt="2021-12-20T15:29:16.977" v="11" actId="1036"/>
        <pc:sldMkLst>
          <pc:docMk/>
          <pc:sldMk cId="2349429492" sldId="272"/>
        </pc:sldMkLst>
        <pc:picChg chg="add mod">
          <ac:chgData name="Peters, Daniella M." userId="87fb469b-cd7a-4b12-a1ae-bba5f0610088" providerId="ADAL" clId="{67F1BD5F-1A61-44B8-B5DB-85F214DEF585}" dt="2021-12-20T15:29:16.977" v="11" actId="1036"/>
          <ac:picMkLst>
            <pc:docMk/>
            <pc:sldMk cId="2349429492" sldId="272"/>
            <ac:picMk id="2" creationId="{7FB95CE9-F022-4FFE-870F-C92A05E514D5}"/>
          </ac:picMkLst>
        </pc:picChg>
        <pc:picChg chg="del">
          <ac:chgData name="Peters, Daniella M." userId="87fb469b-cd7a-4b12-a1ae-bba5f0610088" providerId="ADAL" clId="{67F1BD5F-1A61-44B8-B5DB-85F214DEF585}" dt="2021-12-20T15:28:08.806" v="0" actId="478"/>
          <ac:picMkLst>
            <pc:docMk/>
            <pc:sldMk cId="2349429492" sldId="272"/>
            <ac:picMk id="3" creationId="{E91346F2-912B-4B3F-8FCD-897ACF68C6B5}"/>
          </ac:picMkLst>
        </pc:picChg>
      </pc:sldChg>
    </pc:docChg>
  </pc:docChgLst>
  <pc:docChgLst>
    <pc:chgData name="Peters, Daniella M." userId="87fb469b-cd7a-4b12-a1ae-bba5f0610088" providerId="ADAL" clId="{AAF0090D-45EE-45A3-9706-AB16AE0C9E84}"/>
    <pc:docChg chg="undo redo custSel addSld delSld modSld sldOrd">
      <pc:chgData name="Peters, Daniella M." userId="87fb469b-cd7a-4b12-a1ae-bba5f0610088" providerId="ADAL" clId="{AAF0090D-45EE-45A3-9706-AB16AE0C9E84}" dt="2021-07-29T17:35:17.400" v="1982" actId="729"/>
      <pc:docMkLst>
        <pc:docMk/>
      </pc:docMkLst>
      <pc:sldChg chg="modSp mod">
        <pc:chgData name="Peters, Daniella M." userId="87fb469b-cd7a-4b12-a1ae-bba5f0610088" providerId="ADAL" clId="{AAF0090D-45EE-45A3-9706-AB16AE0C9E84}" dt="2021-07-28T18:48:31.606" v="185" actId="12"/>
        <pc:sldMkLst>
          <pc:docMk/>
          <pc:sldMk cId="0" sldId="259"/>
        </pc:sldMkLst>
        <pc:spChg chg="mod">
          <ac:chgData name="Peters, Daniella M." userId="87fb469b-cd7a-4b12-a1ae-bba5f0610088" providerId="ADAL" clId="{AAF0090D-45EE-45A3-9706-AB16AE0C9E84}" dt="2021-07-28T18:48:31.606" v="185" actId="12"/>
          <ac:spMkLst>
            <pc:docMk/>
            <pc:sldMk cId="0" sldId="259"/>
            <ac:spMk id="107" creationId="{00000000-0000-0000-0000-000000000000}"/>
          </ac:spMkLst>
        </pc:spChg>
      </pc:sldChg>
      <pc:sldChg chg="modSp mod">
        <pc:chgData name="Peters, Daniella M." userId="87fb469b-cd7a-4b12-a1ae-bba5f0610088" providerId="ADAL" clId="{AAF0090D-45EE-45A3-9706-AB16AE0C9E84}" dt="2021-07-28T18:47:58.332" v="183" actId="20577"/>
        <pc:sldMkLst>
          <pc:docMk/>
          <pc:sldMk cId="0" sldId="260"/>
        </pc:sldMkLst>
        <pc:spChg chg="mod">
          <ac:chgData name="Peters, Daniella M." userId="87fb469b-cd7a-4b12-a1ae-bba5f0610088" providerId="ADAL" clId="{AAF0090D-45EE-45A3-9706-AB16AE0C9E84}" dt="2021-07-28T18:47:58.332" v="183" actId="20577"/>
          <ac:spMkLst>
            <pc:docMk/>
            <pc:sldMk cId="0" sldId="260"/>
            <ac:spMk id="112" creationId="{00000000-0000-0000-0000-000000000000}"/>
          </ac:spMkLst>
        </pc:spChg>
      </pc:sldChg>
      <pc:sldChg chg="del">
        <pc:chgData name="Peters, Daniella M." userId="87fb469b-cd7a-4b12-a1ae-bba5f0610088" providerId="ADAL" clId="{AAF0090D-45EE-45A3-9706-AB16AE0C9E84}" dt="2021-07-28T22:39:37.590" v="1961" actId="2696"/>
        <pc:sldMkLst>
          <pc:docMk/>
          <pc:sldMk cId="0" sldId="261"/>
        </pc:sldMkLst>
      </pc:sldChg>
      <pc:sldChg chg="del">
        <pc:chgData name="Peters, Daniella M." userId="87fb469b-cd7a-4b12-a1ae-bba5f0610088" providerId="ADAL" clId="{AAF0090D-45EE-45A3-9706-AB16AE0C9E84}" dt="2021-07-28T22:39:39.184" v="1962" actId="2696"/>
        <pc:sldMkLst>
          <pc:docMk/>
          <pc:sldMk cId="0" sldId="262"/>
        </pc:sldMkLst>
      </pc:sldChg>
      <pc:sldChg chg="del">
        <pc:chgData name="Peters, Daniella M." userId="87fb469b-cd7a-4b12-a1ae-bba5f0610088" providerId="ADAL" clId="{AAF0090D-45EE-45A3-9706-AB16AE0C9E84}" dt="2021-07-28T22:39:40.687" v="1963" actId="2696"/>
        <pc:sldMkLst>
          <pc:docMk/>
          <pc:sldMk cId="0" sldId="263"/>
        </pc:sldMkLst>
      </pc:sldChg>
      <pc:sldChg chg="del">
        <pc:chgData name="Peters, Daniella M." userId="87fb469b-cd7a-4b12-a1ae-bba5f0610088" providerId="ADAL" clId="{AAF0090D-45EE-45A3-9706-AB16AE0C9E84}" dt="2021-07-28T22:39:48.349" v="1967" actId="2696"/>
        <pc:sldMkLst>
          <pc:docMk/>
          <pc:sldMk cId="0" sldId="264"/>
        </pc:sldMkLst>
      </pc:sldChg>
      <pc:sldChg chg="del">
        <pc:chgData name="Peters, Daniella M." userId="87fb469b-cd7a-4b12-a1ae-bba5f0610088" providerId="ADAL" clId="{AAF0090D-45EE-45A3-9706-AB16AE0C9E84}" dt="2021-07-28T22:39:42.490" v="1964" actId="2696"/>
        <pc:sldMkLst>
          <pc:docMk/>
          <pc:sldMk cId="0" sldId="265"/>
        </pc:sldMkLst>
      </pc:sldChg>
      <pc:sldChg chg="modSp mod">
        <pc:chgData name="Peters, Daniella M." userId="87fb469b-cd7a-4b12-a1ae-bba5f0610088" providerId="ADAL" clId="{AAF0090D-45EE-45A3-9706-AB16AE0C9E84}" dt="2021-07-28T19:02:25.481" v="309" actId="20577"/>
        <pc:sldMkLst>
          <pc:docMk/>
          <pc:sldMk cId="3041107552" sldId="266"/>
        </pc:sldMkLst>
        <pc:spChg chg="mod">
          <ac:chgData name="Peters, Daniella M." userId="87fb469b-cd7a-4b12-a1ae-bba5f0610088" providerId="ADAL" clId="{AAF0090D-45EE-45A3-9706-AB16AE0C9E84}" dt="2021-07-28T18:35:55.197" v="60" actId="948"/>
          <ac:spMkLst>
            <pc:docMk/>
            <pc:sldMk cId="3041107552" sldId="266"/>
            <ac:spMk id="112" creationId="{00000000-0000-0000-0000-000000000000}"/>
          </ac:spMkLst>
        </pc:spChg>
        <pc:spChg chg="mod">
          <ac:chgData name="Peters, Daniella M." userId="87fb469b-cd7a-4b12-a1ae-bba5f0610088" providerId="ADAL" clId="{AAF0090D-45EE-45A3-9706-AB16AE0C9E84}" dt="2021-07-28T19:02:25.481" v="309" actId="20577"/>
          <ac:spMkLst>
            <pc:docMk/>
            <pc:sldMk cId="3041107552" sldId="266"/>
            <ac:spMk id="113" creationId="{00000000-0000-0000-0000-000000000000}"/>
          </ac:spMkLst>
        </pc:spChg>
      </pc:sldChg>
      <pc:sldChg chg="modSp del mod">
        <pc:chgData name="Peters, Daniella M." userId="87fb469b-cd7a-4b12-a1ae-bba5f0610088" providerId="ADAL" clId="{AAF0090D-45EE-45A3-9706-AB16AE0C9E84}" dt="2021-07-28T18:46:51.564" v="179" actId="2696"/>
        <pc:sldMkLst>
          <pc:docMk/>
          <pc:sldMk cId="1034632396" sldId="267"/>
        </pc:sldMkLst>
        <pc:spChg chg="mod">
          <ac:chgData name="Peters, Daniella M." userId="87fb469b-cd7a-4b12-a1ae-bba5f0610088" providerId="ADAL" clId="{AAF0090D-45EE-45A3-9706-AB16AE0C9E84}" dt="2021-07-28T18:38:35.059" v="85" actId="20577"/>
          <ac:spMkLst>
            <pc:docMk/>
            <pc:sldMk cId="1034632396" sldId="267"/>
            <ac:spMk id="113" creationId="{00000000-0000-0000-0000-000000000000}"/>
          </ac:spMkLst>
        </pc:spChg>
      </pc:sldChg>
      <pc:sldChg chg="addSp delSp modSp add mod">
        <pc:chgData name="Peters, Daniella M." userId="87fb469b-cd7a-4b12-a1ae-bba5f0610088" providerId="ADAL" clId="{AAF0090D-45EE-45A3-9706-AB16AE0C9E84}" dt="2021-07-28T18:56:36.889" v="244" actId="1076"/>
        <pc:sldMkLst>
          <pc:docMk/>
          <pc:sldMk cId="3679417139" sldId="268"/>
        </pc:sldMkLst>
        <pc:spChg chg="add mod">
          <ac:chgData name="Peters, Daniella M." userId="87fb469b-cd7a-4b12-a1ae-bba5f0610088" providerId="ADAL" clId="{AAF0090D-45EE-45A3-9706-AB16AE0C9E84}" dt="2021-07-28T18:54:47.483" v="222" actId="1037"/>
          <ac:spMkLst>
            <pc:docMk/>
            <pc:sldMk cId="3679417139" sldId="268"/>
            <ac:spMk id="5" creationId="{50BC70E7-06F5-4EBC-ADF1-FB1F64E54F2E}"/>
          </ac:spMkLst>
        </pc:spChg>
        <pc:spChg chg="add mod">
          <ac:chgData name="Peters, Daniella M." userId="87fb469b-cd7a-4b12-a1ae-bba5f0610088" providerId="ADAL" clId="{AAF0090D-45EE-45A3-9706-AB16AE0C9E84}" dt="2021-07-28T18:54:47.483" v="222" actId="1037"/>
          <ac:spMkLst>
            <pc:docMk/>
            <pc:sldMk cId="3679417139" sldId="268"/>
            <ac:spMk id="6" creationId="{D52FFF61-5821-4584-A6D4-22779198D49B}"/>
          </ac:spMkLst>
        </pc:spChg>
        <pc:spChg chg="add mod">
          <ac:chgData name="Peters, Daniella M." userId="87fb469b-cd7a-4b12-a1ae-bba5f0610088" providerId="ADAL" clId="{AAF0090D-45EE-45A3-9706-AB16AE0C9E84}" dt="2021-07-28T18:55:00.447" v="223" actId="1038"/>
          <ac:spMkLst>
            <pc:docMk/>
            <pc:sldMk cId="3679417139" sldId="268"/>
            <ac:spMk id="7" creationId="{CD889661-01C1-441A-AB1E-757F111B58BD}"/>
          </ac:spMkLst>
        </pc:spChg>
        <pc:spChg chg="add del mod">
          <ac:chgData name="Peters, Daniella M." userId="87fb469b-cd7a-4b12-a1ae-bba5f0610088" providerId="ADAL" clId="{AAF0090D-45EE-45A3-9706-AB16AE0C9E84}" dt="2021-07-28T18:55:55.190" v="236"/>
          <ac:spMkLst>
            <pc:docMk/>
            <pc:sldMk cId="3679417139" sldId="268"/>
            <ac:spMk id="9" creationId="{D125E15C-1FB4-4FD1-A2AE-D819D9FC9D5F}"/>
          </ac:spMkLst>
        </pc:spChg>
        <pc:spChg chg="add mod">
          <ac:chgData name="Peters, Daniella M." userId="87fb469b-cd7a-4b12-a1ae-bba5f0610088" providerId="ADAL" clId="{AAF0090D-45EE-45A3-9706-AB16AE0C9E84}" dt="2021-07-28T18:56:36.889" v="244" actId="1076"/>
          <ac:spMkLst>
            <pc:docMk/>
            <pc:sldMk cId="3679417139" sldId="268"/>
            <ac:spMk id="10" creationId="{70E2AB51-757E-40B9-95DE-44F49FC02FC4}"/>
          </ac:spMkLst>
        </pc:spChg>
        <pc:spChg chg="add del">
          <ac:chgData name="Peters, Daniella M." userId="87fb469b-cd7a-4b12-a1ae-bba5f0610088" providerId="ADAL" clId="{AAF0090D-45EE-45A3-9706-AB16AE0C9E84}" dt="2021-07-28T18:55:55.190" v="236"/>
          <ac:spMkLst>
            <pc:docMk/>
            <pc:sldMk cId="3679417139" sldId="268"/>
            <ac:spMk id="112" creationId="{00000000-0000-0000-0000-000000000000}"/>
          </ac:spMkLst>
        </pc:spChg>
        <pc:spChg chg="mod">
          <ac:chgData name="Peters, Daniella M." userId="87fb469b-cd7a-4b12-a1ae-bba5f0610088" providerId="ADAL" clId="{AAF0090D-45EE-45A3-9706-AB16AE0C9E84}" dt="2021-07-28T18:53:57.857" v="201" actId="20577"/>
          <ac:spMkLst>
            <pc:docMk/>
            <pc:sldMk cId="3679417139" sldId="268"/>
            <ac:spMk id="113" creationId="{00000000-0000-0000-0000-000000000000}"/>
          </ac:spMkLst>
        </pc:spChg>
        <pc:picChg chg="add mod">
          <ac:chgData name="Peters, Daniella M." userId="87fb469b-cd7a-4b12-a1ae-bba5f0610088" providerId="ADAL" clId="{AAF0090D-45EE-45A3-9706-AB16AE0C9E84}" dt="2021-07-28T18:54:08.590" v="203" actId="1076"/>
          <ac:picMkLst>
            <pc:docMk/>
            <pc:sldMk cId="3679417139" sldId="268"/>
            <ac:picMk id="4" creationId="{60A58279-31FA-4DBA-8840-8FCAF8C6FC3F}"/>
          </ac:picMkLst>
        </pc:picChg>
        <pc:picChg chg="add mod">
          <ac:chgData name="Peters, Daniella M." userId="87fb469b-cd7a-4b12-a1ae-bba5f0610088" providerId="ADAL" clId="{AAF0090D-45EE-45A3-9706-AB16AE0C9E84}" dt="2021-07-28T18:55:21.107" v="225" actId="1076"/>
          <ac:picMkLst>
            <pc:docMk/>
            <pc:sldMk cId="3679417139" sldId="268"/>
            <ac:picMk id="8" creationId="{C7CC4757-E810-4EE3-B76A-423B76F21811}"/>
          </ac:picMkLst>
        </pc:picChg>
      </pc:sldChg>
      <pc:sldChg chg="modSp add mod">
        <pc:chgData name="Peters, Daniella M." userId="87fb469b-cd7a-4b12-a1ae-bba5f0610088" providerId="ADAL" clId="{AAF0090D-45EE-45A3-9706-AB16AE0C9E84}" dt="2021-07-28T19:02:28.758" v="316" actId="20577"/>
        <pc:sldMkLst>
          <pc:docMk/>
          <pc:sldMk cId="3525552354" sldId="269"/>
        </pc:sldMkLst>
        <pc:spChg chg="mod">
          <ac:chgData name="Peters, Daniella M." userId="87fb469b-cd7a-4b12-a1ae-bba5f0610088" providerId="ADAL" clId="{AAF0090D-45EE-45A3-9706-AB16AE0C9E84}" dt="2021-07-28T18:36:08.961" v="61" actId="948"/>
          <ac:spMkLst>
            <pc:docMk/>
            <pc:sldMk cId="3525552354" sldId="269"/>
            <ac:spMk id="112" creationId="{00000000-0000-0000-0000-000000000000}"/>
          </ac:spMkLst>
        </pc:spChg>
        <pc:spChg chg="mod">
          <ac:chgData name="Peters, Daniella M." userId="87fb469b-cd7a-4b12-a1ae-bba5f0610088" providerId="ADAL" clId="{AAF0090D-45EE-45A3-9706-AB16AE0C9E84}" dt="2021-07-28T19:02:28.758" v="316" actId="20577"/>
          <ac:spMkLst>
            <pc:docMk/>
            <pc:sldMk cId="3525552354" sldId="269"/>
            <ac:spMk id="113" creationId="{00000000-0000-0000-0000-000000000000}"/>
          </ac:spMkLst>
        </pc:spChg>
      </pc:sldChg>
      <pc:sldChg chg="modSp add mod">
        <pc:chgData name="Peters, Daniella M." userId="87fb469b-cd7a-4b12-a1ae-bba5f0610088" providerId="ADAL" clId="{AAF0090D-45EE-45A3-9706-AB16AE0C9E84}" dt="2021-07-28T19:02:32.387" v="323" actId="20577"/>
        <pc:sldMkLst>
          <pc:docMk/>
          <pc:sldMk cId="4032491558" sldId="270"/>
        </pc:sldMkLst>
        <pc:spChg chg="mod">
          <ac:chgData name="Peters, Daniella M." userId="87fb469b-cd7a-4b12-a1ae-bba5f0610088" providerId="ADAL" clId="{AAF0090D-45EE-45A3-9706-AB16AE0C9E84}" dt="2021-07-28T18:37:29.663" v="69" actId="948"/>
          <ac:spMkLst>
            <pc:docMk/>
            <pc:sldMk cId="4032491558" sldId="270"/>
            <ac:spMk id="112" creationId="{00000000-0000-0000-0000-000000000000}"/>
          </ac:spMkLst>
        </pc:spChg>
        <pc:spChg chg="mod">
          <ac:chgData name="Peters, Daniella M." userId="87fb469b-cd7a-4b12-a1ae-bba5f0610088" providerId="ADAL" clId="{AAF0090D-45EE-45A3-9706-AB16AE0C9E84}" dt="2021-07-28T19:02:32.387" v="323" actId="20577"/>
          <ac:spMkLst>
            <pc:docMk/>
            <pc:sldMk cId="4032491558" sldId="270"/>
            <ac:spMk id="113" creationId="{00000000-0000-0000-0000-000000000000}"/>
          </ac:spMkLst>
        </pc:spChg>
      </pc:sldChg>
      <pc:sldChg chg="modSp add mod">
        <pc:chgData name="Peters, Daniella M." userId="87fb469b-cd7a-4b12-a1ae-bba5f0610088" providerId="ADAL" clId="{AAF0090D-45EE-45A3-9706-AB16AE0C9E84}" dt="2021-07-28T19:02:11.544" v="296" actId="20577"/>
        <pc:sldMkLst>
          <pc:docMk/>
          <pc:sldMk cId="59555871" sldId="271"/>
        </pc:sldMkLst>
        <pc:spChg chg="mod">
          <ac:chgData name="Peters, Daniella M." userId="87fb469b-cd7a-4b12-a1ae-bba5f0610088" providerId="ADAL" clId="{AAF0090D-45EE-45A3-9706-AB16AE0C9E84}" dt="2021-07-28T18:59:53.510" v="266" actId="20577"/>
          <ac:spMkLst>
            <pc:docMk/>
            <pc:sldMk cId="59555871" sldId="271"/>
            <ac:spMk id="112" creationId="{00000000-0000-0000-0000-000000000000}"/>
          </ac:spMkLst>
        </pc:spChg>
        <pc:spChg chg="mod">
          <ac:chgData name="Peters, Daniella M." userId="87fb469b-cd7a-4b12-a1ae-bba5f0610088" providerId="ADAL" clId="{AAF0090D-45EE-45A3-9706-AB16AE0C9E84}" dt="2021-07-28T19:02:11.544" v="296" actId="20577"/>
          <ac:spMkLst>
            <pc:docMk/>
            <pc:sldMk cId="59555871" sldId="271"/>
            <ac:spMk id="113" creationId="{00000000-0000-0000-0000-000000000000}"/>
          </ac:spMkLst>
        </pc:spChg>
      </pc:sldChg>
      <pc:sldChg chg="addSp modSp add mod">
        <pc:chgData name="Peters, Daniella M." userId="87fb469b-cd7a-4b12-a1ae-bba5f0610088" providerId="ADAL" clId="{AAF0090D-45EE-45A3-9706-AB16AE0C9E84}" dt="2021-07-28T21:04:36.644" v="1112"/>
        <pc:sldMkLst>
          <pc:docMk/>
          <pc:sldMk cId="2349429492" sldId="272"/>
        </pc:sldMkLst>
        <pc:spChg chg="mod">
          <ac:chgData name="Peters, Daniella M." userId="87fb469b-cd7a-4b12-a1ae-bba5f0610088" providerId="ADAL" clId="{AAF0090D-45EE-45A3-9706-AB16AE0C9E84}" dt="2021-07-28T21:04:22.136" v="1111" actId="20577"/>
          <ac:spMkLst>
            <pc:docMk/>
            <pc:sldMk cId="2349429492" sldId="272"/>
            <ac:spMk id="113" creationId="{00000000-0000-0000-0000-000000000000}"/>
          </ac:spMkLst>
        </pc:spChg>
        <pc:picChg chg="add mod">
          <ac:chgData name="Peters, Daniella M." userId="87fb469b-cd7a-4b12-a1ae-bba5f0610088" providerId="ADAL" clId="{AAF0090D-45EE-45A3-9706-AB16AE0C9E84}" dt="2021-07-28T21:04:36.644" v="1112"/>
          <ac:picMkLst>
            <pc:docMk/>
            <pc:sldMk cId="2349429492" sldId="272"/>
            <ac:picMk id="4" creationId="{03138CF4-FF12-466A-A876-B0E01C6A03E6}"/>
          </ac:picMkLst>
        </pc:picChg>
      </pc:sldChg>
      <pc:sldChg chg="modSp add mod">
        <pc:chgData name="Peters, Daniella M." userId="87fb469b-cd7a-4b12-a1ae-bba5f0610088" providerId="ADAL" clId="{AAF0090D-45EE-45A3-9706-AB16AE0C9E84}" dt="2021-07-28T20:12:53.554" v="545" actId="1076"/>
        <pc:sldMkLst>
          <pc:docMk/>
          <pc:sldMk cId="1443740932" sldId="273"/>
        </pc:sldMkLst>
        <pc:spChg chg="mod">
          <ac:chgData name="Peters, Daniella M." userId="87fb469b-cd7a-4b12-a1ae-bba5f0610088" providerId="ADAL" clId="{AAF0090D-45EE-45A3-9706-AB16AE0C9E84}" dt="2021-07-28T19:14:49.910" v="512" actId="20577"/>
          <ac:spMkLst>
            <pc:docMk/>
            <pc:sldMk cId="1443740932" sldId="273"/>
            <ac:spMk id="19" creationId="{7D3ADB25-CB7B-467A-BB9B-0CFA403E2828}"/>
          </ac:spMkLst>
        </pc:spChg>
        <pc:spChg chg="mod">
          <ac:chgData name="Peters, Daniella M." userId="87fb469b-cd7a-4b12-a1ae-bba5f0610088" providerId="ADAL" clId="{AAF0090D-45EE-45A3-9706-AB16AE0C9E84}" dt="2021-07-28T20:12:53.554" v="545" actId="1076"/>
          <ac:spMkLst>
            <pc:docMk/>
            <pc:sldMk cId="1443740932" sldId="273"/>
            <ac:spMk id="20" creationId="{F1228430-A5CD-4C5D-A779-1E4F20C15B02}"/>
          </ac:spMkLst>
        </pc:spChg>
      </pc:sldChg>
      <pc:sldChg chg="modSp add mod">
        <pc:chgData name="Peters, Daniella M." userId="87fb469b-cd7a-4b12-a1ae-bba5f0610088" providerId="ADAL" clId="{AAF0090D-45EE-45A3-9706-AB16AE0C9E84}" dt="2021-07-28T20:12:26.336" v="543" actId="1076"/>
        <pc:sldMkLst>
          <pc:docMk/>
          <pc:sldMk cId="1270104877" sldId="283"/>
        </pc:sldMkLst>
        <pc:spChg chg="mod">
          <ac:chgData name="Peters, Daniella M." userId="87fb469b-cd7a-4b12-a1ae-bba5f0610088" providerId="ADAL" clId="{AAF0090D-45EE-45A3-9706-AB16AE0C9E84}" dt="2021-07-28T20:12:13.710" v="540" actId="20577"/>
          <ac:spMkLst>
            <pc:docMk/>
            <pc:sldMk cId="1270104877" sldId="283"/>
            <ac:spMk id="19" creationId="{7D3ADB25-CB7B-467A-BB9B-0CFA403E2828}"/>
          </ac:spMkLst>
        </pc:spChg>
        <pc:spChg chg="mod">
          <ac:chgData name="Peters, Daniella M." userId="87fb469b-cd7a-4b12-a1ae-bba5f0610088" providerId="ADAL" clId="{AAF0090D-45EE-45A3-9706-AB16AE0C9E84}" dt="2021-07-28T20:12:26.336" v="543" actId="1076"/>
          <ac:spMkLst>
            <pc:docMk/>
            <pc:sldMk cId="1270104877" sldId="283"/>
            <ac:spMk id="20" creationId="{F1228430-A5CD-4C5D-A779-1E4F20C15B02}"/>
          </ac:spMkLst>
        </pc:spChg>
      </pc:sldChg>
      <pc:sldChg chg="modSp add mod">
        <pc:chgData name="Peters, Daniella M." userId="87fb469b-cd7a-4b12-a1ae-bba5f0610088" providerId="ADAL" clId="{AAF0090D-45EE-45A3-9706-AB16AE0C9E84}" dt="2021-07-28T20:12:31.025" v="544" actId="1076"/>
        <pc:sldMkLst>
          <pc:docMk/>
          <pc:sldMk cId="4235857349" sldId="284"/>
        </pc:sldMkLst>
        <pc:spChg chg="mod">
          <ac:chgData name="Peters, Daniella M." userId="87fb469b-cd7a-4b12-a1ae-bba5f0610088" providerId="ADAL" clId="{AAF0090D-45EE-45A3-9706-AB16AE0C9E84}" dt="2021-07-28T20:10:18.556" v="527" actId="20577"/>
          <ac:spMkLst>
            <pc:docMk/>
            <pc:sldMk cId="4235857349" sldId="284"/>
            <ac:spMk id="19" creationId="{7D3ADB25-CB7B-467A-BB9B-0CFA403E2828}"/>
          </ac:spMkLst>
        </pc:spChg>
        <pc:spChg chg="mod">
          <ac:chgData name="Peters, Daniella M." userId="87fb469b-cd7a-4b12-a1ae-bba5f0610088" providerId="ADAL" clId="{AAF0090D-45EE-45A3-9706-AB16AE0C9E84}" dt="2021-07-28T20:12:31.025" v="544" actId="1076"/>
          <ac:spMkLst>
            <pc:docMk/>
            <pc:sldMk cId="4235857349" sldId="284"/>
            <ac:spMk id="20" creationId="{F1228430-A5CD-4C5D-A779-1E4F20C15B02}"/>
          </ac:spMkLst>
        </pc:spChg>
      </pc:sldChg>
      <pc:sldChg chg="modSp add mod">
        <pc:chgData name="Peters, Daniella M." userId="87fb469b-cd7a-4b12-a1ae-bba5f0610088" providerId="ADAL" clId="{AAF0090D-45EE-45A3-9706-AB16AE0C9E84}" dt="2021-07-28T20:29:54.211" v="733" actId="1037"/>
        <pc:sldMkLst>
          <pc:docMk/>
          <pc:sldMk cId="3001315316" sldId="285"/>
        </pc:sldMkLst>
        <pc:spChg chg="mod">
          <ac:chgData name="Peters, Daniella M." userId="87fb469b-cd7a-4b12-a1ae-bba5f0610088" providerId="ADAL" clId="{AAF0090D-45EE-45A3-9706-AB16AE0C9E84}" dt="2021-07-28T20:13:30.929" v="555" actId="20577"/>
          <ac:spMkLst>
            <pc:docMk/>
            <pc:sldMk cId="3001315316" sldId="285"/>
            <ac:spMk id="19" creationId="{7D3ADB25-CB7B-467A-BB9B-0CFA403E2828}"/>
          </ac:spMkLst>
        </pc:spChg>
        <pc:spChg chg="mod">
          <ac:chgData name="Peters, Daniella M." userId="87fb469b-cd7a-4b12-a1ae-bba5f0610088" providerId="ADAL" clId="{AAF0090D-45EE-45A3-9706-AB16AE0C9E84}" dt="2021-07-28T20:22:58.438" v="620" actId="948"/>
          <ac:spMkLst>
            <pc:docMk/>
            <pc:sldMk cId="3001315316" sldId="285"/>
            <ac:spMk id="20" creationId="{F1228430-A5CD-4C5D-A779-1E4F20C15B02}"/>
          </ac:spMkLst>
        </pc:spChg>
        <pc:graphicFrameChg chg="mod">
          <ac:chgData name="Peters, Daniella M." userId="87fb469b-cd7a-4b12-a1ae-bba5f0610088" providerId="ADAL" clId="{AAF0090D-45EE-45A3-9706-AB16AE0C9E84}" dt="2021-07-28T20:29:54.211" v="733" actId="1037"/>
          <ac:graphicFrameMkLst>
            <pc:docMk/>
            <pc:sldMk cId="3001315316" sldId="285"/>
            <ac:graphicFrameMk id="2" creationId="{1B27AEBF-78EE-4367-BA78-E80023C5E02B}"/>
          </ac:graphicFrameMkLst>
        </pc:graphicFrameChg>
      </pc:sldChg>
      <pc:sldChg chg="modSp add mod">
        <pc:chgData name="Peters, Daniella M." userId="87fb469b-cd7a-4b12-a1ae-bba5f0610088" providerId="ADAL" clId="{AAF0090D-45EE-45A3-9706-AB16AE0C9E84}" dt="2021-07-28T18:47:26.718" v="181" actId="12"/>
        <pc:sldMkLst>
          <pc:docMk/>
          <pc:sldMk cId="2192198824" sldId="291"/>
        </pc:sldMkLst>
        <pc:spChg chg="mod">
          <ac:chgData name="Peters, Daniella M." userId="87fb469b-cd7a-4b12-a1ae-bba5f0610088" providerId="ADAL" clId="{AAF0090D-45EE-45A3-9706-AB16AE0C9E84}" dt="2021-07-28T18:39:32.797" v="90" actId="20577"/>
          <ac:spMkLst>
            <pc:docMk/>
            <pc:sldMk cId="2192198824" sldId="291"/>
            <ac:spMk id="19" creationId="{7D3ADB25-CB7B-467A-BB9B-0CFA403E2828}"/>
          </ac:spMkLst>
        </pc:spChg>
        <pc:spChg chg="mod">
          <ac:chgData name="Peters, Daniella M." userId="87fb469b-cd7a-4b12-a1ae-bba5f0610088" providerId="ADAL" clId="{AAF0090D-45EE-45A3-9706-AB16AE0C9E84}" dt="2021-07-28T18:47:26.718" v="181" actId="12"/>
          <ac:spMkLst>
            <pc:docMk/>
            <pc:sldMk cId="2192198824" sldId="291"/>
            <ac:spMk id="20" creationId="{F1228430-A5CD-4C5D-A779-1E4F20C15B02}"/>
          </ac:spMkLst>
        </pc:spChg>
        <pc:picChg chg="mod">
          <ac:chgData name="Peters, Daniella M." userId="87fb469b-cd7a-4b12-a1ae-bba5f0610088" providerId="ADAL" clId="{AAF0090D-45EE-45A3-9706-AB16AE0C9E84}" dt="2021-07-28T18:46:26.578" v="178" actId="1035"/>
          <ac:picMkLst>
            <pc:docMk/>
            <pc:sldMk cId="2192198824" sldId="291"/>
            <ac:picMk id="7" creationId="{55DAC8E5-0620-47A8-ABC3-CBBC1D35F74B}"/>
          </ac:picMkLst>
        </pc:picChg>
      </pc:sldChg>
      <pc:sldChg chg="addSp delSp modSp add mod">
        <pc:chgData name="Peters, Daniella M." userId="87fb469b-cd7a-4b12-a1ae-bba5f0610088" providerId="ADAL" clId="{AAF0090D-45EE-45A3-9706-AB16AE0C9E84}" dt="2021-07-28T19:12:30.179" v="501" actId="1076"/>
        <pc:sldMkLst>
          <pc:docMk/>
          <pc:sldMk cId="3609076890" sldId="292"/>
        </pc:sldMkLst>
        <pc:spChg chg="mod">
          <ac:chgData name="Peters, Daniella M." userId="87fb469b-cd7a-4b12-a1ae-bba5f0610088" providerId="ADAL" clId="{AAF0090D-45EE-45A3-9706-AB16AE0C9E84}" dt="2021-07-28T19:04:25.384" v="374" actId="20577"/>
          <ac:spMkLst>
            <pc:docMk/>
            <pc:sldMk cId="3609076890" sldId="292"/>
            <ac:spMk id="112" creationId="{00000000-0000-0000-0000-000000000000}"/>
          </ac:spMkLst>
        </pc:spChg>
        <pc:spChg chg="mod">
          <ac:chgData name="Peters, Daniella M." userId="87fb469b-cd7a-4b12-a1ae-bba5f0610088" providerId="ADAL" clId="{AAF0090D-45EE-45A3-9706-AB16AE0C9E84}" dt="2021-07-28T19:03:55.448" v="348" actId="20577"/>
          <ac:spMkLst>
            <pc:docMk/>
            <pc:sldMk cId="3609076890" sldId="292"/>
            <ac:spMk id="113" creationId="{00000000-0000-0000-0000-000000000000}"/>
          </ac:spMkLst>
        </pc:spChg>
        <pc:graphicFrameChg chg="add del mod modGraphic">
          <ac:chgData name="Peters, Daniella M." userId="87fb469b-cd7a-4b12-a1ae-bba5f0610088" providerId="ADAL" clId="{AAF0090D-45EE-45A3-9706-AB16AE0C9E84}" dt="2021-07-28T19:12:05.351" v="499" actId="478"/>
          <ac:graphicFrameMkLst>
            <pc:docMk/>
            <pc:sldMk cId="3609076890" sldId="292"/>
            <ac:graphicFrameMk id="4" creationId="{41401561-54E2-4747-A36B-1E69D1B2E4EF}"/>
          </ac:graphicFrameMkLst>
        </pc:graphicFrameChg>
        <pc:picChg chg="add mod">
          <ac:chgData name="Peters, Daniella M." userId="87fb469b-cd7a-4b12-a1ae-bba5f0610088" providerId="ADAL" clId="{AAF0090D-45EE-45A3-9706-AB16AE0C9E84}" dt="2021-07-28T19:12:30.179" v="501" actId="1076"/>
          <ac:picMkLst>
            <pc:docMk/>
            <pc:sldMk cId="3609076890" sldId="292"/>
            <ac:picMk id="5" creationId="{36C813D6-50D3-46C7-A004-F49E1EE6A6E8}"/>
          </ac:picMkLst>
        </pc:picChg>
      </pc:sldChg>
      <pc:sldChg chg="modSp add mod">
        <pc:chgData name="Peters, Daniella M." userId="87fb469b-cd7a-4b12-a1ae-bba5f0610088" providerId="ADAL" clId="{AAF0090D-45EE-45A3-9706-AB16AE0C9E84}" dt="2021-07-28T19:02:17.071" v="302" actId="20577"/>
        <pc:sldMkLst>
          <pc:docMk/>
          <pc:sldMk cId="2665160602" sldId="293"/>
        </pc:sldMkLst>
        <pc:spChg chg="mod">
          <ac:chgData name="Peters, Daniella M." userId="87fb469b-cd7a-4b12-a1ae-bba5f0610088" providerId="ADAL" clId="{AAF0090D-45EE-45A3-9706-AB16AE0C9E84}" dt="2021-07-28T19:01:02.824" v="269" actId="255"/>
          <ac:spMkLst>
            <pc:docMk/>
            <pc:sldMk cId="2665160602" sldId="293"/>
            <ac:spMk id="112" creationId="{00000000-0000-0000-0000-000000000000}"/>
          </ac:spMkLst>
        </pc:spChg>
        <pc:spChg chg="mod">
          <ac:chgData name="Peters, Daniella M." userId="87fb469b-cd7a-4b12-a1ae-bba5f0610088" providerId="ADAL" clId="{AAF0090D-45EE-45A3-9706-AB16AE0C9E84}" dt="2021-07-28T19:02:17.071" v="302" actId="20577"/>
          <ac:spMkLst>
            <pc:docMk/>
            <pc:sldMk cId="2665160602" sldId="293"/>
            <ac:spMk id="113" creationId="{00000000-0000-0000-0000-000000000000}"/>
          </ac:spMkLst>
        </pc:spChg>
      </pc:sldChg>
      <pc:sldChg chg="addSp modSp add mod modAnim">
        <pc:chgData name="Peters, Daniella M." userId="87fb469b-cd7a-4b12-a1ae-bba5f0610088" providerId="ADAL" clId="{AAF0090D-45EE-45A3-9706-AB16AE0C9E84}" dt="2021-07-28T20:39:40.710" v="804" actId="1038"/>
        <pc:sldMkLst>
          <pc:docMk/>
          <pc:sldMk cId="3676882998" sldId="294"/>
        </pc:sldMkLst>
        <pc:spChg chg="mod">
          <ac:chgData name="Peters, Daniella M." userId="87fb469b-cd7a-4b12-a1ae-bba5f0610088" providerId="ADAL" clId="{AAF0090D-45EE-45A3-9706-AB16AE0C9E84}" dt="2021-07-28T20:30:44.554" v="735" actId="948"/>
          <ac:spMkLst>
            <pc:docMk/>
            <pc:sldMk cId="3676882998" sldId="294"/>
            <ac:spMk id="112" creationId="{00000000-0000-0000-0000-000000000000}"/>
          </ac:spMkLst>
        </pc:spChg>
        <pc:spChg chg="mod">
          <ac:chgData name="Peters, Daniella M." userId="87fb469b-cd7a-4b12-a1ae-bba5f0610088" providerId="ADAL" clId="{AAF0090D-45EE-45A3-9706-AB16AE0C9E84}" dt="2021-07-28T20:25:33.520" v="674" actId="20577"/>
          <ac:spMkLst>
            <pc:docMk/>
            <pc:sldMk cId="3676882998" sldId="294"/>
            <ac:spMk id="113" creationId="{00000000-0000-0000-0000-000000000000}"/>
          </ac:spMkLst>
        </pc:spChg>
        <pc:graphicFrameChg chg="add mod">
          <ac:chgData name="Peters, Daniella M." userId="87fb469b-cd7a-4b12-a1ae-bba5f0610088" providerId="ADAL" clId="{AAF0090D-45EE-45A3-9706-AB16AE0C9E84}" dt="2021-07-28T20:39:40.710" v="804" actId="1038"/>
          <ac:graphicFrameMkLst>
            <pc:docMk/>
            <pc:sldMk cId="3676882998" sldId="294"/>
            <ac:graphicFrameMk id="5" creationId="{194D6780-8E7A-4543-AB41-81207C33CB7B}"/>
          </ac:graphicFrameMkLst>
        </pc:graphicFrameChg>
        <pc:picChg chg="add mod">
          <ac:chgData name="Peters, Daniella M." userId="87fb469b-cd7a-4b12-a1ae-bba5f0610088" providerId="ADAL" clId="{AAF0090D-45EE-45A3-9706-AB16AE0C9E84}" dt="2021-07-28T20:25:40.579" v="676" actId="1076"/>
          <ac:picMkLst>
            <pc:docMk/>
            <pc:sldMk cId="3676882998" sldId="294"/>
            <ac:picMk id="4" creationId="{B3186822-4522-456F-8429-DEDCFDD7A9FB}"/>
          </ac:picMkLst>
        </pc:picChg>
      </pc:sldChg>
      <pc:sldChg chg="modSp add mod ord">
        <pc:chgData name="Peters, Daniella M." userId="87fb469b-cd7a-4b12-a1ae-bba5f0610088" providerId="ADAL" clId="{AAF0090D-45EE-45A3-9706-AB16AE0C9E84}" dt="2021-07-28T21:03:15.171" v="1055" actId="948"/>
        <pc:sldMkLst>
          <pc:docMk/>
          <pc:sldMk cId="2666144732" sldId="295"/>
        </pc:sldMkLst>
        <pc:spChg chg="mod">
          <ac:chgData name="Peters, Daniella M." userId="87fb469b-cd7a-4b12-a1ae-bba5f0610088" providerId="ADAL" clId="{AAF0090D-45EE-45A3-9706-AB16AE0C9E84}" dt="2021-07-28T21:03:15.171" v="1055" actId="948"/>
          <ac:spMkLst>
            <pc:docMk/>
            <pc:sldMk cId="2666144732" sldId="295"/>
            <ac:spMk id="112" creationId="{00000000-0000-0000-0000-000000000000}"/>
          </ac:spMkLst>
        </pc:spChg>
        <pc:spChg chg="mod">
          <ac:chgData name="Peters, Daniella M." userId="87fb469b-cd7a-4b12-a1ae-bba5f0610088" providerId="ADAL" clId="{AAF0090D-45EE-45A3-9706-AB16AE0C9E84}" dt="2021-07-28T20:59:05.823" v="963" actId="20577"/>
          <ac:spMkLst>
            <pc:docMk/>
            <pc:sldMk cId="2666144732" sldId="295"/>
            <ac:spMk id="113" creationId="{00000000-0000-0000-0000-000000000000}"/>
          </ac:spMkLst>
        </pc:spChg>
      </pc:sldChg>
      <pc:sldChg chg="modSp add mod">
        <pc:chgData name="Peters, Daniella M." userId="87fb469b-cd7a-4b12-a1ae-bba5f0610088" providerId="ADAL" clId="{AAF0090D-45EE-45A3-9706-AB16AE0C9E84}" dt="2021-07-28T20:59:30.698" v="987" actId="20577"/>
        <pc:sldMkLst>
          <pc:docMk/>
          <pc:sldMk cId="3001794067" sldId="296"/>
        </pc:sldMkLst>
        <pc:spChg chg="mod">
          <ac:chgData name="Peters, Daniella M." userId="87fb469b-cd7a-4b12-a1ae-bba5f0610088" providerId="ADAL" clId="{AAF0090D-45EE-45A3-9706-AB16AE0C9E84}" dt="2021-07-28T20:38:30.930" v="798" actId="113"/>
          <ac:spMkLst>
            <pc:docMk/>
            <pc:sldMk cId="3001794067" sldId="296"/>
            <ac:spMk id="112" creationId="{00000000-0000-0000-0000-000000000000}"/>
          </ac:spMkLst>
        </pc:spChg>
        <pc:spChg chg="mod">
          <ac:chgData name="Peters, Daniella M." userId="87fb469b-cd7a-4b12-a1ae-bba5f0610088" providerId="ADAL" clId="{AAF0090D-45EE-45A3-9706-AB16AE0C9E84}" dt="2021-07-28T20:59:30.698" v="987" actId="20577"/>
          <ac:spMkLst>
            <pc:docMk/>
            <pc:sldMk cId="3001794067" sldId="296"/>
            <ac:spMk id="113" creationId="{00000000-0000-0000-0000-000000000000}"/>
          </ac:spMkLst>
        </pc:spChg>
      </pc:sldChg>
      <pc:sldChg chg="modSp add mod ord">
        <pc:chgData name="Peters, Daniella M." userId="87fb469b-cd7a-4b12-a1ae-bba5f0610088" providerId="ADAL" clId="{AAF0090D-45EE-45A3-9706-AB16AE0C9E84}" dt="2021-07-28T21:40:55.564" v="1233" actId="20577"/>
        <pc:sldMkLst>
          <pc:docMk/>
          <pc:sldMk cId="3990898928" sldId="297"/>
        </pc:sldMkLst>
        <pc:spChg chg="mod">
          <ac:chgData name="Peters, Daniella M." userId="87fb469b-cd7a-4b12-a1ae-bba5f0610088" providerId="ADAL" clId="{AAF0090D-45EE-45A3-9706-AB16AE0C9E84}" dt="2021-07-28T21:40:55.564" v="1233" actId="20577"/>
          <ac:spMkLst>
            <pc:docMk/>
            <pc:sldMk cId="3990898928" sldId="297"/>
            <ac:spMk id="112" creationId="{00000000-0000-0000-0000-000000000000}"/>
          </ac:spMkLst>
        </pc:spChg>
        <pc:spChg chg="mod">
          <ac:chgData name="Peters, Daniella M." userId="87fb469b-cd7a-4b12-a1ae-bba5f0610088" providerId="ADAL" clId="{AAF0090D-45EE-45A3-9706-AB16AE0C9E84}" dt="2021-07-28T21:40:32.407" v="1232" actId="20577"/>
          <ac:spMkLst>
            <pc:docMk/>
            <pc:sldMk cId="3990898928" sldId="297"/>
            <ac:spMk id="113" creationId="{00000000-0000-0000-0000-000000000000}"/>
          </ac:spMkLst>
        </pc:spChg>
      </pc:sldChg>
      <pc:sldChg chg="modSp add mod ord">
        <pc:chgData name="Peters, Daniella M." userId="87fb469b-cd7a-4b12-a1ae-bba5f0610088" providerId="ADAL" clId="{AAF0090D-45EE-45A3-9706-AB16AE0C9E84}" dt="2021-07-28T20:59:15.827" v="972" actId="20577"/>
        <pc:sldMkLst>
          <pc:docMk/>
          <pc:sldMk cId="2294688893" sldId="298"/>
        </pc:sldMkLst>
        <pc:spChg chg="mod">
          <ac:chgData name="Peters, Daniella M." userId="87fb469b-cd7a-4b12-a1ae-bba5f0610088" providerId="ADAL" clId="{AAF0090D-45EE-45A3-9706-AB16AE0C9E84}" dt="2021-07-28T20:41:50.595" v="817" actId="20577"/>
          <ac:spMkLst>
            <pc:docMk/>
            <pc:sldMk cId="2294688893" sldId="298"/>
            <ac:spMk id="112" creationId="{00000000-0000-0000-0000-000000000000}"/>
          </ac:spMkLst>
        </pc:spChg>
        <pc:spChg chg="mod">
          <ac:chgData name="Peters, Daniella M." userId="87fb469b-cd7a-4b12-a1ae-bba5f0610088" providerId="ADAL" clId="{AAF0090D-45EE-45A3-9706-AB16AE0C9E84}" dt="2021-07-28T20:59:15.827" v="972" actId="20577"/>
          <ac:spMkLst>
            <pc:docMk/>
            <pc:sldMk cId="2294688893" sldId="298"/>
            <ac:spMk id="113" creationId="{00000000-0000-0000-0000-000000000000}"/>
          </ac:spMkLst>
        </pc:spChg>
      </pc:sldChg>
      <pc:sldChg chg="add del">
        <pc:chgData name="Peters, Daniella M." userId="87fb469b-cd7a-4b12-a1ae-bba5f0610088" providerId="ADAL" clId="{AAF0090D-45EE-45A3-9706-AB16AE0C9E84}" dt="2021-07-28T22:39:50.099" v="1968" actId="2696"/>
        <pc:sldMkLst>
          <pc:docMk/>
          <pc:sldMk cId="766377220" sldId="299"/>
        </pc:sldMkLst>
      </pc:sldChg>
      <pc:sldChg chg="modSp add mod">
        <pc:chgData name="Peters, Daniella M." userId="87fb469b-cd7a-4b12-a1ae-bba5f0610088" providerId="ADAL" clId="{AAF0090D-45EE-45A3-9706-AB16AE0C9E84}" dt="2021-07-28T20:54:49.359" v="912" actId="1038"/>
        <pc:sldMkLst>
          <pc:docMk/>
          <pc:sldMk cId="1651683561" sldId="300"/>
        </pc:sldMkLst>
        <pc:spChg chg="mod">
          <ac:chgData name="Peters, Daniella M." userId="87fb469b-cd7a-4b12-a1ae-bba5f0610088" providerId="ADAL" clId="{AAF0090D-45EE-45A3-9706-AB16AE0C9E84}" dt="2021-07-28T20:44:31.037" v="843" actId="1076"/>
          <ac:spMkLst>
            <pc:docMk/>
            <pc:sldMk cId="1651683561" sldId="300"/>
            <ac:spMk id="16" creationId="{DDAF7BF4-CC8C-41F0-944B-A1A8405E13F7}"/>
          </ac:spMkLst>
        </pc:spChg>
        <pc:spChg chg="mod">
          <ac:chgData name="Peters, Daniella M." userId="87fb469b-cd7a-4b12-a1ae-bba5f0610088" providerId="ADAL" clId="{AAF0090D-45EE-45A3-9706-AB16AE0C9E84}" dt="2021-07-28T20:42:53.367" v="831" actId="20577"/>
          <ac:spMkLst>
            <pc:docMk/>
            <pc:sldMk cId="1651683561" sldId="300"/>
            <ac:spMk id="19" creationId="{7D3ADB25-CB7B-467A-BB9B-0CFA403E2828}"/>
          </ac:spMkLst>
        </pc:spChg>
        <pc:graphicFrameChg chg="mod">
          <ac:chgData name="Peters, Daniella M." userId="87fb469b-cd7a-4b12-a1ae-bba5f0610088" providerId="ADAL" clId="{AAF0090D-45EE-45A3-9706-AB16AE0C9E84}" dt="2021-07-28T20:44:14.855" v="840" actId="1076"/>
          <ac:graphicFrameMkLst>
            <pc:docMk/>
            <pc:sldMk cId="1651683561" sldId="300"/>
            <ac:graphicFrameMk id="2" creationId="{475CC7A1-FCAC-4762-9DAA-FADD291F5132}"/>
          </ac:graphicFrameMkLst>
        </pc:graphicFrameChg>
        <pc:graphicFrameChg chg="mod">
          <ac:chgData name="Peters, Daniella M." userId="87fb469b-cd7a-4b12-a1ae-bba5f0610088" providerId="ADAL" clId="{AAF0090D-45EE-45A3-9706-AB16AE0C9E84}" dt="2021-07-28T20:54:49.359" v="912" actId="1038"/>
          <ac:graphicFrameMkLst>
            <pc:docMk/>
            <pc:sldMk cId="1651683561" sldId="300"/>
            <ac:graphicFrameMk id="15" creationId="{F948B277-8645-40B6-A80B-B8241C4AA39B}"/>
          </ac:graphicFrameMkLst>
        </pc:graphicFrameChg>
        <pc:picChg chg="mod">
          <ac:chgData name="Peters, Daniella M." userId="87fb469b-cd7a-4b12-a1ae-bba5f0610088" providerId="ADAL" clId="{AAF0090D-45EE-45A3-9706-AB16AE0C9E84}" dt="2021-07-28T20:44:58.553" v="845" actId="1076"/>
          <ac:picMkLst>
            <pc:docMk/>
            <pc:sldMk cId="1651683561" sldId="300"/>
            <ac:picMk id="8" creationId="{60191F02-FCCA-45EE-AEAB-03F506313F6F}"/>
          </ac:picMkLst>
        </pc:picChg>
      </pc:sldChg>
      <pc:sldChg chg="addSp delSp modSp add mod">
        <pc:chgData name="Peters, Daniella M." userId="87fb469b-cd7a-4b12-a1ae-bba5f0610088" providerId="ADAL" clId="{AAF0090D-45EE-45A3-9706-AB16AE0C9E84}" dt="2021-07-28T20:55:11.831" v="913" actId="1038"/>
        <pc:sldMkLst>
          <pc:docMk/>
          <pc:sldMk cId="3772369338" sldId="301"/>
        </pc:sldMkLst>
        <pc:spChg chg="mod">
          <ac:chgData name="Peters, Daniella M." userId="87fb469b-cd7a-4b12-a1ae-bba5f0610088" providerId="ADAL" clId="{AAF0090D-45EE-45A3-9706-AB16AE0C9E84}" dt="2021-07-28T20:52:57.481" v="910" actId="1037"/>
          <ac:spMkLst>
            <pc:docMk/>
            <pc:sldMk cId="3772369338" sldId="301"/>
            <ac:spMk id="16" creationId="{DDAF7BF4-CC8C-41F0-944B-A1A8405E13F7}"/>
          </ac:spMkLst>
        </pc:spChg>
        <pc:spChg chg="mod">
          <ac:chgData name="Peters, Daniella M." userId="87fb469b-cd7a-4b12-a1ae-bba5f0610088" providerId="ADAL" clId="{AAF0090D-45EE-45A3-9706-AB16AE0C9E84}" dt="2021-07-28T20:45:48.370" v="850" actId="20577"/>
          <ac:spMkLst>
            <pc:docMk/>
            <pc:sldMk cId="3772369338" sldId="301"/>
            <ac:spMk id="19" creationId="{7D3ADB25-CB7B-467A-BB9B-0CFA403E2828}"/>
          </ac:spMkLst>
        </pc:spChg>
        <pc:graphicFrameChg chg="del">
          <ac:chgData name="Peters, Daniella M." userId="87fb469b-cd7a-4b12-a1ae-bba5f0610088" providerId="ADAL" clId="{AAF0090D-45EE-45A3-9706-AB16AE0C9E84}" dt="2021-07-28T20:46:24.860" v="853" actId="478"/>
          <ac:graphicFrameMkLst>
            <pc:docMk/>
            <pc:sldMk cId="3772369338" sldId="301"/>
            <ac:graphicFrameMk id="2" creationId="{475CC7A1-FCAC-4762-9DAA-FADD291F5132}"/>
          </ac:graphicFrameMkLst>
        </pc:graphicFrameChg>
        <pc:graphicFrameChg chg="add mod">
          <ac:chgData name="Peters, Daniella M." userId="87fb469b-cd7a-4b12-a1ae-bba5f0610088" providerId="ADAL" clId="{AAF0090D-45EE-45A3-9706-AB16AE0C9E84}" dt="2021-07-28T20:49:54.605" v="877" actId="14100"/>
          <ac:graphicFrameMkLst>
            <pc:docMk/>
            <pc:sldMk cId="3772369338" sldId="301"/>
            <ac:graphicFrameMk id="9" creationId="{31E5D675-43FB-4F57-92F0-DDA8C333AE4D}"/>
          </ac:graphicFrameMkLst>
        </pc:graphicFrameChg>
        <pc:graphicFrameChg chg="add mod">
          <ac:chgData name="Peters, Daniella M." userId="87fb469b-cd7a-4b12-a1ae-bba5f0610088" providerId="ADAL" clId="{AAF0090D-45EE-45A3-9706-AB16AE0C9E84}" dt="2021-07-28T20:55:11.831" v="913" actId="1038"/>
          <ac:graphicFrameMkLst>
            <pc:docMk/>
            <pc:sldMk cId="3772369338" sldId="301"/>
            <ac:graphicFrameMk id="10" creationId="{C83D6A00-8EDE-4DC0-8EE9-C99CC0D38E94}"/>
          </ac:graphicFrameMkLst>
        </pc:graphicFrameChg>
        <pc:graphicFrameChg chg="del">
          <ac:chgData name="Peters, Daniella M." userId="87fb469b-cd7a-4b12-a1ae-bba5f0610088" providerId="ADAL" clId="{AAF0090D-45EE-45A3-9706-AB16AE0C9E84}" dt="2021-07-28T20:46:24.860" v="853" actId="478"/>
          <ac:graphicFrameMkLst>
            <pc:docMk/>
            <pc:sldMk cId="3772369338" sldId="301"/>
            <ac:graphicFrameMk id="15" creationId="{F948B277-8645-40B6-A80B-B8241C4AA39B}"/>
          </ac:graphicFrameMkLst>
        </pc:graphicFrameChg>
        <pc:picChg chg="add mod">
          <ac:chgData name="Peters, Daniella M." userId="87fb469b-cd7a-4b12-a1ae-bba5f0610088" providerId="ADAL" clId="{AAF0090D-45EE-45A3-9706-AB16AE0C9E84}" dt="2021-07-28T20:46:01.223" v="852"/>
          <ac:picMkLst>
            <pc:docMk/>
            <pc:sldMk cId="3772369338" sldId="301"/>
            <ac:picMk id="7" creationId="{53C2F061-A9CD-49A2-ACBE-0DC794AC85BC}"/>
          </ac:picMkLst>
        </pc:picChg>
        <pc:picChg chg="del">
          <ac:chgData name="Peters, Daniella M." userId="87fb469b-cd7a-4b12-a1ae-bba5f0610088" providerId="ADAL" clId="{AAF0090D-45EE-45A3-9706-AB16AE0C9E84}" dt="2021-07-28T20:46:00.905" v="851" actId="478"/>
          <ac:picMkLst>
            <pc:docMk/>
            <pc:sldMk cId="3772369338" sldId="301"/>
            <ac:picMk id="8" creationId="{60191F02-FCCA-45EE-AEAB-03F506313F6F}"/>
          </ac:picMkLst>
        </pc:picChg>
      </pc:sldChg>
      <pc:sldChg chg="modSp add mod">
        <pc:chgData name="Peters, Daniella M." userId="87fb469b-cd7a-4b12-a1ae-bba5f0610088" providerId="ADAL" clId="{AAF0090D-45EE-45A3-9706-AB16AE0C9E84}" dt="2021-07-28T20:56:54.452" v="932" actId="1037"/>
        <pc:sldMkLst>
          <pc:docMk/>
          <pc:sldMk cId="3129901905" sldId="302"/>
        </pc:sldMkLst>
        <pc:spChg chg="mod">
          <ac:chgData name="Peters, Daniella M." userId="87fb469b-cd7a-4b12-a1ae-bba5f0610088" providerId="ADAL" clId="{AAF0090D-45EE-45A3-9706-AB16AE0C9E84}" dt="2021-07-28T20:56:54.452" v="932" actId="1037"/>
          <ac:spMkLst>
            <pc:docMk/>
            <pc:sldMk cId="3129901905" sldId="302"/>
            <ac:spMk id="7" creationId="{19F565E7-FA33-453C-AD51-037FE5E69375}"/>
          </ac:spMkLst>
        </pc:spChg>
        <pc:spChg chg="mod">
          <ac:chgData name="Peters, Daniella M." userId="87fb469b-cd7a-4b12-a1ae-bba5f0610088" providerId="ADAL" clId="{AAF0090D-45EE-45A3-9706-AB16AE0C9E84}" dt="2021-07-28T20:56:04.107" v="917" actId="20577"/>
          <ac:spMkLst>
            <pc:docMk/>
            <pc:sldMk cId="3129901905" sldId="302"/>
            <ac:spMk id="19" creationId="{7D3ADB25-CB7B-467A-BB9B-0CFA403E2828}"/>
          </ac:spMkLst>
        </pc:spChg>
      </pc:sldChg>
      <pc:sldChg chg="modSp add mod modShow">
        <pc:chgData name="Peters, Daniella M." userId="87fb469b-cd7a-4b12-a1ae-bba5f0610088" providerId="ADAL" clId="{AAF0090D-45EE-45A3-9706-AB16AE0C9E84}" dt="2021-07-29T17:35:17.400" v="1982" actId="729"/>
        <pc:sldMkLst>
          <pc:docMk/>
          <pc:sldMk cId="4167957193" sldId="304"/>
        </pc:sldMkLst>
        <pc:spChg chg="mod">
          <ac:chgData name="Peters, Daniella M." userId="87fb469b-cd7a-4b12-a1ae-bba5f0610088" providerId="ADAL" clId="{AAF0090D-45EE-45A3-9706-AB16AE0C9E84}" dt="2021-07-28T21:08:05.139" v="1167" actId="1035"/>
          <ac:spMkLst>
            <pc:docMk/>
            <pc:sldMk cId="4167957193" sldId="304"/>
            <ac:spMk id="7" creationId="{811D77A9-5B6F-45AA-8633-D8444FB6EF7B}"/>
          </ac:spMkLst>
        </pc:spChg>
        <pc:spChg chg="mod">
          <ac:chgData name="Peters, Daniella M." userId="87fb469b-cd7a-4b12-a1ae-bba5f0610088" providerId="ADAL" clId="{AAF0090D-45EE-45A3-9706-AB16AE0C9E84}" dt="2021-07-28T21:06:29.717" v="1124" actId="20577"/>
          <ac:spMkLst>
            <pc:docMk/>
            <pc:sldMk cId="4167957193" sldId="304"/>
            <ac:spMk id="19" creationId="{7D3ADB25-CB7B-467A-BB9B-0CFA403E2828}"/>
          </ac:spMkLst>
        </pc:spChg>
        <pc:graphicFrameChg chg="mod">
          <ac:chgData name="Peters, Daniella M." userId="87fb469b-cd7a-4b12-a1ae-bba5f0610088" providerId="ADAL" clId="{AAF0090D-45EE-45A3-9706-AB16AE0C9E84}" dt="2021-07-28T21:07:11.102" v="1137" actId="1036"/>
          <ac:graphicFrameMkLst>
            <pc:docMk/>
            <pc:sldMk cId="4167957193" sldId="304"/>
            <ac:graphicFrameMk id="2" creationId="{6C63B3FA-56E8-433A-BC4E-D186E08B2208}"/>
          </ac:graphicFrameMkLst>
        </pc:graphicFrameChg>
      </pc:sldChg>
      <pc:sldChg chg="modSp add mod">
        <pc:chgData name="Peters, Daniella M." userId="87fb469b-cd7a-4b12-a1ae-bba5f0610088" providerId="ADAL" clId="{AAF0090D-45EE-45A3-9706-AB16AE0C9E84}" dt="2021-07-28T20:58:06.421" v="954" actId="1038"/>
        <pc:sldMkLst>
          <pc:docMk/>
          <pc:sldMk cId="1824611958" sldId="305"/>
        </pc:sldMkLst>
        <pc:spChg chg="mod">
          <ac:chgData name="Peters, Daniella M." userId="87fb469b-cd7a-4b12-a1ae-bba5f0610088" providerId="ADAL" clId="{AAF0090D-45EE-45A3-9706-AB16AE0C9E84}" dt="2021-07-28T20:58:06.421" v="954" actId="1038"/>
          <ac:spMkLst>
            <pc:docMk/>
            <pc:sldMk cId="1824611958" sldId="305"/>
            <ac:spMk id="7" creationId="{5164AECC-6D2B-4A1A-9539-9835174C481B}"/>
          </ac:spMkLst>
        </pc:spChg>
        <pc:spChg chg="mod">
          <ac:chgData name="Peters, Daniella M." userId="87fb469b-cd7a-4b12-a1ae-bba5f0610088" providerId="ADAL" clId="{AAF0090D-45EE-45A3-9706-AB16AE0C9E84}" dt="2021-07-28T20:57:27.766" v="939" actId="20577"/>
          <ac:spMkLst>
            <pc:docMk/>
            <pc:sldMk cId="1824611958" sldId="305"/>
            <ac:spMk id="19" creationId="{7D3ADB25-CB7B-467A-BB9B-0CFA403E2828}"/>
          </ac:spMkLst>
        </pc:spChg>
        <pc:graphicFrameChg chg="mod">
          <ac:chgData name="Peters, Daniella M." userId="87fb469b-cd7a-4b12-a1ae-bba5f0610088" providerId="ADAL" clId="{AAF0090D-45EE-45A3-9706-AB16AE0C9E84}" dt="2021-07-28T20:57:44.668" v="943" actId="1076"/>
          <ac:graphicFrameMkLst>
            <pc:docMk/>
            <pc:sldMk cId="1824611958" sldId="305"/>
            <ac:graphicFrameMk id="2" creationId="{6C63B3FA-56E8-433A-BC4E-D186E08B2208}"/>
          </ac:graphicFrameMkLst>
        </pc:graphicFrameChg>
      </pc:sldChg>
      <pc:sldChg chg="modSp add mod">
        <pc:chgData name="Peters, Daniella M." userId="87fb469b-cd7a-4b12-a1ae-bba5f0610088" providerId="ADAL" clId="{AAF0090D-45EE-45A3-9706-AB16AE0C9E84}" dt="2021-07-28T21:42:01.066" v="1256" actId="948"/>
        <pc:sldMkLst>
          <pc:docMk/>
          <pc:sldMk cId="789144851" sldId="306"/>
        </pc:sldMkLst>
        <pc:spChg chg="mod">
          <ac:chgData name="Peters, Daniella M." userId="87fb469b-cd7a-4b12-a1ae-bba5f0610088" providerId="ADAL" clId="{AAF0090D-45EE-45A3-9706-AB16AE0C9E84}" dt="2021-07-28T21:42:01.066" v="1256" actId="948"/>
          <ac:spMkLst>
            <pc:docMk/>
            <pc:sldMk cId="789144851" sldId="306"/>
            <ac:spMk id="112" creationId="{00000000-0000-0000-0000-000000000000}"/>
          </ac:spMkLst>
        </pc:spChg>
        <pc:spChg chg="mod">
          <ac:chgData name="Peters, Daniella M." userId="87fb469b-cd7a-4b12-a1ae-bba5f0610088" providerId="ADAL" clId="{AAF0090D-45EE-45A3-9706-AB16AE0C9E84}" dt="2021-07-28T21:41:49.442" v="1252" actId="20577"/>
          <ac:spMkLst>
            <pc:docMk/>
            <pc:sldMk cId="789144851" sldId="306"/>
            <ac:spMk id="113" creationId="{00000000-0000-0000-0000-000000000000}"/>
          </ac:spMkLst>
        </pc:spChg>
      </pc:sldChg>
      <pc:sldChg chg="modSp add mod ord">
        <pc:chgData name="Peters, Daniella M." userId="87fb469b-cd7a-4b12-a1ae-bba5f0610088" providerId="ADAL" clId="{AAF0090D-45EE-45A3-9706-AB16AE0C9E84}" dt="2021-07-28T21:09:00.420" v="1174" actId="20577"/>
        <pc:sldMkLst>
          <pc:docMk/>
          <pc:sldMk cId="834686338" sldId="307"/>
        </pc:sldMkLst>
        <pc:spChg chg="mod">
          <ac:chgData name="Peters, Daniella M." userId="87fb469b-cd7a-4b12-a1ae-bba5f0610088" providerId="ADAL" clId="{AAF0090D-45EE-45A3-9706-AB16AE0C9E84}" dt="2021-07-28T21:09:00.420" v="1174" actId="20577"/>
          <ac:spMkLst>
            <pc:docMk/>
            <pc:sldMk cId="834686338" sldId="307"/>
            <ac:spMk id="112" creationId="{00000000-0000-0000-0000-000000000000}"/>
          </ac:spMkLst>
        </pc:spChg>
      </pc:sldChg>
      <pc:sldChg chg="addSp delSp modSp add mod ord">
        <pc:chgData name="Peters, Daniella M." userId="87fb469b-cd7a-4b12-a1ae-bba5f0610088" providerId="ADAL" clId="{AAF0090D-45EE-45A3-9706-AB16AE0C9E84}" dt="2021-07-28T21:29:24.570" v="1206" actId="1036"/>
        <pc:sldMkLst>
          <pc:docMk/>
          <pc:sldMk cId="3217551922" sldId="308"/>
        </pc:sldMkLst>
        <pc:spChg chg="mod">
          <ac:chgData name="Peters, Daniella M." userId="87fb469b-cd7a-4b12-a1ae-bba5f0610088" providerId="ADAL" clId="{AAF0090D-45EE-45A3-9706-AB16AE0C9E84}" dt="2021-07-28T21:29:24.570" v="1206" actId="1036"/>
          <ac:spMkLst>
            <pc:docMk/>
            <pc:sldMk cId="3217551922" sldId="308"/>
            <ac:spMk id="7" creationId="{811D77A9-5B6F-45AA-8633-D8444FB6EF7B}"/>
          </ac:spMkLst>
        </pc:spChg>
        <pc:spChg chg="mod">
          <ac:chgData name="Peters, Daniella M." userId="87fb469b-cd7a-4b12-a1ae-bba5f0610088" providerId="ADAL" clId="{AAF0090D-45EE-45A3-9706-AB16AE0C9E84}" dt="2021-07-28T21:28:02.037" v="1179" actId="20577"/>
          <ac:spMkLst>
            <pc:docMk/>
            <pc:sldMk cId="3217551922" sldId="308"/>
            <ac:spMk id="19" creationId="{7D3ADB25-CB7B-467A-BB9B-0CFA403E2828}"/>
          </ac:spMkLst>
        </pc:spChg>
        <pc:graphicFrameChg chg="del">
          <ac:chgData name="Peters, Daniella M." userId="87fb469b-cd7a-4b12-a1ae-bba5f0610088" providerId="ADAL" clId="{AAF0090D-45EE-45A3-9706-AB16AE0C9E84}" dt="2021-07-28T21:28:12.072" v="1180" actId="478"/>
          <ac:graphicFrameMkLst>
            <pc:docMk/>
            <pc:sldMk cId="3217551922" sldId="308"/>
            <ac:graphicFrameMk id="2" creationId="{6C63B3FA-56E8-433A-BC4E-D186E08B2208}"/>
          </ac:graphicFrameMkLst>
        </pc:graphicFrameChg>
        <pc:graphicFrameChg chg="add mod">
          <ac:chgData name="Peters, Daniella M." userId="87fb469b-cd7a-4b12-a1ae-bba5f0610088" providerId="ADAL" clId="{AAF0090D-45EE-45A3-9706-AB16AE0C9E84}" dt="2021-07-28T21:28:39.435" v="1184" actId="1076"/>
          <ac:graphicFrameMkLst>
            <pc:docMk/>
            <pc:sldMk cId="3217551922" sldId="308"/>
            <ac:graphicFrameMk id="5" creationId="{1D8A21D8-F942-43C4-8D34-B8AADF6A998D}"/>
          </ac:graphicFrameMkLst>
        </pc:graphicFrameChg>
      </pc:sldChg>
      <pc:sldChg chg="modSp add mod">
        <pc:chgData name="Peters, Daniella M." userId="87fb469b-cd7a-4b12-a1ae-bba5f0610088" providerId="ADAL" clId="{AAF0090D-45EE-45A3-9706-AB16AE0C9E84}" dt="2021-07-28T22:12:54.833" v="1547" actId="20577"/>
        <pc:sldMkLst>
          <pc:docMk/>
          <pc:sldMk cId="1396437144" sldId="309"/>
        </pc:sldMkLst>
        <pc:spChg chg="mod">
          <ac:chgData name="Peters, Daniella M." userId="87fb469b-cd7a-4b12-a1ae-bba5f0610088" providerId="ADAL" clId="{AAF0090D-45EE-45A3-9706-AB16AE0C9E84}" dt="2021-07-28T22:12:54.833" v="1547" actId="20577"/>
          <ac:spMkLst>
            <pc:docMk/>
            <pc:sldMk cId="1396437144" sldId="309"/>
            <ac:spMk id="112" creationId="{00000000-0000-0000-0000-000000000000}"/>
          </ac:spMkLst>
        </pc:spChg>
        <pc:spChg chg="mod">
          <ac:chgData name="Peters, Daniella M." userId="87fb469b-cd7a-4b12-a1ae-bba5f0610088" providerId="ADAL" clId="{AAF0090D-45EE-45A3-9706-AB16AE0C9E84}" dt="2021-07-28T21:42:36.320" v="1292" actId="20577"/>
          <ac:spMkLst>
            <pc:docMk/>
            <pc:sldMk cId="1396437144" sldId="309"/>
            <ac:spMk id="113" creationId="{00000000-0000-0000-0000-000000000000}"/>
          </ac:spMkLst>
        </pc:spChg>
      </pc:sldChg>
      <pc:sldChg chg="modSp add mod">
        <pc:chgData name="Peters, Daniella M." userId="87fb469b-cd7a-4b12-a1ae-bba5f0610088" providerId="ADAL" clId="{AAF0090D-45EE-45A3-9706-AB16AE0C9E84}" dt="2021-07-28T22:21:03.085" v="1584" actId="948"/>
        <pc:sldMkLst>
          <pc:docMk/>
          <pc:sldMk cId="2543880846" sldId="310"/>
        </pc:sldMkLst>
        <pc:spChg chg="mod">
          <ac:chgData name="Peters, Daniella M." userId="87fb469b-cd7a-4b12-a1ae-bba5f0610088" providerId="ADAL" clId="{AAF0090D-45EE-45A3-9706-AB16AE0C9E84}" dt="2021-07-28T22:21:03.085" v="1584" actId="948"/>
          <ac:spMkLst>
            <pc:docMk/>
            <pc:sldMk cId="2543880846" sldId="310"/>
            <ac:spMk id="112" creationId="{00000000-0000-0000-0000-000000000000}"/>
          </ac:spMkLst>
        </pc:spChg>
        <pc:spChg chg="mod">
          <ac:chgData name="Peters, Daniella M." userId="87fb469b-cd7a-4b12-a1ae-bba5f0610088" providerId="ADAL" clId="{AAF0090D-45EE-45A3-9706-AB16AE0C9E84}" dt="2021-07-28T22:14:28.019" v="1578" actId="20577"/>
          <ac:spMkLst>
            <pc:docMk/>
            <pc:sldMk cId="2543880846" sldId="310"/>
            <ac:spMk id="113" creationId="{00000000-0000-0000-0000-000000000000}"/>
          </ac:spMkLst>
        </pc:spChg>
      </pc:sldChg>
      <pc:sldChg chg="addSp modSp add mod modNotesTx">
        <pc:chgData name="Peters, Daniella M." userId="87fb469b-cd7a-4b12-a1ae-bba5f0610088" providerId="ADAL" clId="{AAF0090D-45EE-45A3-9706-AB16AE0C9E84}" dt="2021-07-28T22:55:54.696" v="1981" actId="20577"/>
        <pc:sldMkLst>
          <pc:docMk/>
          <pc:sldMk cId="1496378469" sldId="311"/>
        </pc:sldMkLst>
        <pc:spChg chg="mod">
          <ac:chgData name="Peters, Daniella M." userId="87fb469b-cd7a-4b12-a1ae-bba5f0610088" providerId="ADAL" clId="{AAF0090D-45EE-45A3-9706-AB16AE0C9E84}" dt="2021-07-28T22:34:33.561" v="1831" actId="948"/>
          <ac:spMkLst>
            <pc:docMk/>
            <pc:sldMk cId="1496378469" sldId="311"/>
            <ac:spMk id="112" creationId="{00000000-0000-0000-0000-000000000000}"/>
          </ac:spMkLst>
        </pc:spChg>
        <pc:spChg chg="mod">
          <ac:chgData name="Peters, Daniella M." userId="87fb469b-cd7a-4b12-a1ae-bba5f0610088" providerId="ADAL" clId="{AAF0090D-45EE-45A3-9706-AB16AE0C9E84}" dt="2021-07-28T22:23:59.957" v="1610" actId="20577"/>
          <ac:spMkLst>
            <pc:docMk/>
            <pc:sldMk cId="1496378469" sldId="311"/>
            <ac:spMk id="113" creationId="{00000000-0000-0000-0000-000000000000}"/>
          </ac:spMkLst>
        </pc:spChg>
        <pc:grpChg chg="add mod">
          <ac:chgData name="Peters, Daniella M." userId="87fb469b-cd7a-4b12-a1ae-bba5f0610088" providerId="ADAL" clId="{AAF0090D-45EE-45A3-9706-AB16AE0C9E84}" dt="2021-07-28T22:34:02.474" v="1829" actId="1076"/>
          <ac:grpSpMkLst>
            <pc:docMk/>
            <pc:sldMk cId="1496378469" sldId="311"/>
            <ac:grpSpMk id="2" creationId="{4661241D-C78D-484C-9642-6F120493116A}"/>
          </ac:grpSpMkLst>
        </pc:grpChg>
        <pc:picChg chg="add mod">
          <ac:chgData name="Peters, Daniella M." userId="87fb469b-cd7a-4b12-a1ae-bba5f0610088" providerId="ADAL" clId="{AAF0090D-45EE-45A3-9706-AB16AE0C9E84}" dt="2021-07-28T22:33:47.973" v="1828" actId="164"/>
          <ac:picMkLst>
            <pc:docMk/>
            <pc:sldMk cId="1496378469" sldId="311"/>
            <ac:picMk id="4" creationId="{8513FFA7-4CB3-4AA0-A0E4-CB6FCEC41A6B}"/>
          </ac:picMkLst>
        </pc:picChg>
        <pc:picChg chg="add mod">
          <ac:chgData name="Peters, Daniella M." userId="87fb469b-cd7a-4b12-a1ae-bba5f0610088" providerId="ADAL" clId="{AAF0090D-45EE-45A3-9706-AB16AE0C9E84}" dt="2021-07-28T22:33:47.973" v="1828" actId="164"/>
          <ac:picMkLst>
            <pc:docMk/>
            <pc:sldMk cId="1496378469" sldId="311"/>
            <ac:picMk id="5" creationId="{3415DC58-0569-4FBC-89B7-1808A18D8DDB}"/>
          </ac:picMkLst>
        </pc:picChg>
        <pc:picChg chg="add mod">
          <ac:chgData name="Peters, Daniella M." userId="87fb469b-cd7a-4b12-a1ae-bba5f0610088" providerId="ADAL" clId="{AAF0090D-45EE-45A3-9706-AB16AE0C9E84}" dt="2021-07-28T22:33:47.973" v="1828" actId="164"/>
          <ac:picMkLst>
            <pc:docMk/>
            <pc:sldMk cId="1496378469" sldId="311"/>
            <ac:picMk id="6" creationId="{C8D3EDD6-C5DB-44BD-B509-A557D6BA5D94}"/>
          </ac:picMkLst>
        </pc:picChg>
        <pc:picChg chg="add mod">
          <ac:chgData name="Peters, Daniella M." userId="87fb469b-cd7a-4b12-a1ae-bba5f0610088" providerId="ADAL" clId="{AAF0090D-45EE-45A3-9706-AB16AE0C9E84}" dt="2021-07-28T22:33:47.973" v="1828" actId="164"/>
          <ac:picMkLst>
            <pc:docMk/>
            <pc:sldMk cId="1496378469" sldId="311"/>
            <ac:picMk id="7" creationId="{9AB0B241-3889-4A03-A871-9FFA0BCF6759}"/>
          </ac:picMkLst>
        </pc:picChg>
        <pc:picChg chg="add mod">
          <ac:chgData name="Peters, Daniella M." userId="87fb469b-cd7a-4b12-a1ae-bba5f0610088" providerId="ADAL" clId="{AAF0090D-45EE-45A3-9706-AB16AE0C9E84}" dt="2021-07-28T22:33:47.973" v="1828" actId="164"/>
          <ac:picMkLst>
            <pc:docMk/>
            <pc:sldMk cId="1496378469" sldId="311"/>
            <ac:picMk id="8" creationId="{DAEC05A2-D566-4A14-A1DA-52B42FFE633A}"/>
          </ac:picMkLst>
        </pc:picChg>
      </pc:sldChg>
      <pc:sldChg chg="add del">
        <pc:chgData name="Peters, Daniella M." userId="87fb469b-cd7a-4b12-a1ae-bba5f0610088" providerId="ADAL" clId="{AAF0090D-45EE-45A3-9706-AB16AE0C9E84}" dt="2021-07-28T22:39:51.745" v="1969" actId="2696"/>
        <pc:sldMkLst>
          <pc:docMk/>
          <pc:sldMk cId="856328071" sldId="312"/>
        </pc:sldMkLst>
      </pc:sldChg>
      <pc:sldChg chg="modSp add del mod ord">
        <pc:chgData name="Peters, Daniella M." userId="87fb469b-cd7a-4b12-a1ae-bba5f0610088" providerId="ADAL" clId="{AAF0090D-45EE-45A3-9706-AB16AE0C9E84}" dt="2021-07-28T22:36:51.622" v="1900" actId="2696"/>
        <pc:sldMkLst>
          <pc:docMk/>
          <pc:sldMk cId="3156727102" sldId="313"/>
        </pc:sldMkLst>
        <pc:spChg chg="mod">
          <ac:chgData name="Peters, Daniella M." userId="87fb469b-cd7a-4b12-a1ae-bba5f0610088" providerId="ADAL" clId="{AAF0090D-45EE-45A3-9706-AB16AE0C9E84}" dt="2021-07-28T22:23:37.962" v="1593" actId="20577"/>
          <ac:spMkLst>
            <pc:docMk/>
            <pc:sldMk cId="3156727102" sldId="313"/>
            <ac:spMk id="5" creationId="{E2655501-5939-4CB0-B1D6-1438EED85B11}"/>
          </ac:spMkLst>
        </pc:spChg>
      </pc:sldChg>
      <pc:sldChg chg="modSp add mod modNotesTx">
        <pc:chgData name="Peters, Daniella M." userId="87fb469b-cd7a-4b12-a1ae-bba5f0610088" providerId="ADAL" clId="{AAF0090D-45EE-45A3-9706-AB16AE0C9E84}" dt="2021-07-28T22:55:49.165" v="1977" actId="20577"/>
        <pc:sldMkLst>
          <pc:docMk/>
          <pc:sldMk cId="4129567604" sldId="313"/>
        </pc:sldMkLst>
        <pc:spChg chg="mod">
          <ac:chgData name="Peters, Daniella M." userId="87fb469b-cd7a-4b12-a1ae-bba5f0610088" providerId="ADAL" clId="{AAF0090D-45EE-45A3-9706-AB16AE0C9E84}" dt="2021-07-28T22:38:59.450" v="1953" actId="20577"/>
          <ac:spMkLst>
            <pc:docMk/>
            <pc:sldMk cId="4129567604" sldId="313"/>
            <ac:spMk id="112" creationId="{00000000-0000-0000-0000-000000000000}"/>
          </ac:spMkLst>
        </pc:spChg>
      </pc:sldChg>
      <pc:sldChg chg="modSp add mod modNotesTx">
        <pc:chgData name="Peters, Daniella M." userId="87fb469b-cd7a-4b12-a1ae-bba5f0610088" providerId="ADAL" clId="{AAF0090D-45EE-45A3-9706-AB16AE0C9E84}" dt="2021-07-28T22:55:44.352" v="1973" actId="20577"/>
        <pc:sldMkLst>
          <pc:docMk/>
          <pc:sldMk cId="3803710339" sldId="314"/>
        </pc:sldMkLst>
        <pc:spChg chg="mod">
          <ac:chgData name="Peters, Daniella M." userId="87fb469b-cd7a-4b12-a1ae-bba5f0610088" providerId="ADAL" clId="{AAF0090D-45EE-45A3-9706-AB16AE0C9E84}" dt="2021-07-28T22:39:20.801" v="1960" actId="20577"/>
          <ac:spMkLst>
            <pc:docMk/>
            <pc:sldMk cId="3803710339" sldId="314"/>
            <ac:spMk id="112" creationId="{00000000-0000-0000-0000-000000000000}"/>
          </ac:spMkLst>
        </pc:spChg>
      </pc:sldChg>
      <pc:sldChg chg="add del">
        <pc:chgData name="Peters, Daniella M." userId="87fb469b-cd7a-4b12-a1ae-bba5f0610088" providerId="ADAL" clId="{AAF0090D-45EE-45A3-9706-AB16AE0C9E84}" dt="2021-07-28T22:39:46.272" v="1966" actId="2696"/>
        <pc:sldMkLst>
          <pc:docMk/>
          <pc:sldMk cId="3311618595" sldId="315"/>
        </pc:sldMkLst>
      </pc:sldChg>
      <pc:sldMasterChg chg="delSldLayout">
        <pc:chgData name="Peters, Daniella M." userId="87fb469b-cd7a-4b12-a1ae-bba5f0610088" providerId="ADAL" clId="{AAF0090D-45EE-45A3-9706-AB16AE0C9E84}" dt="2021-07-28T22:39:48.349" v="1967" actId="2696"/>
        <pc:sldMasterMkLst>
          <pc:docMk/>
          <pc:sldMasterMk cId="0" sldId="2147483667"/>
        </pc:sldMasterMkLst>
        <pc:sldLayoutChg chg="del">
          <pc:chgData name="Peters, Daniella M." userId="87fb469b-cd7a-4b12-a1ae-bba5f0610088" providerId="ADAL" clId="{AAF0090D-45EE-45A3-9706-AB16AE0C9E84}" dt="2021-07-28T22:39:40.687" v="1963" actId="2696"/>
          <pc:sldLayoutMkLst>
            <pc:docMk/>
            <pc:sldMasterMk cId="0" sldId="2147483667"/>
            <pc:sldLayoutMk cId="0" sldId="2147483650"/>
          </pc:sldLayoutMkLst>
        </pc:sldLayoutChg>
        <pc:sldLayoutChg chg="del">
          <pc:chgData name="Peters, Daniella M." userId="87fb469b-cd7a-4b12-a1ae-bba5f0610088" providerId="ADAL" clId="{AAF0090D-45EE-45A3-9706-AB16AE0C9E84}" dt="2021-07-28T22:39:48.349" v="1967" actId="2696"/>
          <pc:sldLayoutMkLst>
            <pc:docMk/>
            <pc:sldMasterMk cId="0" sldId="2147483667"/>
            <pc:sldLayoutMk cId="0" sldId="2147483651"/>
          </pc:sldLayoutMkLst>
        </pc:sldLayoutChg>
        <pc:sldLayoutChg chg="del">
          <pc:chgData name="Peters, Daniella M." userId="87fb469b-cd7a-4b12-a1ae-bba5f0610088" providerId="ADAL" clId="{AAF0090D-45EE-45A3-9706-AB16AE0C9E84}" dt="2021-07-28T22:39:42.490" v="1964" actId="2696"/>
          <pc:sldLayoutMkLst>
            <pc:docMk/>
            <pc:sldMasterMk cId="0" sldId="2147483667"/>
            <pc:sldLayoutMk cId="0" sldId="2147483652"/>
          </pc:sldLayoutMkLst>
        </pc:sldLayoutChg>
        <pc:sldLayoutChg chg="del">
          <pc:chgData name="Peters, Daniella M." userId="87fb469b-cd7a-4b12-a1ae-bba5f0610088" providerId="ADAL" clId="{AAF0090D-45EE-45A3-9706-AB16AE0C9E84}" dt="2021-07-28T22:36:51.622" v="1900" actId="2696"/>
          <pc:sldLayoutMkLst>
            <pc:docMk/>
            <pc:sldMasterMk cId="0" sldId="2147483667"/>
            <pc:sldLayoutMk cId="426838863" sldId="2147483669"/>
          </pc:sldLayoutMkLst>
        </pc:sldLayoutChg>
      </pc:sldMasterChg>
    </pc:docChg>
  </pc:docChgLst>
  <pc:docChgLst>
    <pc:chgData name="Peters, Daniella M." userId="87fb469b-cd7a-4b12-a1ae-bba5f0610088" providerId="ADAL" clId="{4BC4CB35-1F76-4BAE-9457-6B5BF355FC9D}"/>
    <pc:docChg chg="custSel modSld">
      <pc:chgData name="Peters, Daniella M." userId="87fb469b-cd7a-4b12-a1ae-bba5f0610088" providerId="ADAL" clId="{4BC4CB35-1F76-4BAE-9457-6B5BF355FC9D}" dt="2021-10-27T14:36:31.644" v="32" actId="20577"/>
      <pc:docMkLst>
        <pc:docMk/>
      </pc:docMkLst>
      <pc:sldChg chg="modSp mod">
        <pc:chgData name="Peters, Daniella M." userId="87fb469b-cd7a-4b12-a1ae-bba5f0610088" providerId="ADAL" clId="{4BC4CB35-1F76-4BAE-9457-6B5BF355FC9D}" dt="2021-10-27T14:27:40.251" v="1" actId="948"/>
        <pc:sldMkLst>
          <pc:docMk/>
          <pc:sldMk cId="0" sldId="258"/>
        </pc:sldMkLst>
        <pc:spChg chg="mod">
          <ac:chgData name="Peters, Daniella M." userId="87fb469b-cd7a-4b12-a1ae-bba5f0610088" providerId="ADAL" clId="{4BC4CB35-1F76-4BAE-9457-6B5BF355FC9D}" dt="2021-10-27T14:27:40.251" v="1" actId="948"/>
          <ac:spMkLst>
            <pc:docMk/>
            <pc:sldMk cId="0" sldId="258"/>
            <ac:spMk id="101" creationId="{00000000-0000-0000-0000-000000000000}"/>
          </ac:spMkLst>
        </pc:spChg>
      </pc:sldChg>
      <pc:sldChg chg="modSp mod">
        <pc:chgData name="Peters, Daniella M." userId="87fb469b-cd7a-4b12-a1ae-bba5f0610088" providerId="ADAL" clId="{4BC4CB35-1F76-4BAE-9457-6B5BF355FC9D}" dt="2021-10-27T14:27:04.580" v="0" actId="948"/>
        <pc:sldMkLst>
          <pc:docMk/>
          <pc:sldMk cId="0" sldId="259"/>
        </pc:sldMkLst>
        <pc:spChg chg="mod">
          <ac:chgData name="Peters, Daniella M." userId="87fb469b-cd7a-4b12-a1ae-bba5f0610088" providerId="ADAL" clId="{4BC4CB35-1F76-4BAE-9457-6B5BF355FC9D}" dt="2021-10-27T14:27:04.580" v="0" actId="948"/>
          <ac:spMkLst>
            <pc:docMk/>
            <pc:sldMk cId="0" sldId="259"/>
            <ac:spMk id="107" creationId="{00000000-0000-0000-0000-000000000000}"/>
          </ac:spMkLst>
        </pc:spChg>
      </pc:sldChg>
      <pc:sldChg chg="addSp delSp modSp mod">
        <pc:chgData name="Peters, Daniella M." userId="87fb469b-cd7a-4b12-a1ae-bba5f0610088" providerId="ADAL" clId="{4BC4CB35-1F76-4BAE-9457-6B5BF355FC9D}" dt="2021-10-27T14:36:31.644" v="32" actId="20577"/>
        <pc:sldMkLst>
          <pc:docMk/>
          <pc:sldMk cId="2349429492" sldId="272"/>
        </pc:sldMkLst>
        <pc:spChg chg="mod">
          <ac:chgData name="Peters, Daniella M." userId="87fb469b-cd7a-4b12-a1ae-bba5f0610088" providerId="ADAL" clId="{4BC4CB35-1F76-4BAE-9457-6B5BF355FC9D}" dt="2021-10-27T14:36:31.644" v="32" actId="20577"/>
          <ac:spMkLst>
            <pc:docMk/>
            <pc:sldMk cId="2349429492" sldId="272"/>
            <ac:spMk id="113" creationId="{00000000-0000-0000-0000-000000000000}"/>
          </ac:spMkLst>
        </pc:spChg>
        <pc:picChg chg="add mod">
          <ac:chgData name="Peters, Daniella M." userId="87fb469b-cd7a-4b12-a1ae-bba5f0610088" providerId="ADAL" clId="{4BC4CB35-1F76-4BAE-9457-6B5BF355FC9D}" dt="2021-10-27T14:30:00.722" v="5" actId="962"/>
          <ac:picMkLst>
            <pc:docMk/>
            <pc:sldMk cId="2349429492" sldId="272"/>
            <ac:picMk id="3" creationId="{E91346F2-912B-4B3F-8FCD-897ACF68C6B5}"/>
          </ac:picMkLst>
        </pc:picChg>
        <pc:picChg chg="del">
          <ac:chgData name="Peters, Daniella M." userId="87fb469b-cd7a-4b12-a1ae-bba5f0610088" providerId="ADAL" clId="{4BC4CB35-1F76-4BAE-9457-6B5BF355FC9D}" dt="2021-10-27T14:29:49.312" v="2" actId="478"/>
          <ac:picMkLst>
            <pc:docMk/>
            <pc:sldMk cId="2349429492" sldId="272"/>
            <ac:picMk id="4" creationId="{03138CF4-FF12-466A-A876-B0E01C6A03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68"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pixabay.com/vectors/hand-counting-fingers-one-two-162127/"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68"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pixabay.com/vectors/hand-counting-fingers-one-two-162127/"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68"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pixabay.com/vectors/hand-counting-fingers-one-two-16212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35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27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73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380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381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4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79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2637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13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91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0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437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025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Strategy: K20 Center. (n.d.). </a:t>
            </a:r>
            <a:r>
              <a:rPr lang="en-US"/>
              <a:t>Fist to Five</a:t>
            </a:r>
            <a:r>
              <a:rPr lang="en-US" dirty="0"/>
              <a:t>. Strategies. </a:t>
            </a:r>
            <a:r>
              <a:rPr lang="en-US" sz="1100" u="sng" dirty="0">
                <a:solidFill>
                  <a:srgbClr val="0000FF"/>
                </a:solidFill>
                <a:effectLst/>
                <a:latin typeface="Arial" panose="020B0604020202020204" pitchFamily="34" charset="0"/>
                <a:ea typeface="Arial" panose="020B0604020202020204" pitchFamily="34" charset="0"/>
                <a:hlinkClick r:id="rId3"/>
              </a:rPr>
              <a:t>https://learn.k20center.ou.edu/strategy/68</a:t>
            </a:r>
            <a:endParaRPr lang="en-US" sz="11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Image source: </a:t>
            </a:r>
            <a:r>
              <a:rPr lang="en-US" sz="1100" kern="12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OpenClipart</a:t>
            </a: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-Vectors. (2013, July 13). Hand counting fingers [Images]. </a:t>
            </a:r>
            <a:r>
              <a:rPr lang="en-US" sz="1100" kern="12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Pixabay</a:t>
            </a: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100" u="sng"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https://pixabay.com/vectors/hand-counting-fingers-one-two-162127/</a:t>
            </a:r>
            <a:endParaRPr lang="en-US" sz="1100" u="sng"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828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Strategy: K20 Center. (n.d.). Fist to Five. Strategies. </a:t>
            </a:r>
            <a:r>
              <a:rPr lang="en-US" sz="1100" u="sng" dirty="0">
                <a:solidFill>
                  <a:srgbClr val="0000FF"/>
                </a:solidFill>
                <a:effectLst/>
                <a:latin typeface="Arial" panose="020B0604020202020204" pitchFamily="34" charset="0"/>
                <a:ea typeface="Arial" panose="020B0604020202020204" pitchFamily="34" charset="0"/>
                <a:hlinkClick r:id="rId3"/>
              </a:rPr>
              <a:t>https://learn.k20center.ou.edu/strategy/68</a:t>
            </a:r>
            <a:endParaRPr lang="en-US" sz="11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Image source: </a:t>
            </a:r>
            <a:r>
              <a:rPr lang="en-US" sz="1100" kern="12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OpenClipart</a:t>
            </a: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-Vectors. (2013, July 13). Hand counting fingers [Images]. </a:t>
            </a:r>
            <a:r>
              <a:rPr lang="en-US" sz="1100" kern="12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Pixabay</a:t>
            </a: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100" u="sng"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https://pixabay.com/vectors/hand-counting-fingers-one-two-162127/</a:t>
            </a:r>
            <a:endParaRPr lang="en-US" sz="1100" u="sng"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105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Strategy: K20 Center. (n.d.). Fist to Five. Strategies. </a:t>
            </a:r>
            <a:r>
              <a:rPr lang="en-US" sz="1100" u="sng" dirty="0">
                <a:solidFill>
                  <a:srgbClr val="0000FF"/>
                </a:solidFill>
                <a:effectLst/>
                <a:latin typeface="Arial" panose="020B0604020202020204" pitchFamily="34" charset="0"/>
                <a:ea typeface="Arial" panose="020B0604020202020204" pitchFamily="34" charset="0"/>
                <a:hlinkClick r:id="rId3"/>
              </a:rPr>
              <a:t>https://learn.k20center.ou.edu/strategy/68</a:t>
            </a:r>
            <a:endParaRPr lang="en-US" sz="11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Image source: </a:t>
            </a:r>
            <a:r>
              <a:rPr lang="en-US" sz="1100" kern="12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OpenClipart</a:t>
            </a: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-Vectors. (2013, July 13). Hand counting fingers [Images]. </a:t>
            </a:r>
            <a:r>
              <a:rPr lang="en-US" sz="1100" kern="1200"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Pixabay</a:t>
            </a:r>
            <a:r>
              <a:rPr lang="en-US" sz="1100"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100" u="sng"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hlinkClick r:id="rId4"/>
              </a:rPr>
              <a:t>https://pixabay.com/vectors/hand-counting-fingers-one-two-162127/</a:t>
            </a:r>
            <a:endParaRPr lang="en-US" sz="1100" u="sng" kern="1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940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79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99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81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314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b4egCAQtzzk?feature=oembed"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Go With the Flow</a:t>
            </a:r>
            <a:endParaRPr dirty="0"/>
          </a:p>
        </p:txBody>
      </p:sp>
      <p:pic>
        <p:nvPicPr>
          <p:cNvPr id="4" name="Picture 3">
            <a:extLst>
              <a:ext uri="{FF2B5EF4-FFF2-40B4-BE49-F238E27FC236}">
                <a16:creationId xmlns:a16="http://schemas.microsoft.com/office/drawing/2014/main" id="{60A58279-31FA-4DBA-8840-8FCAF8C6FC3F}"/>
              </a:ext>
            </a:extLst>
          </p:cNvPr>
          <p:cNvPicPr/>
          <p:nvPr/>
        </p:nvPicPr>
        <p:blipFill>
          <a:blip r:embed="rId3"/>
          <a:srcRect/>
          <a:stretch/>
        </p:blipFill>
        <p:spPr>
          <a:xfrm>
            <a:off x="457200" y="1309352"/>
            <a:ext cx="8229600" cy="694357"/>
          </a:xfrm>
          <a:prstGeom prst="rect">
            <a:avLst/>
          </a:prstGeom>
        </p:spPr>
      </p:pic>
      <p:sp>
        <p:nvSpPr>
          <p:cNvPr id="5" name="Rectangle: Rounded Corners 4">
            <a:extLst>
              <a:ext uri="{FF2B5EF4-FFF2-40B4-BE49-F238E27FC236}">
                <a16:creationId xmlns:a16="http://schemas.microsoft.com/office/drawing/2014/main" id="{50BC70E7-06F5-4EBC-ADF1-FB1F64E54F2E}"/>
              </a:ext>
            </a:extLst>
          </p:cNvPr>
          <p:cNvSpPr/>
          <p:nvPr/>
        </p:nvSpPr>
        <p:spPr>
          <a:xfrm>
            <a:off x="1498660" y="1307772"/>
            <a:ext cx="1049413" cy="694357"/>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52FFF61-5821-4584-A6D4-22779198D49B}"/>
              </a:ext>
            </a:extLst>
          </p:cNvPr>
          <p:cNvSpPr/>
          <p:nvPr/>
        </p:nvSpPr>
        <p:spPr>
          <a:xfrm>
            <a:off x="3591348" y="1307772"/>
            <a:ext cx="1049413" cy="694357"/>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D889661-01C1-441A-AB1E-757F111B58BD}"/>
              </a:ext>
            </a:extLst>
          </p:cNvPr>
          <p:cNvSpPr/>
          <p:nvPr/>
        </p:nvSpPr>
        <p:spPr>
          <a:xfrm>
            <a:off x="6721964" y="1310839"/>
            <a:ext cx="1049413" cy="694357"/>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C7CC4757-E810-4EE3-B76A-423B76F21811}"/>
              </a:ext>
            </a:extLst>
          </p:cNvPr>
          <p:cNvPicPr>
            <a:picLocks noChangeAspect="1"/>
          </p:cNvPicPr>
          <p:nvPr/>
        </p:nvPicPr>
        <p:blipFill>
          <a:blip r:embed="rId4"/>
          <a:stretch>
            <a:fillRect/>
          </a:stretch>
        </p:blipFill>
        <p:spPr>
          <a:xfrm>
            <a:off x="457200" y="2286828"/>
            <a:ext cx="4114800" cy="2457366"/>
          </a:xfrm>
          <a:prstGeom prst="rect">
            <a:avLst/>
          </a:prstGeom>
        </p:spPr>
      </p:pic>
      <p:sp>
        <p:nvSpPr>
          <p:cNvPr id="10" name="TextBox 9">
            <a:extLst>
              <a:ext uri="{FF2B5EF4-FFF2-40B4-BE49-F238E27FC236}">
                <a16:creationId xmlns:a16="http://schemas.microsoft.com/office/drawing/2014/main" id="{70E2AB51-757E-40B9-95DE-44F49FC02FC4}"/>
              </a:ext>
            </a:extLst>
          </p:cNvPr>
          <p:cNvSpPr txBox="1"/>
          <p:nvPr/>
        </p:nvSpPr>
        <p:spPr>
          <a:xfrm>
            <a:off x="5503094" y="2571750"/>
            <a:ext cx="2252612" cy="492443"/>
          </a:xfrm>
          <a:prstGeom prst="rect">
            <a:avLst/>
          </a:prstGeom>
          <a:noFill/>
        </p:spPr>
        <p:txBody>
          <a:bodyPr wrap="square" rtlCol="0">
            <a:spAutoFit/>
          </a:bodyPr>
          <a:lstStyle/>
          <a:p>
            <a:r>
              <a:rPr lang="en-US" sz="2600" dirty="0">
                <a:latin typeface="Calibri" panose="020F0502020204030204" pitchFamily="34" charset="0"/>
                <a:cs typeface="Calibri" panose="020F0502020204030204" pitchFamily="34" charset="0"/>
              </a:rPr>
              <a:t>Passcode: </a:t>
            </a:r>
            <a:r>
              <a:rPr lang="en-US" sz="2600" b="1" dirty="0">
                <a:solidFill>
                  <a:srgbClr val="991B1E"/>
                </a:solidFill>
                <a:latin typeface="Calibri" panose="020F0502020204030204" pitchFamily="34" charset="0"/>
                <a:cs typeface="Calibri" panose="020F0502020204030204" pitchFamily="34" charset="0"/>
              </a:rPr>
              <a:t>R L C</a:t>
            </a:r>
          </a:p>
        </p:txBody>
      </p:sp>
    </p:spTree>
    <p:extLst>
      <p:ext uri="{BB962C8B-B14F-4D97-AF65-F5344CB8AC3E}">
        <p14:creationId xmlns:p14="http://schemas.microsoft.com/office/powerpoint/2010/main" val="3679417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1200"/>
              </a:spcAft>
              <a:buSzPts val="2600"/>
              <a:buNone/>
            </a:pPr>
            <a:r>
              <a:rPr lang="en-US" sz="2000" dirty="0"/>
              <a:t>The control panel comes to life. With the alarm continuing to warn of oxygen loss, your team knows the first thing that needs to happen is to run a diagnostic on the extent of the damage and its cause. You open the program and see it is asking for current power levels. You want to just yell at the computer, “None! We have no power!” </a:t>
            </a:r>
          </a:p>
          <a:p>
            <a:pPr marL="0" lvl="0" indent="0" algn="l" rtl="0">
              <a:lnSpc>
                <a:spcPct val="114000"/>
              </a:lnSpc>
              <a:spcBef>
                <a:spcPts val="0"/>
              </a:spcBef>
              <a:spcAft>
                <a:spcPts val="0"/>
              </a:spcAft>
              <a:buSzPts val="2600"/>
              <a:buNone/>
            </a:pPr>
            <a:r>
              <a:rPr lang="en-US" sz="2000" dirty="0"/>
              <a:t>You know that isn’t true, though. The alarm and emergency lights are pulling power from the reserves, and many systems may have battery power </a:t>
            </a:r>
            <a:br>
              <a:rPr lang="en-US" sz="2000" dirty="0"/>
            </a:br>
            <a:r>
              <a:rPr lang="en-US" sz="2000" dirty="0"/>
              <a:t>stored as well.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Page 4</a:t>
            </a:r>
            <a:endParaRPr dirty="0"/>
          </a:p>
        </p:txBody>
      </p:sp>
    </p:spTree>
    <p:extLst>
      <p:ext uri="{BB962C8B-B14F-4D97-AF65-F5344CB8AC3E}">
        <p14:creationId xmlns:p14="http://schemas.microsoft.com/office/powerpoint/2010/main" val="59555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1200"/>
              </a:spcAft>
              <a:buSzPts val="2600"/>
              <a:buNone/>
            </a:pPr>
            <a:r>
              <a:rPr lang="en-US" dirty="0"/>
              <a:t>Then, one of your crewmates remembers there is a user manual housed in the control room. It should be able to help you determine the current power reserves for each system. You retrieve the manual and open it…</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Page 5</a:t>
            </a:r>
            <a:endParaRPr dirty="0"/>
          </a:p>
        </p:txBody>
      </p:sp>
    </p:spTree>
    <p:extLst>
      <p:ext uri="{BB962C8B-B14F-4D97-AF65-F5344CB8AC3E}">
        <p14:creationId xmlns:p14="http://schemas.microsoft.com/office/powerpoint/2010/main" val="26651606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pPr>
            <a:r>
              <a:rPr lang="en-US" dirty="0"/>
              <a:t>Read the user manual. </a:t>
            </a:r>
          </a:p>
          <a:p>
            <a:pPr indent="-457200">
              <a:spcBef>
                <a:spcPts val="0"/>
              </a:spcBef>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User Manual—Definitions</a:t>
            </a:r>
            <a:endParaRPr dirty="0"/>
          </a:p>
        </p:txBody>
      </p:sp>
      <p:pic>
        <p:nvPicPr>
          <p:cNvPr id="5" name="Picture 4" descr="Diagram&#10;&#10;Description automatically generated with medium confidence">
            <a:extLst>
              <a:ext uri="{FF2B5EF4-FFF2-40B4-BE49-F238E27FC236}">
                <a16:creationId xmlns:a16="http://schemas.microsoft.com/office/drawing/2014/main" id="{36C813D6-50D3-46C7-A004-F49E1EE6A6E8}"/>
              </a:ext>
            </a:extLst>
          </p:cNvPr>
          <p:cNvPicPr>
            <a:picLocks noChangeAspect="1"/>
          </p:cNvPicPr>
          <p:nvPr/>
        </p:nvPicPr>
        <p:blipFill>
          <a:blip r:embed="rId3"/>
          <a:stretch>
            <a:fillRect/>
          </a:stretch>
        </p:blipFill>
        <p:spPr>
          <a:xfrm>
            <a:off x="457200" y="1963308"/>
            <a:ext cx="7368803" cy="2632486"/>
          </a:xfrm>
          <a:prstGeom prst="rect">
            <a:avLst/>
          </a:prstGeom>
        </p:spPr>
      </p:pic>
    </p:spTree>
    <p:extLst>
      <p:ext uri="{BB962C8B-B14F-4D97-AF65-F5344CB8AC3E}">
        <p14:creationId xmlns:p14="http://schemas.microsoft.com/office/powerpoint/2010/main" val="3609076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3468941"/>
            <a:ext cx="8229600" cy="1003261"/>
          </a:xfrm>
        </p:spPr>
        <p:txBody>
          <a:bodyPr>
            <a:normAutofit/>
          </a:bodyPr>
          <a:lstStyle/>
          <a:p>
            <a:r>
              <a:rPr lang="en-US" dirty="0"/>
              <a:t>Read the given circuit diagram clockwise, starting</a:t>
            </a:r>
            <a:br>
              <a:rPr lang="en-US" dirty="0"/>
            </a:br>
            <a:r>
              <a:rPr lang="en-US" dirty="0"/>
              <a:t>with the power source.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Calculating Total Impedance: Example 1</a:t>
            </a:r>
          </a:p>
        </p:txBody>
      </p:sp>
      <p:pic>
        <p:nvPicPr>
          <p:cNvPr id="3" name="Picture 2">
            <a:extLst>
              <a:ext uri="{FF2B5EF4-FFF2-40B4-BE49-F238E27FC236}">
                <a16:creationId xmlns:a16="http://schemas.microsoft.com/office/drawing/2014/main" id="{50819640-9253-4C0A-A83F-52AB476C3122}"/>
              </a:ext>
            </a:extLst>
          </p:cNvPr>
          <p:cNvPicPr>
            <a:picLocks noChangeAspect="1"/>
          </p:cNvPicPr>
          <p:nvPr/>
        </p:nvPicPr>
        <p:blipFill>
          <a:blip r:embed="rId2"/>
          <a:srcRect/>
          <a:stretch/>
        </p:blipFill>
        <p:spPr>
          <a:xfrm>
            <a:off x="457200" y="1319192"/>
            <a:ext cx="7315200" cy="1995054"/>
          </a:xfrm>
          <a:prstGeom prst="rect">
            <a:avLst/>
          </a:prstGeom>
        </p:spPr>
      </p:pic>
      <p:sp>
        <p:nvSpPr>
          <p:cNvPr id="6" name="Freeform: Shape 5">
            <a:extLst>
              <a:ext uri="{FF2B5EF4-FFF2-40B4-BE49-F238E27FC236}">
                <a16:creationId xmlns:a16="http://schemas.microsoft.com/office/drawing/2014/main" id="{88AF66A2-178E-4BC0-B7FC-5392CD256697}"/>
              </a:ext>
            </a:extLst>
          </p:cNvPr>
          <p:cNvSpPr/>
          <p:nvPr/>
        </p:nvSpPr>
        <p:spPr>
          <a:xfrm>
            <a:off x="184455" y="2879477"/>
            <a:ext cx="791429" cy="1824953"/>
          </a:xfrm>
          <a:custGeom>
            <a:avLst/>
            <a:gdLst>
              <a:gd name="connsiteX0" fmla="*/ 251308 w 437122"/>
              <a:gd name="connsiteY0" fmla="*/ 0 h 469425"/>
              <a:gd name="connsiteX1" fmla="*/ 4371 w 437122"/>
              <a:gd name="connsiteY1" fmla="*/ 388742 h 469425"/>
              <a:gd name="connsiteX2" fmla="*/ 437122 w 437122"/>
              <a:gd name="connsiteY2" fmla="*/ 469425 h 469425"/>
            </a:gdLst>
            <a:ahLst/>
            <a:cxnLst>
              <a:cxn ang="0">
                <a:pos x="connsiteX0" y="connsiteY0"/>
              </a:cxn>
              <a:cxn ang="0">
                <a:pos x="connsiteX1" y="connsiteY1"/>
              </a:cxn>
              <a:cxn ang="0">
                <a:pos x="connsiteX2" y="connsiteY2"/>
              </a:cxn>
            </a:cxnLst>
            <a:rect l="l" t="t" r="r" b="b"/>
            <a:pathLst>
              <a:path w="437122" h="469425">
                <a:moveTo>
                  <a:pt x="251308" y="0"/>
                </a:moveTo>
                <a:cubicBezTo>
                  <a:pt x="112355" y="155252"/>
                  <a:pt x="-26598" y="310505"/>
                  <a:pt x="4371" y="388742"/>
                </a:cubicBezTo>
                <a:cubicBezTo>
                  <a:pt x="35340" y="466979"/>
                  <a:pt x="236231" y="468202"/>
                  <a:pt x="437122" y="469425"/>
                </a:cubicBezTo>
              </a:path>
            </a:pathLst>
          </a:custGeom>
          <a:noFill/>
          <a:ln>
            <a:solidFill>
              <a:srgbClr val="910D28"/>
            </a:solidFill>
            <a:headEnd type="arrow"/>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E3949A2D-8B06-4215-A9B9-39A5F123EE13}"/>
              </a:ext>
            </a:extLst>
          </p:cNvPr>
          <p:cNvSpPr txBox="1"/>
          <p:nvPr/>
        </p:nvSpPr>
        <p:spPr>
          <a:xfrm>
            <a:off x="975884" y="4495717"/>
            <a:ext cx="3034864" cy="369332"/>
          </a:xfrm>
          <a:prstGeom prst="rect">
            <a:avLst/>
          </a:prstGeom>
          <a:noFill/>
        </p:spPr>
        <p:txBody>
          <a:bodyPr wrap="square" rtlCol="0">
            <a:spAutoFit/>
          </a:bodyPr>
          <a:lstStyle/>
          <a:p>
            <a:r>
              <a:rPr lang="en-US" sz="1800" i="1" dirty="0">
                <a:solidFill>
                  <a:srgbClr val="910D28"/>
                </a:solidFill>
                <a:effectLst/>
                <a:latin typeface="Calibri" panose="020F0502020204030204" pitchFamily="34" charset="0"/>
                <a:ea typeface="Calibri" panose="020F0502020204030204" pitchFamily="34" charset="0"/>
                <a:cs typeface="Times New Roman" panose="02020603050405020304" pitchFamily="18" charset="0"/>
              </a:rPr>
              <a:t>Voltage (Power) Source</a:t>
            </a:r>
            <a:endParaRPr lang="en-US" dirty="0"/>
          </a:p>
        </p:txBody>
      </p:sp>
    </p:spTree>
    <p:extLst>
      <p:ext uri="{BB962C8B-B14F-4D97-AF65-F5344CB8AC3E}">
        <p14:creationId xmlns:p14="http://schemas.microsoft.com/office/powerpoint/2010/main" val="144374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3468941"/>
            <a:ext cx="8229600" cy="857250"/>
          </a:xfrm>
        </p:spPr>
        <p:txBody>
          <a:bodyPr>
            <a:normAutofit/>
          </a:bodyPr>
          <a:lstStyle/>
          <a:p>
            <a:r>
              <a:rPr lang="en-US" dirty="0"/>
              <a:t>Identify the value of each variable.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Calculating Total Impedance: Example 1</a:t>
            </a:r>
          </a:p>
        </p:txBody>
      </p:sp>
      <p:pic>
        <p:nvPicPr>
          <p:cNvPr id="3" name="Picture 2">
            <a:extLst>
              <a:ext uri="{FF2B5EF4-FFF2-40B4-BE49-F238E27FC236}">
                <a16:creationId xmlns:a16="http://schemas.microsoft.com/office/drawing/2014/main" id="{50819640-9253-4C0A-A83F-52AB476C3122}"/>
              </a:ext>
            </a:extLst>
          </p:cNvPr>
          <p:cNvPicPr>
            <a:picLocks noChangeAspect="1"/>
          </p:cNvPicPr>
          <p:nvPr/>
        </p:nvPicPr>
        <p:blipFill>
          <a:blip r:embed="rId2"/>
          <a:srcRect/>
          <a:stretch/>
        </p:blipFill>
        <p:spPr>
          <a:xfrm>
            <a:off x="458647" y="1319192"/>
            <a:ext cx="7312306" cy="1995054"/>
          </a:xfrm>
          <a:prstGeom prst="rect">
            <a:avLst/>
          </a:prstGeom>
        </p:spPr>
      </p:pic>
    </p:spTree>
    <p:extLst>
      <p:ext uri="{BB962C8B-B14F-4D97-AF65-F5344CB8AC3E}">
        <p14:creationId xmlns:p14="http://schemas.microsoft.com/office/powerpoint/2010/main" val="4235857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3468547"/>
            <a:ext cx="8229600" cy="857250"/>
          </a:xfrm>
        </p:spPr>
        <p:txBody>
          <a:bodyPr>
            <a:normAutofit/>
          </a:bodyPr>
          <a:lstStyle/>
          <a:p>
            <a:r>
              <a:rPr lang="en-US" dirty="0"/>
              <a:t>Identify which symbol has which impedance.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Calculating Total Impedance: Example 1</a:t>
            </a:r>
          </a:p>
        </p:txBody>
      </p:sp>
      <p:pic>
        <p:nvPicPr>
          <p:cNvPr id="3" name="Picture 2">
            <a:extLst>
              <a:ext uri="{FF2B5EF4-FFF2-40B4-BE49-F238E27FC236}">
                <a16:creationId xmlns:a16="http://schemas.microsoft.com/office/drawing/2014/main" id="{50819640-9253-4C0A-A83F-52AB476C3122}"/>
              </a:ext>
            </a:extLst>
          </p:cNvPr>
          <p:cNvPicPr>
            <a:picLocks noChangeAspect="1"/>
          </p:cNvPicPr>
          <p:nvPr/>
        </p:nvPicPr>
        <p:blipFill>
          <a:blip r:embed="rId2"/>
          <a:srcRect/>
          <a:stretch/>
        </p:blipFill>
        <p:spPr>
          <a:xfrm>
            <a:off x="457201" y="1319192"/>
            <a:ext cx="7315198" cy="1995054"/>
          </a:xfrm>
          <a:prstGeom prst="rect">
            <a:avLst/>
          </a:prstGeom>
        </p:spPr>
      </p:pic>
    </p:spTree>
    <p:extLst>
      <p:ext uri="{BB962C8B-B14F-4D97-AF65-F5344CB8AC3E}">
        <p14:creationId xmlns:p14="http://schemas.microsoft.com/office/powerpoint/2010/main" val="12701048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3468941"/>
            <a:ext cx="8229600" cy="930010"/>
          </a:xfrm>
        </p:spPr>
        <p:txBody>
          <a:bodyPr>
            <a:noAutofit/>
          </a:bodyPr>
          <a:lstStyle/>
          <a:p>
            <a:pPr indent="-393192">
              <a:spcBef>
                <a:spcPts val="0"/>
              </a:spcBef>
              <a:spcAft>
                <a:spcPts val="300"/>
              </a:spcAft>
              <a:buSzPct val="100000"/>
            </a:pPr>
            <a:r>
              <a:rPr lang="en-US" dirty="0"/>
              <a:t>Go around the circuit and find the sum of the resistance of all components. </a:t>
            </a:r>
          </a:p>
          <a:p>
            <a:pPr lvl="1"/>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Calculating Total Impedance: Example 1</a:t>
            </a:r>
          </a:p>
        </p:txBody>
      </p:sp>
      <p:pic>
        <p:nvPicPr>
          <p:cNvPr id="3" name="Picture 2">
            <a:extLst>
              <a:ext uri="{FF2B5EF4-FFF2-40B4-BE49-F238E27FC236}">
                <a16:creationId xmlns:a16="http://schemas.microsoft.com/office/drawing/2014/main" id="{50819640-9253-4C0A-A83F-52AB476C3122}"/>
              </a:ext>
            </a:extLst>
          </p:cNvPr>
          <p:cNvPicPr>
            <a:picLocks noChangeAspect="1"/>
          </p:cNvPicPr>
          <p:nvPr/>
        </p:nvPicPr>
        <p:blipFill>
          <a:blip r:embed="rId2"/>
          <a:srcRect/>
          <a:stretch/>
        </p:blipFill>
        <p:spPr>
          <a:xfrm>
            <a:off x="457201" y="1319192"/>
            <a:ext cx="7315198" cy="1995054"/>
          </a:xfrm>
          <a:prstGeom prst="rect">
            <a:avLst/>
          </a:prstGeom>
        </p:spPr>
      </p:pic>
      <p:graphicFrame>
        <p:nvGraphicFramePr>
          <p:cNvPr id="2" name="Object 1">
            <a:extLst>
              <a:ext uri="{FF2B5EF4-FFF2-40B4-BE49-F238E27FC236}">
                <a16:creationId xmlns:a16="http://schemas.microsoft.com/office/drawing/2014/main" id="{1B27AEBF-78EE-4367-BA78-E80023C5E02B}"/>
              </a:ext>
            </a:extLst>
          </p:cNvPr>
          <p:cNvGraphicFramePr>
            <a:graphicFrameLocks noChangeAspect="1"/>
          </p:cNvGraphicFramePr>
          <p:nvPr>
            <p:extLst>
              <p:ext uri="{D42A27DB-BD31-4B8C-83A1-F6EECF244321}">
                <p14:modId xmlns:p14="http://schemas.microsoft.com/office/powerpoint/2010/main" val="1814383322"/>
              </p:ext>
            </p:extLst>
          </p:nvPr>
        </p:nvGraphicFramePr>
        <p:xfrm>
          <a:off x="1462384" y="4375098"/>
          <a:ext cx="4876800" cy="381000"/>
        </p:xfrm>
        <a:graphic>
          <a:graphicData uri="http://schemas.openxmlformats.org/presentationml/2006/ole">
            <mc:AlternateContent xmlns:mc="http://schemas.openxmlformats.org/markup-compatibility/2006">
              <mc:Choice xmlns:v="urn:schemas-microsoft-com:vml" Requires="v">
                <p:oleObj name="Equation" r:id="rId3" imgW="4876560" imgH="380880" progId="Equation.DSMT4">
                  <p:embed/>
                </p:oleObj>
              </mc:Choice>
              <mc:Fallback>
                <p:oleObj name="Equation" r:id="rId3" imgW="4876560" imgH="380880" progId="Equation.DSMT4">
                  <p:embed/>
                  <p:pic>
                    <p:nvPicPr>
                      <p:cNvPr id="2" name="Object 1">
                        <a:extLst>
                          <a:ext uri="{FF2B5EF4-FFF2-40B4-BE49-F238E27FC236}">
                            <a16:creationId xmlns:a16="http://schemas.microsoft.com/office/drawing/2014/main" id="{1B27AEBF-78EE-4367-BA78-E80023C5E02B}"/>
                          </a:ext>
                        </a:extLst>
                      </p:cNvPr>
                      <p:cNvPicPr/>
                      <p:nvPr/>
                    </p:nvPicPr>
                    <p:blipFill>
                      <a:blip r:embed="rId4"/>
                      <a:stretch>
                        <a:fillRect/>
                      </a:stretch>
                    </p:blipFill>
                    <p:spPr>
                      <a:xfrm>
                        <a:off x="1462384" y="4375098"/>
                        <a:ext cx="4876800" cy="381000"/>
                      </a:xfrm>
                      <a:prstGeom prst="rect">
                        <a:avLst/>
                      </a:prstGeom>
                    </p:spPr>
                  </p:pic>
                </p:oleObj>
              </mc:Fallback>
            </mc:AlternateContent>
          </a:graphicData>
        </a:graphic>
      </p:graphicFrame>
    </p:spTree>
    <p:extLst>
      <p:ext uri="{BB962C8B-B14F-4D97-AF65-F5344CB8AC3E}">
        <p14:creationId xmlns:p14="http://schemas.microsoft.com/office/powerpoint/2010/main" val="30013153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0" y="1309352"/>
            <a:ext cx="4114800" cy="3434098"/>
          </a:xfrm>
          <a:prstGeom prst="rect">
            <a:avLst/>
          </a:prstGeom>
          <a:noFill/>
          <a:ln>
            <a:noFill/>
          </a:ln>
        </p:spPr>
        <p:txBody>
          <a:bodyPr spcFirstLastPara="1" wrap="square" lIns="91425" tIns="45700" rIns="91425" bIns="45700" anchor="t" anchorCtr="0">
            <a:noAutofit/>
          </a:bodyPr>
          <a:lstStyle/>
          <a:p>
            <a:pPr indent="-393192">
              <a:spcBef>
                <a:spcPts val="0"/>
              </a:spcBef>
              <a:spcAft>
                <a:spcPts val="800"/>
              </a:spcAft>
            </a:pPr>
            <a:r>
              <a:rPr lang="en-US" dirty="0"/>
              <a:t>With your partner, discuss how to find the total impedance. </a:t>
            </a:r>
          </a:p>
          <a:p>
            <a:pPr lvl="1" indent="-457200">
              <a:spcBef>
                <a:spcPts val="300"/>
              </a:spcBef>
            </a:pPr>
            <a:r>
              <a:rPr lang="en-US" dirty="0">
                <a:solidFill>
                  <a:srgbClr val="F4F4F4"/>
                </a:solidFill>
              </a:rPr>
              <a:t>.</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Calculating Total Impedance: Example 2</a:t>
            </a:r>
            <a:endParaRPr dirty="0"/>
          </a:p>
        </p:txBody>
      </p:sp>
      <p:pic>
        <p:nvPicPr>
          <p:cNvPr id="4" name="Picture 3" descr="Diagram&#10;&#10;Description automatically generated">
            <a:extLst>
              <a:ext uri="{FF2B5EF4-FFF2-40B4-BE49-F238E27FC236}">
                <a16:creationId xmlns:a16="http://schemas.microsoft.com/office/drawing/2014/main" id="{B3186822-4522-456F-8429-DEDCFDD7A9FB}"/>
              </a:ext>
            </a:extLst>
          </p:cNvPr>
          <p:cNvPicPr>
            <a:picLocks noChangeAspect="1"/>
          </p:cNvPicPr>
          <p:nvPr/>
        </p:nvPicPr>
        <p:blipFill>
          <a:blip r:embed="rId3"/>
          <a:stretch>
            <a:fillRect/>
          </a:stretch>
        </p:blipFill>
        <p:spPr>
          <a:xfrm>
            <a:off x="457200" y="1309352"/>
            <a:ext cx="4241598" cy="2561608"/>
          </a:xfrm>
          <a:prstGeom prst="rect">
            <a:avLst/>
          </a:prstGeom>
        </p:spPr>
      </p:pic>
      <p:graphicFrame>
        <p:nvGraphicFramePr>
          <p:cNvPr id="5" name="Object 4">
            <a:extLst>
              <a:ext uri="{FF2B5EF4-FFF2-40B4-BE49-F238E27FC236}">
                <a16:creationId xmlns:a16="http://schemas.microsoft.com/office/drawing/2014/main" id="{194D6780-8E7A-4543-AB41-81207C33CB7B}"/>
              </a:ext>
            </a:extLst>
          </p:cNvPr>
          <p:cNvGraphicFramePr>
            <a:graphicFrameLocks noChangeAspect="1"/>
          </p:cNvGraphicFramePr>
          <p:nvPr>
            <p:extLst>
              <p:ext uri="{D42A27DB-BD31-4B8C-83A1-F6EECF244321}">
                <p14:modId xmlns:p14="http://schemas.microsoft.com/office/powerpoint/2010/main" val="2757681708"/>
              </p:ext>
            </p:extLst>
          </p:nvPr>
        </p:nvGraphicFramePr>
        <p:xfrm>
          <a:off x="5419185" y="2653764"/>
          <a:ext cx="3441700" cy="381000"/>
        </p:xfrm>
        <a:graphic>
          <a:graphicData uri="http://schemas.openxmlformats.org/presentationml/2006/ole">
            <mc:AlternateContent xmlns:mc="http://schemas.openxmlformats.org/markup-compatibility/2006">
              <mc:Choice xmlns:v="urn:schemas-microsoft-com:vml" Requires="v">
                <p:oleObj name="Equation" r:id="rId4" imgW="3441600" imgH="380880" progId="Equation.DSMT4">
                  <p:embed/>
                </p:oleObj>
              </mc:Choice>
              <mc:Fallback>
                <p:oleObj name="Equation" r:id="rId4" imgW="3441600" imgH="380880" progId="Equation.DSMT4">
                  <p:embed/>
                  <p:pic>
                    <p:nvPicPr>
                      <p:cNvPr id="5" name="Object 4">
                        <a:extLst>
                          <a:ext uri="{FF2B5EF4-FFF2-40B4-BE49-F238E27FC236}">
                            <a16:creationId xmlns:a16="http://schemas.microsoft.com/office/drawing/2014/main" id="{194D6780-8E7A-4543-AB41-81207C33CB7B}"/>
                          </a:ext>
                        </a:extLst>
                      </p:cNvPr>
                      <p:cNvPicPr/>
                      <p:nvPr/>
                    </p:nvPicPr>
                    <p:blipFill>
                      <a:blip r:embed="rId5"/>
                      <a:stretch>
                        <a:fillRect/>
                      </a:stretch>
                    </p:blipFill>
                    <p:spPr>
                      <a:xfrm>
                        <a:off x="5419185" y="2653764"/>
                        <a:ext cx="3441700" cy="381000"/>
                      </a:xfrm>
                      <a:prstGeom prst="rect">
                        <a:avLst/>
                      </a:prstGeom>
                    </p:spPr>
                  </p:pic>
                </p:oleObj>
              </mc:Fallback>
            </mc:AlternateContent>
          </a:graphicData>
        </a:graphic>
      </p:graphicFrame>
    </p:spTree>
    <p:extLst>
      <p:ext uri="{BB962C8B-B14F-4D97-AF65-F5344CB8AC3E}">
        <p14:creationId xmlns:p14="http://schemas.microsoft.com/office/powerpoint/2010/main" val="3676882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pPr>
            <a:r>
              <a:rPr lang="en-US" dirty="0"/>
              <a:t>Work with your partner on the </a:t>
            </a:r>
            <a:r>
              <a:rPr lang="en-US" b="1" dirty="0"/>
              <a:t>User Manual— Calculations</a:t>
            </a:r>
            <a:r>
              <a:rPr lang="en-US" dirty="0"/>
              <a:t> handout to find the total impedance for questions 1 and 2.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User Manual—Calculations: Impedance</a:t>
            </a:r>
            <a:endParaRPr dirty="0"/>
          </a:p>
        </p:txBody>
      </p:sp>
    </p:spTree>
    <p:extLst>
      <p:ext uri="{BB962C8B-B14F-4D97-AF65-F5344CB8AC3E}">
        <p14:creationId xmlns:p14="http://schemas.microsoft.com/office/powerpoint/2010/main" val="3001794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My Imaginary Friend, Part 2</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Operations With Complex Numbers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User Manual—Calculations: Question 1</a:t>
            </a:r>
          </a:p>
        </p:txBody>
      </p:sp>
      <p:graphicFrame>
        <p:nvGraphicFramePr>
          <p:cNvPr id="2" name="Object 1">
            <a:extLst>
              <a:ext uri="{FF2B5EF4-FFF2-40B4-BE49-F238E27FC236}">
                <a16:creationId xmlns:a16="http://schemas.microsoft.com/office/drawing/2014/main" id="{475CC7A1-FCAC-4762-9DAA-FADD291F5132}"/>
              </a:ext>
            </a:extLst>
          </p:cNvPr>
          <p:cNvGraphicFramePr>
            <a:graphicFrameLocks noChangeAspect="1"/>
          </p:cNvGraphicFramePr>
          <p:nvPr>
            <p:extLst>
              <p:ext uri="{D42A27DB-BD31-4B8C-83A1-F6EECF244321}">
                <p14:modId xmlns:p14="http://schemas.microsoft.com/office/powerpoint/2010/main" val="2851424044"/>
              </p:ext>
            </p:extLst>
          </p:nvPr>
        </p:nvGraphicFramePr>
        <p:xfrm>
          <a:off x="914400" y="3129981"/>
          <a:ext cx="5283200" cy="1371600"/>
        </p:xfrm>
        <a:graphic>
          <a:graphicData uri="http://schemas.openxmlformats.org/presentationml/2006/ole">
            <mc:AlternateContent xmlns:mc="http://schemas.openxmlformats.org/markup-compatibility/2006">
              <mc:Choice xmlns:v="urn:schemas-microsoft-com:vml" Requires="v">
                <p:oleObj name="Equation" r:id="rId2" imgW="5283000" imgH="1371600" progId="Equation.DSMT4">
                  <p:embed/>
                </p:oleObj>
              </mc:Choice>
              <mc:Fallback>
                <p:oleObj name="Equation" r:id="rId2" imgW="5283000" imgH="1371600" progId="Equation.DSMT4">
                  <p:embed/>
                  <p:pic>
                    <p:nvPicPr>
                      <p:cNvPr id="2" name="Object 1">
                        <a:extLst>
                          <a:ext uri="{FF2B5EF4-FFF2-40B4-BE49-F238E27FC236}">
                            <a16:creationId xmlns:a16="http://schemas.microsoft.com/office/drawing/2014/main" id="{475CC7A1-FCAC-4762-9DAA-FADD291F5132}"/>
                          </a:ext>
                        </a:extLst>
                      </p:cNvPr>
                      <p:cNvPicPr/>
                      <p:nvPr/>
                    </p:nvPicPr>
                    <p:blipFill>
                      <a:blip r:embed="rId3"/>
                      <a:stretch>
                        <a:fillRect/>
                      </a:stretch>
                    </p:blipFill>
                    <p:spPr>
                      <a:xfrm>
                        <a:off x="914400" y="3129981"/>
                        <a:ext cx="5283200" cy="1371600"/>
                      </a:xfrm>
                      <a:prstGeom prst="rect">
                        <a:avLst/>
                      </a:prstGeom>
                    </p:spPr>
                  </p:pic>
                </p:oleObj>
              </mc:Fallback>
            </mc:AlternateContent>
          </a:graphicData>
        </a:graphic>
      </p:graphicFrame>
      <p:pic>
        <p:nvPicPr>
          <p:cNvPr id="8" name="Picture 7" descr="Diagram&#10;&#10;Description automatically generated">
            <a:extLst>
              <a:ext uri="{FF2B5EF4-FFF2-40B4-BE49-F238E27FC236}">
                <a16:creationId xmlns:a16="http://schemas.microsoft.com/office/drawing/2014/main" id="{60191F02-FCCA-45EE-AEAB-03F506313F6F}"/>
              </a:ext>
            </a:extLst>
          </p:cNvPr>
          <p:cNvPicPr>
            <a:picLocks noChangeAspect="1"/>
          </p:cNvPicPr>
          <p:nvPr/>
        </p:nvPicPr>
        <p:blipFill>
          <a:blip r:embed="rId4"/>
          <a:stretch>
            <a:fillRect/>
          </a:stretch>
        </p:blipFill>
        <p:spPr>
          <a:xfrm>
            <a:off x="457200" y="1443927"/>
            <a:ext cx="3119036" cy="1406624"/>
          </a:xfrm>
          <a:prstGeom prst="rect">
            <a:avLst/>
          </a:prstGeom>
        </p:spPr>
      </p:pic>
      <p:graphicFrame>
        <p:nvGraphicFramePr>
          <p:cNvPr id="15" name="Object 14">
            <a:extLst>
              <a:ext uri="{FF2B5EF4-FFF2-40B4-BE49-F238E27FC236}">
                <a16:creationId xmlns:a16="http://schemas.microsoft.com/office/drawing/2014/main" id="{F948B277-8645-40B6-A80B-B8241C4AA39B}"/>
              </a:ext>
            </a:extLst>
          </p:cNvPr>
          <p:cNvGraphicFramePr>
            <a:graphicFrameLocks noChangeAspect="1"/>
          </p:cNvGraphicFramePr>
          <p:nvPr>
            <p:extLst>
              <p:ext uri="{D42A27DB-BD31-4B8C-83A1-F6EECF244321}">
                <p14:modId xmlns:p14="http://schemas.microsoft.com/office/powerpoint/2010/main" val="4238537709"/>
              </p:ext>
            </p:extLst>
          </p:nvPr>
        </p:nvGraphicFramePr>
        <p:xfrm>
          <a:off x="3231332" y="3630442"/>
          <a:ext cx="444500" cy="292100"/>
        </p:xfrm>
        <a:graphic>
          <a:graphicData uri="http://schemas.openxmlformats.org/presentationml/2006/ole">
            <mc:AlternateContent xmlns:mc="http://schemas.openxmlformats.org/markup-compatibility/2006">
              <mc:Choice xmlns:v="urn:schemas-microsoft-com:vml" Requires="v">
                <p:oleObj name="Equation" r:id="rId5" imgW="444240" imgH="291960" progId="Equation.DSMT4">
                  <p:embed/>
                </p:oleObj>
              </mc:Choice>
              <mc:Fallback>
                <p:oleObj name="Equation" r:id="rId5" imgW="444240" imgH="291960" progId="Equation.DSMT4">
                  <p:embed/>
                  <p:pic>
                    <p:nvPicPr>
                      <p:cNvPr id="15" name="Object 14">
                        <a:extLst>
                          <a:ext uri="{FF2B5EF4-FFF2-40B4-BE49-F238E27FC236}">
                            <a16:creationId xmlns:a16="http://schemas.microsoft.com/office/drawing/2014/main" id="{F948B277-8645-40B6-A80B-B8241C4AA39B}"/>
                          </a:ext>
                        </a:extLst>
                      </p:cNvPr>
                      <p:cNvPicPr/>
                      <p:nvPr/>
                    </p:nvPicPr>
                    <p:blipFill>
                      <a:blip r:embed="rId6"/>
                      <a:stretch>
                        <a:fillRect/>
                      </a:stretch>
                    </p:blipFill>
                    <p:spPr>
                      <a:xfrm>
                        <a:off x="3231332" y="3630442"/>
                        <a:ext cx="444500" cy="292100"/>
                      </a:xfrm>
                      <a:prstGeom prst="rect">
                        <a:avLst/>
                      </a:prstGeom>
                    </p:spPr>
                  </p:pic>
                </p:oleObj>
              </mc:Fallback>
            </mc:AlternateContent>
          </a:graphicData>
        </a:graphic>
      </p:graphicFrame>
      <p:sp>
        <p:nvSpPr>
          <p:cNvPr id="16" name="Rectangle: Rounded Corners 15">
            <a:extLst>
              <a:ext uri="{FF2B5EF4-FFF2-40B4-BE49-F238E27FC236}">
                <a16:creationId xmlns:a16="http://schemas.microsoft.com/office/drawing/2014/main" id="{DDAF7BF4-CC8C-41F0-944B-A1A8405E13F7}"/>
              </a:ext>
            </a:extLst>
          </p:cNvPr>
          <p:cNvSpPr/>
          <p:nvPr/>
        </p:nvSpPr>
        <p:spPr>
          <a:xfrm>
            <a:off x="822960" y="4044381"/>
            <a:ext cx="3749040" cy="4572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1683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User Manual—Calculations: Question 2</a:t>
            </a:r>
          </a:p>
        </p:txBody>
      </p:sp>
      <p:sp>
        <p:nvSpPr>
          <p:cNvPr id="16" name="Rectangle: Rounded Corners 15">
            <a:extLst>
              <a:ext uri="{FF2B5EF4-FFF2-40B4-BE49-F238E27FC236}">
                <a16:creationId xmlns:a16="http://schemas.microsoft.com/office/drawing/2014/main" id="{DDAF7BF4-CC8C-41F0-944B-A1A8405E13F7}"/>
              </a:ext>
            </a:extLst>
          </p:cNvPr>
          <p:cNvSpPr/>
          <p:nvPr/>
        </p:nvSpPr>
        <p:spPr>
          <a:xfrm>
            <a:off x="799107" y="4231177"/>
            <a:ext cx="4389120" cy="50292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53C2F061-A9CD-49A2-ACBE-0DC794AC85BC}"/>
              </a:ext>
            </a:extLst>
          </p:cNvPr>
          <p:cNvPicPr>
            <a:picLocks noChangeAspect="1"/>
          </p:cNvPicPr>
          <p:nvPr/>
        </p:nvPicPr>
        <p:blipFill>
          <a:blip r:embed="rId2"/>
          <a:stretch>
            <a:fillRect/>
          </a:stretch>
        </p:blipFill>
        <p:spPr>
          <a:xfrm>
            <a:off x="457200" y="1309352"/>
            <a:ext cx="3119036" cy="1883664"/>
          </a:xfrm>
          <a:prstGeom prst="rect">
            <a:avLst/>
          </a:prstGeom>
        </p:spPr>
      </p:pic>
      <p:graphicFrame>
        <p:nvGraphicFramePr>
          <p:cNvPr id="9" name="Object 8">
            <a:extLst>
              <a:ext uri="{FF2B5EF4-FFF2-40B4-BE49-F238E27FC236}">
                <a16:creationId xmlns:a16="http://schemas.microsoft.com/office/drawing/2014/main" id="{31E5D675-43FB-4F57-92F0-DDA8C333AE4D}"/>
              </a:ext>
            </a:extLst>
          </p:cNvPr>
          <p:cNvGraphicFramePr>
            <a:graphicFrameLocks noChangeAspect="1"/>
          </p:cNvGraphicFramePr>
          <p:nvPr>
            <p:extLst>
              <p:ext uri="{D42A27DB-BD31-4B8C-83A1-F6EECF244321}">
                <p14:modId xmlns:p14="http://schemas.microsoft.com/office/powerpoint/2010/main" val="1008176034"/>
              </p:ext>
            </p:extLst>
          </p:nvPr>
        </p:nvGraphicFramePr>
        <p:xfrm>
          <a:off x="909858" y="3326831"/>
          <a:ext cx="5634065" cy="1402311"/>
        </p:xfrm>
        <a:graphic>
          <a:graphicData uri="http://schemas.openxmlformats.org/presentationml/2006/ole">
            <mc:AlternateContent xmlns:mc="http://schemas.openxmlformats.org/markup-compatibility/2006">
              <mc:Choice xmlns:v="urn:schemas-microsoft-com:vml" Requires="v">
                <p:oleObj name="Equation" r:id="rId3" imgW="5765760" imgH="1434960" progId="Equation.DSMT4">
                  <p:embed/>
                </p:oleObj>
              </mc:Choice>
              <mc:Fallback>
                <p:oleObj name="Equation" r:id="rId3" imgW="5765760" imgH="1434960" progId="Equation.DSMT4">
                  <p:embed/>
                  <p:pic>
                    <p:nvPicPr>
                      <p:cNvPr id="9" name="Object 8">
                        <a:extLst>
                          <a:ext uri="{FF2B5EF4-FFF2-40B4-BE49-F238E27FC236}">
                            <a16:creationId xmlns:a16="http://schemas.microsoft.com/office/drawing/2014/main" id="{31E5D675-43FB-4F57-92F0-DDA8C333AE4D}"/>
                          </a:ext>
                        </a:extLst>
                      </p:cNvPr>
                      <p:cNvPicPr/>
                      <p:nvPr/>
                    </p:nvPicPr>
                    <p:blipFill>
                      <a:blip r:embed="rId4"/>
                      <a:stretch>
                        <a:fillRect/>
                      </a:stretch>
                    </p:blipFill>
                    <p:spPr>
                      <a:xfrm>
                        <a:off x="909858" y="3326831"/>
                        <a:ext cx="5634065" cy="140231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83D6A00-8EDE-4DC0-8EE9-C99CC0D38E94}"/>
              </a:ext>
            </a:extLst>
          </p:cNvPr>
          <p:cNvGraphicFramePr>
            <a:graphicFrameLocks noChangeAspect="1"/>
          </p:cNvGraphicFramePr>
          <p:nvPr>
            <p:extLst>
              <p:ext uri="{D42A27DB-BD31-4B8C-83A1-F6EECF244321}">
                <p14:modId xmlns:p14="http://schemas.microsoft.com/office/powerpoint/2010/main" val="2783833919"/>
              </p:ext>
            </p:extLst>
          </p:nvPr>
        </p:nvGraphicFramePr>
        <p:xfrm>
          <a:off x="3180532" y="3827297"/>
          <a:ext cx="943147" cy="285426"/>
        </p:xfrm>
        <a:graphic>
          <a:graphicData uri="http://schemas.openxmlformats.org/presentationml/2006/ole">
            <mc:AlternateContent xmlns:mc="http://schemas.openxmlformats.org/markup-compatibility/2006">
              <mc:Choice xmlns:v="urn:schemas-microsoft-com:vml" Requires="v">
                <p:oleObj name="Equation" r:id="rId5" imgW="965160" imgH="291960" progId="Equation.DSMT4">
                  <p:embed/>
                </p:oleObj>
              </mc:Choice>
              <mc:Fallback>
                <p:oleObj name="Equation" r:id="rId5" imgW="965160" imgH="291960" progId="Equation.DSMT4">
                  <p:embed/>
                  <p:pic>
                    <p:nvPicPr>
                      <p:cNvPr id="10" name="Object 9">
                        <a:extLst>
                          <a:ext uri="{FF2B5EF4-FFF2-40B4-BE49-F238E27FC236}">
                            <a16:creationId xmlns:a16="http://schemas.microsoft.com/office/drawing/2014/main" id="{C83D6A00-8EDE-4DC0-8EE9-C99CC0D38E94}"/>
                          </a:ext>
                        </a:extLst>
                      </p:cNvPr>
                      <p:cNvPicPr/>
                      <p:nvPr/>
                    </p:nvPicPr>
                    <p:blipFill>
                      <a:blip r:embed="rId6"/>
                      <a:stretch>
                        <a:fillRect/>
                      </a:stretch>
                    </p:blipFill>
                    <p:spPr>
                      <a:xfrm>
                        <a:off x="3180532" y="3827297"/>
                        <a:ext cx="943147" cy="285426"/>
                      </a:xfrm>
                      <a:prstGeom prst="rect">
                        <a:avLst/>
                      </a:prstGeom>
                    </p:spPr>
                  </p:pic>
                </p:oleObj>
              </mc:Fallback>
            </mc:AlternateContent>
          </a:graphicData>
        </a:graphic>
      </p:graphicFrame>
    </p:spTree>
    <p:extLst>
      <p:ext uri="{BB962C8B-B14F-4D97-AF65-F5344CB8AC3E}">
        <p14:creationId xmlns:p14="http://schemas.microsoft.com/office/powerpoint/2010/main" val="3772369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pPr>
            <a:r>
              <a:rPr lang="en-US" dirty="0"/>
              <a:t>Work with your partner on the </a:t>
            </a:r>
            <a:r>
              <a:rPr lang="en-US" b="1" dirty="0"/>
              <a:t>User Manual— Calculations</a:t>
            </a:r>
            <a:r>
              <a:rPr lang="en-US" dirty="0"/>
              <a:t> handout to find the voltage for questions 3 and 4.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User Manual—Calculations: Voltage</a:t>
            </a:r>
            <a:endParaRPr dirty="0"/>
          </a:p>
        </p:txBody>
      </p:sp>
    </p:spTree>
    <p:extLst>
      <p:ext uri="{BB962C8B-B14F-4D97-AF65-F5344CB8AC3E}">
        <p14:creationId xmlns:p14="http://schemas.microsoft.com/office/powerpoint/2010/main" val="22946888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a:t>
            </a:r>
            <a:r>
              <a:rPr lang="en-US" dirty="0">
                <a:solidFill>
                  <a:srgbClr val="991B1E"/>
                </a:solidFill>
              </a:rPr>
              <a:t>er Manual—</a:t>
            </a:r>
            <a:r>
              <a:rPr lang="en-US" dirty="0"/>
              <a:t>Calculations: Question 3</a:t>
            </a:r>
          </a:p>
        </p:txBody>
      </p:sp>
      <p:graphicFrame>
        <p:nvGraphicFramePr>
          <p:cNvPr id="2" name="Object 1">
            <a:extLst>
              <a:ext uri="{FF2B5EF4-FFF2-40B4-BE49-F238E27FC236}">
                <a16:creationId xmlns:a16="http://schemas.microsoft.com/office/drawing/2014/main" id="{6C63B3FA-56E8-433A-BC4E-D186E08B2208}"/>
              </a:ext>
            </a:extLst>
          </p:cNvPr>
          <p:cNvGraphicFramePr>
            <a:graphicFrameLocks noChangeAspect="1"/>
          </p:cNvGraphicFramePr>
          <p:nvPr/>
        </p:nvGraphicFramePr>
        <p:xfrm>
          <a:off x="769938" y="1366838"/>
          <a:ext cx="6794500" cy="3187700"/>
        </p:xfrm>
        <a:graphic>
          <a:graphicData uri="http://schemas.openxmlformats.org/presentationml/2006/ole">
            <mc:AlternateContent xmlns:mc="http://schemas.openxmlformats.org/markup-compatibility/2006">
              <mc:Choice xmlns:v="urn:schemas-microsoft-com:vml" Requires="v">
                <p:oleObj name="Equation" r:id="rId2" imgW="6794280" imgH="3187440" progId="Equation.DSMT4">
                  <p:embed/>
                </p:oleObj>
              </mc:Choice>
              <mc:Fallback>
                <p:oleObj name="Equation" r:id="rId2" imgW="6794280" imgH="3187440" progId="Equation.DSMT4">
                  <p:embed/>
                  <p:pic>
                    <p:nvPicPr>
                      <p:cNvPr id="2" name="Object 1">
                        <a:extLst>
                          <a:ext uri="{FF2B5EF4-FFF2-40B4-BE49-F238E27FC236}">
                            <a16:creationId xmlns:a16="http://schemas.microsoft.com/office/drawing/2014/main" id="{6C63B3FA-56E8-433A-BC4E-D186E08B2208}"/>
                          </a:ext>
                        </a:extLst>
                      </p:cNvPr>
                      <p:cNvPicPr/>
                      <p:nvPr/>
                    </p:nvPicPr>
                    <p:blipFill>
                      <a:blip r:embed="rId3"/>
                      <a:stretch>
                        <a:fillRect/>
                      </a:stretch>
                    </p:blipFill>
                    <p:spPr>
                      <a:xfrm>
                        <a:off x="769938" y="1366838"/>
                        <a:ext cx="6794500" cy="3187700"/>
                      </a:xfrm>
                      <a:prstGeom prst="rect">
                        <a:avLst/>
                      </a:prstGeom>
                    </p:spPr>
                  </p:pic>
                </p:oleObj>
              </mc:Fallback>
            </mc:AlternateContent>
          </a:graphicData>
        </a:graphic>
      </p:graphicFrame>
      <p:sp>
        <p:nvSpPr>
          <p:cNvPr id="7" name="Rectangle: Rounded Corners 6">
            <a:extLst>
              <a:ext uri="{FF2B5EF4-FFF2-40B4-BE49-F238E27FC236}">
                <a16:creationId xmlns:a16="http://schemas.microsoft.com/office/drawing/2014/main" id="{19F565E7-FA33-453C-AD51-037FE5E69375}"/>
              </a:ext>
            </a:extLst>
          </p:cNvPr>
          <p:cNvSpPr/>
          <p:nvPr/>
        </p:nvSpPr>
        <p:spPr>
          <a:xfrm>
            <a:off x="4320304" y="4051618"/>
            <a:ext cx="3291840" cy="50292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299019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a:t>
            </a:r>
            <a:r>
              <a:rPr lang="en-US" dirty="0">
                <a:solidFill>
                  <a:srgbClr val="991B1E"/>
                </a:solidFill>
              </a:rPr>
              <a:t>er Manual—</a:t>
            </a:r>
            <a:r>
              <a:rPr lang="en-US" dirty="0"/>
              <a:t>Calculations: Question 4</a:t>
            </a:r>
          </a:p>
        </p:txBody>
      </p:sp>
      <p:graphicFrame>
        <p:nvGraphicFramePr>
          <p:cNvPr id="2" name="Object 1">
            <a:extLst>
              <a:ext uri="{FF2B5EF4-FFF2-40B4-BE49-F238E27FC236}">
                <a16:creationId xmlns:a16="http://schemas.microsoft.com/office/drawing/2014/main" id="{6C63B3FA-56E8-433A-BC4E-D186E08B2208}"/>
              </a:ext>
            </a:extLst>
          </p:cNvPr>
          <p:cNvGraphicFramePr>
            <a:graphicFrameLocks noChangeAspect="1"/>
          </p:cNvGraphicFramePr>
          <p:nvPr>
            <p:extLst>
              <p:ext uri="{D42A27DB-BD31-4B8C-83A1-F6EECF244321}">
                <p14:modId xmlns:p14="http://schemas.microsoft.com/office/powerpoint/2010/main" val="2940784483"/>
              </p:ext>
            </p:extLst>
          </p:nvPr>
        </p:nvGraphicFramePr>
        <p:xfrm>
          <a:off x="769499" y="1371814"/>
          <a:ext cx="6108700" cy="3111500"/>
        </p:xfrm>
        <a:graphic>
          <a:graphicData uri="http://schemas.openxmlformats.org/presentationml/2006/ole">
            <mc:AlternateContent xmlns:mc="http://schemas.openxmlformats.org/markup-compatibility/2006">
              <mc:Choice xmlns:v="urn:schemas-microsoft-com:vml" Requires="v">
                <p:oleObj name="Equation" r:id="rId2" imgW="6108480" imgH="3111480" progId="Equation.DSMT4">
                  <p:embed/>
                </p:oleObj>
              </mc:Choice>
              <mc:Fallback>
                <p:oleObj name="Equation" r:id="rId2" imgW="6108480" imgH="3111480" progId="Equation.DSMT4">
                  <p:embed/>
                  <p:pic>
                    <p:nvPicPr>
                      <p:cNvPr id="2" name="Object 1">
                        <a:extLst>
                          <a:ext uri="{FF2B5EF4-FFF2-40B4-BE49-F238E27FC236}">
                            <a16:creationId xmlns:a16="http://schemas.microsoft.com/office/drawing/2014/main" id="{6C63B3FA-56E8-433A-BC4E-D186E08B2208}"/>
                          </a:ext>
                        </a:extLst>
                      </p:cNvPr>
                      <p:cNvPicPr/>
                      <p:nvPr/>
                    </p:nvPicPr>
                    <p:blipFill>
                      <a:blip r:embed="rId3"/>
                      <a:stretch>
                        <a:fillRect/>
                      </a:stretch>
                    </p:blipFill>
                    <p:spPr>
                      <a:xfrm>
                        <a:off x="769499" y="1371814"/>
                        <a:ext cx="6108700" cy="3111500"/>
                      </a:xfrm>
                      <a:prstGeom prst="rect">
                        <a:avLst/>
                      </a:prstGeom>
                    </p:spPr>
                  </p:pic>
                </p:oleObj>
              </mc:Fallback>
            </mc:AlternateContent>
          </a:graphicData>
        </a:graphic>
      </p:graphicFrame>
      <p:sp>
        <p:nvSpPr>
          <p:cNvPr id="7" name="Rectangle: Rounded Corners 6">
            <a:extLst>
              <a:ext uri="{FF2B5EF4-FFF2-40B4-BE49-F238E27FC236}">
                <a16:creationId xmlns:a16="http://schemas.microsoft.com/office/drawing/2014/main" id="{5164AECC-6D2B-4A1A-9539-9835174C481B}"/>
              </a:ext>
            </a:extLst>
          </p:cNvPr>
          <p:cNvSpPr/>
          <p:nvPr/>
        </p:nvSpPr>
        <p:spPr>
          <a:xfrm>
            <a:off x="4383143" y="4034065"/>
            <a:ext cx="2560320" cy="45720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4611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Work with your partner on the </a:t>
            </a:r>
            <a:r>
              <a:rPr lang="en-US" b="1" dirty="0"/>
              <a:t>User Manual— Calculations</a:t>
            </a:r>
            <a:r>
              <a:rPr lang="en-US" dirty="0"/>
              <a:t> handout to find the current for question 5. </a:t>
            </a:r>
          </a:p>
          <a:p>
            <a:pPr lvl="1" indent="-457200">
              <a:spcBef>
                <a:spcPts val="0"/>
              </a:spcBef>
            </a:pPr>
            <a:r>
              <a:rPr lang="en-US" dirty="0"/>
              <a:t>What operation do you notice we need?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Us</a:t>
            </a:r>
            <a:r>
              <a:rPr lang="en-US" dirty="0">
                <a:solidFill>
                  <a:srgbClr val="991B1E"/>
                </a:solidFill>
              </a:rPr>
              <a:t>er Manual—</a:t>
            </a:r>
            <a:r>
              <a:rPr lang="en-US" dirty="0"/>
              <a:t>Calculations: Current</a:t>
            </a:r>
            <a:endParaRPr dirty="0"/>
          </a:p>
        </p:txBody>
      </p:sp>
    </p:spTree>
    <p:extLst>
      <p:ext uri="{BB962C8B-B14F-4D97-AF65-F5344CB8AC3E}">
        <p14:creationId xmlns:p14="http://schemas.microsoft.com/office/powerpoint/2010/main" val="2666144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Video: How to Divide Complex Numbers</a:t>
            </a:r>
            <a:endParaRPr dirty="0"/>
          </a:p>
        </p:txBody>
      </p:sp>
      <p:pic>
        <p:nvPicPr>
          <p:cNvPr id="2" name="Online Media 1" title="My Imaginary Friend, Part 2">
            <a:hlinkClick r:id="" action="ppaction://media"/>
            <a:extLst>
              <a:ext uri="{FF2B5EF4-FFF2-40B4-BE49-F238E27FC236}">
                <a16:creationId xmlns:a16="http://schemas.microsoft.com/office/drawing/2014/main" id="{7FB95CE9-F022-4FFE-870F-C92A05E514D5}"/>
              </a:ext>
            </a:extLst>
          </p:cNvPr>
          <p:cNvPicPr>
            <a:picLocks noRot="1" noChangeAspect="1"/>
          </p:cNvPicPr>
          <p:nvPr>
            <a:videoFile r:link="rId1"/>
          </p:nvPr>
        </p:nvPicPr>
        <p:blipFill>
          <a:blip r:embed="rId4"/>
          <a:stretch>
            <a:fillRect/>
          </a:stretch>
        </p:blipFill>
        <p:spPr>
          <a:xfrm>
            <a:off x="1532976" y="1313924"/>
            <a:ext cx="6078047" cy="3434098"/>
          </a:xfrm>
          <a:prstGeom prst="rect">
            <a:avLst/>
          </a:prstGeom>
        </p:spPr>
      </p:pic>
    </p:spTree>
    <p:extLst>
      <p:ext uri="{BB962C8B-B14F-4D97-AF65-F5344CB8AC3E}">
        <p14:creationId xmlns:p14="http://schemas.microsoft.com/office/powerpoint/2010/main" val="23494294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a:t>
            </a:r>
            <a:r>
              <a:rPr lang="en-US" dirty="0">
                <a:solidFill>
                  <a:srgbClr val="991B1E"/>
                </a:solidFill>
              </a:rPr>
              <a:t>er Manual—</a:t>
            </a:r>
            <a:r>
              <a:rPr lang="en-US" dirty="0"/>
              <a:t>Calculations: Question 5</a:t>
            </a:r>
          </a:p>
        </p:txBody>
      </p:sp>
      <p:graphicFrame>
        <p:nvGraphicFramePr>
          <p:cNvPr id="2" name="Object 1">
            <a:extLst>
              <a:ext uri="{FF2B5EF4-FFF2-40B4-BE49-F238E27FC236}">
                <a16:creationId xmlns:a16="http://schemas.microsoft.com/office/drawing/2014/main" id="{6C63B3FA-56E8-433A-BC4E-D186E08B2208}"/>
              </a:ext>
            </a:extLst>
          </p:cNvPr>
          <p:cNvGraphicFramePr>
            <a:graphicFrameLocks noChangeAspect="1"/>
          </p:cNvGraphicFramePr>
          <p:nvPr>
            <p:extLst>
              <p:ext uri="{D42A27DB-BD31-4B8C-83A1-F6EECF244321}">
                <p14:modId xmlns:p14="http://schemas.microsoft.com/office/powerpoint/2010/main" val="1537647416"/>
              </p:ext>
            </p:extLst>
          </p:nvPr>
        </p:nvGraphicFramePr>
        <p:xfrm>
          <a:off x="736600" y="1252538"/>
          <a:ext cx="6032500" cy="3467100"/>
        </p:xfrm>
        <a:graphic>
          <a:graphicData uri="http://schemas.openxmlformats.org/presentationml/2006/ole">
            <mc:AlternateContent xmlns:mc="http://schemas.openxmlformats.org/markup-compatibility/2006">
              <mc:Choice xmlns:v="urn:schemas-microsoft-com:vml" Requires="v">
                <p:oleObj name="Equation" r:id="rId2" imgW="6032160" imgH="3466800" progId="Equation.DSMT4">
                  <p:embed/>
                </p:oleObj>
              </mc:Choice>
              <mc:Fallback>
                <p:oleObj name="Equation" r:id="rId2" imgW="6032160" imgH="3466800" progId="Equation.DSMT4">
                  <p:embed/>
                  <p:pic>
                    <p:nvPicPr>
                      <p:cNvPr id="2" name="Object 1">
                        <a:extLst>
                          <a:ext uri="{FF2B5EF4-FFF2-40B4-BE49-F238E27FC236}">
                            <a16:creationId xmlns:a16="http://schemas.microsoft.com/office/drawing/2014/main" id="{6C63B3FA-56E8-433A-BC4E-D186E08B2208}"/>
                          </a:ext>
                        </a:extLst>
                      </p:cNvPr>
                      <p:cNvPicPr/>
                      <p:nvPr/>
                    </p:nvPicPr>
                    <p:blipFill>
                      <a:blip r:embed="rId3"/>
                      <a:stretch>
                        <a:fillRect/>
                      </a:stretch>
                    </p:blipFill>
                    <p:spPr>
                      <a:xfrm>
                        <a:off x="736600" y="1252538"/>
                        <a:ext cx="6032500" cy="3467100"/>
                      </a:xfrm>
                      <a:prstGeom prst="rect">
                        <a:avLst/>
                      </a:prstGeom>
                    </p:spPr>
                  </p:pic>
                </p:oleObj>
              </mc:Fallback>
            </mc:AlternateContent>
          </a:graphicData>
        </a:graphic>
      </p:graphicFrame>
      <p:sp>
        <p:nvSpPr>
          <p:cNvPr id="7" name="Rectangle: Rounded Corners 6">
            <a:extLst>
              <a:ext uri="{FF2B5EF4-FFF2-40B4-BE49-F238E27FC236}">
                <a16:creationId xmlns:a16="http://schemas.microsoft.com/office/drawing/2014/main" id="{811D77A9-5B6F-45AA-8633-D8444FB6EF7B}"/>
              </a:ext>
            </a:extLst>
          </p:cNvPr>
          <p:cNvSpPr/>
          <p:nvPr/>
        </p:nvSpPr>
        <p:spPr>
          <a:xfrm>
            <a:off x="672993" y="4218609"/>
            <a:ext cx="3063240" cy="50292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79571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Work with your partner on the </a:t>
            </a:r>
            <a:r>
              <a:rPr lang="en-US" b="1" dirty="0"/>
              <a:t>User Manual— Calculations</a:t>
            </a:r>
            <a:r>
              <a:rPr lang="en-US" dirty="0"/>
              <a:t> handout to find the current for question 6.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Us</a:t>
            </a:r>
            <a:r>
              <a:rPr lang="en-US" dirty="0">
                <a:solidFill>
                  <a:srgbClr val="991B1E"/>
                </a:solidFill>
              </a:rPr>
              <a:t>er Manual—</a:t>
            </a:r>
            <a:r>
              <a:rPr lang="en-US" dirty="0"/>
              <a:t>Calculations: Current</a:t>
            </a:r>
            <a:endParaRPr dirty="0"/>
          </a:p>
        </p:txBody>
      </p:sp>
    </p:spTree>
    <p:extLst>
      <p:ext uri="{BB962C8B-B14F-4D97-AF65-F5344CB8AC3E}">
        <p14:creationId xmlns:p14="http://schemas.microsoft.com/office/powerpoint/2010/main" val="834686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a:t>
            </a:r>
            <a:r>
              <a:rPr lang="en-US" dirty="0">
                <a:solidFill>
                  <a:srgbClr val="991B1E"/>
                </a:solidFill>
              </a:rPr>
              <a:t>er Manual—</a:t>
            </a:r>
            <a:r>
              <a:rPr lang="en-US" dirty="0"/>
              <a:t>Calculations: Question 6</a:t>
            </a:r>
          </a:p>
        </p:txBody>
      </p:sp>
      <p:sp>
        <p:nvSpPr>
          <p:cNvPr id="7" name="Rectangle: Rounded Corners 6">
            <a:extLst>
              <a:ext uri="{FF2B5EF4-FFF2-40B4-BE49-F238E27FC236}">
                <a16:creationId xmlns:a16="http://schemas.microsoft.com/office/drawing/2014/main" id="{811D77A9-5B6F-45AA-8633-D8444FB6EF7B}"/>
              </a:ext>
            </a:extLst>
          </p:cNvPr>
          <p:cNvSpPr/>
          <p:nvPr/>
        </p:nvSpPr>
        <p:spPr>
          <a:xfrm>
            <a:off x="662829" y="4089628"/>
            <a:ext cx="3657600" cy="86868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1D8A21D8-F942-43C4-8D34-B8AADF6A998D}"/>
              </a:ext>
            </a:extLst>
          </p:cNvPr>
          <p:cNvGraphicFramePr>
            <a:graphicFrameLocks noChangeAspect="1"/>
          </p:cNvGraphicFramePr>
          <p:nvPr>
            <p:extLst>
              <p:ext uri="{D42A27DB-BD31-4B8C-83A1-F6EECF244321}">
                <p14:modId xmlns:p14="http://schemas.microsoft.com/office/powerpoint/2010/main" val="1533451729"/>
              </p:ext>
            </p:extLst>
          </p:nvPr>
        </p:nvGraphicFramePr>
        <p:xfrm>
          <a:off x="737261" y="1283328"/>
          <a:ext cx="7182238" cy="3663182"/>
        </p:xfrm>
        <a:graphic>
          <a:graphicData uri="http://schemas.openxmlformats.org/presentationml/2006/ole">
            <mc:AlternateContent xmlns:mc="http://schemas.openxmlformats.org/markup-compatibility/2006">
              <mc:Choice xmlns:v="urn:schemas-microsoft-com:vml" Requires="v">
                <p:oleObj name="Equation" r:id="rId2" imgW="7594560" imgH="3873240" progId="Equation.DSMT4">
                  <p:embed/>
                </p:oleObj>
              </mc:Choice>
              <mc:Fallback>
                <p:oleObj name="Equation" r:id="rId2" imgW="7594560" imgH="3873240" progId="Equation.DSMT4">
                  <p:embed/>
                  <p:pic>
                    <p:nvPicPr>
                      <p:cNvPr id="5" name="Object 4">
                        <a:extLst>
                          <a:ext uri="{FF2B5EF4-FFF2-40B4-BE49-F238E27FC236}">
                            <a16:creationId xmlns:a16="http://schemas.microsoft.com/office/drawing/2014/main" id="{1D8A21D8-F942-43C4-8D34-B8AADF6A998D}"/>
                          </a:ext>
                        </a:extLst>
                      </p:cNvPr>
                      <p:cNvPicPr/>
                      <p:nvPr/>
                    </p:nvPicPr>
                    <p:blipFill>
                      <a:blip r:embed="rId3"/>
                      <a:stretch>
                        <a:fillRect/>
                      </a:stretch>
                    </p:blipFill>
                    <p:spPr>
                      <a:xfrm>
                        <a:off x="737261" y="1283328"/>
                        <a:ext cx="7182238" cy="3663182"/>
                      </a:xfrm>
                      <a:prstGeom prst="rect">
                        <a:avLst/>
                      </a:prstGeom>
                    </p:spPr>
                  </p:pic>
                </p:oleObj>
              </mc:Fallback>
            </mc:AlternateContent>
          </a:graphicData>
        </a:graphic>
      </p:graphicFrame>
    </p:spTree>
    <p:extLst>
      <p:ext uri="{BB962C8B-B14F-4D97-AF65-F5344CB8AC3E}">
        <p14:creationId xmlns:p14="http://schemas.microsoft.com/office/powerpoint/2010/main" val="32175519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600"/>
              </a:spcAft>
              <a:buSzPts val="2600"/>
              <a:buNone/>
            </a:pPr>
            <a:r>
              <a:rPr lang="en-US" dirty="0"/>
              <a:t>Why do we perform operations with complex numbers?</a:t>
            </a:r>
          </a:p>
          <a:p>
            <a:pPr marL="0" lvl="0" indent="0" algn="l" rtl="0">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2600"/>
              <a:buNone/>
            </a:pPr>
            <a:r>
              <a:rPr lang="en-US" dirty="0"/>
              <a:t>The results show you the worst-case scenario—it was an asteroid that hit the ship from out of nowhere. The ship is beyond repair, but the escape pods remain unharmed. </a:t>
            </a:r>
            <a:br>
              <a:rPr lang="en-US" dirty="0"/>
            </a:br>
            <a:r>
              <a:rPr lang="en-US" dirty="0"/>
              <a:t>You can take the pods to the nearest outpost if you successfully divert the ship’s remaining power reserves to the pod batteries.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Page 6</a:t>
            </a:r>
            <a:endParaRPr dirty="0"/>
          </a:p>
        </p:txBody>
      </p:sp>
    </p:spTree>
    <p:extLst>
      <p:ext uri="{BB962C8B-B14F-4D97-AF65-F5344CB8AC3E}">
        <p14:creationId xmlns:p14="http://schemas.microsoft.com/office/powerpoint/2010/main" val="3990898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2600"/>
              <a:buNone/>
            </a:pPr>
            <a:r>
              <a:rPr lang="en-US" dirty="0"/>
              <a:t>With your crew’s help, you pick up the captain and head toward the escape pods. To send the ship’s remaining power to the pods, you have to make your way down the hall and find the Power Control Hub. You need to use the hub’s calibration dial to get the 3-letter code you will input to confirm the transfer of power.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Page 7</a:t>
            </a:r>
            <a:endParaRPr dirty="0"/>
          </a:p>
        </p:txBody>
      </p:sp>
    </p:spTree>
    <p:extLst>
      <p:ext uri="{BB962C8B-B14F-4D97-AF65-F5344CB8AC3E}">
        <p14:creationId xmlns:p14="http://schemas.microsoft.com/office/powerpoint/2010/main" val="789144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Read the directions on the </a:t>
            </a:r>
            <a:r>
              <a:rPr lang="en-US" b="1" dirty="0"/>
              <a:t>Power Control Hub </a:t>
            </a:r>
            <a:r>
              <a:rPr lang="en-US" dirty="0"/>
              <a:t>handout and use what you’ve learned to get to the escape pods. </a:t>
            </a:r>
          </a:p>
          <a:p>
            <a:pPr lvl="1" indent="-457200">
              <a:spcBef>
                <a:spcPts val="0"/>
              </a:spcBef>
              <a:spcAft>
                <a:spcPts val="1200"/>
              </a:spcAft>
            </a:pPr>
            <a:r>
              <a:rPr lang="en-US" dirty="0"/>
              <a:t>On your way, you will need to figure out 2 codes. </a:t>
            </a:r>
          </a:p>
          <a:p>
            <a:pPr indent="-457200">
              <a:spcBef>
                <a:spcPts val="0"/>
              </a:spcBef>
              <a:spcAft>
                <a:spcPts val="600"/>
              </a:spcAft>
            </a:pPr>
            <a:r>
              <a:rPr lang="en-US" dirty="0"/>
              <a:t>All directions will be on your handouts for the rest of  this activity. </a:t>
            </a:r>
          </a:p>
          <a:p>
            <a:pPr lvl="1" indent="-457200">
              <a:spcBef>
                <a:spcPts val="0"/>
              </a:spcBef>
              <a:spcAft>
                <a:spcPts val="1200"/>
              </a:spcAft>
            </a:pPr>
            <a:r>
              <a:rPr lang="en-US" dirty="0"/>
              <a:t>Be sure to read the story AND the directions. </a:t>
            </a:r>
          </a:p>
          <a:p>
            <a:pPr indent="-457200">
              <a:spcBef>
                <a:spcPts val="0"/>
              </a:spcBef>
            </a:pPr>
            <a:r>
              <a:rPr lang="en-US" dirty="0"/>
              <a:t>Work as a team to escape!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Power Control Hub: Time to Escape</a:t>
            </a:r>
            <a:endParaRPr dirty="0"/>
          </a:p>
        </p:txBody>
      </p:sp>
    </p:spTree>
    <p:extLst>
      <p:ext uri="{BB962C8B-B14F-4D97-AF65-F5344CB8AC3E}">
        <p14:creationId xmlns:p14="http://schemas.microsoft.com/office/powerpoint/2010/main" val="1396437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1200"/>
              </a:spcAft>
              <a:buSzPts val="2600"/>
              <a:buNone/>
            </a:pPr>
            <a:r>
              <a:rPr lang="en-US" sz="2000" dirty="0"/>
              <a:t>The locking mechanism for the pods creaks open. You and your team enter the pods and begin to navigate away from the ship. You’ve made it! </a:t>
            </a:r>
          </a:p>
          <a:p>
            <a:pPr marL="0" lvl="0" indent="0" algn="l" rtl="0">
              <a:lnSpc>
                <a:spcPct val="114000"/>
              </a:lnSpc>
              <a:spcBef>
                <a:spcPts val="0"/>
              </a:spcBef>
              <a:spcAft>
                <a:spcPts val="0"/>
              </a:spcAft>
              <a:buSzPts val="2600"/>
              <a:buNone/>
            </a:pPr>
            <a:r>
              <a:rPr lang="en-US" sz="2000" dirty="0"/>
              <a:t>According to your calculations, you’re just a few hours away from landing in a friendly port—and you’re starting to reconsider your career choices. It might be time to give up on a life in space and choose something more grounded. Maybe after all the experience you’ve just gained with circuits, you could find a job as an electrical engineer…</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Success! You’ve escaped! </a:t>
            </a:r>
            <a:endParaRPr dirty="0"/>
          </a:p>
        </p:txBody>
      </p:sp>
    </p:spTree>
    <p:extLst>
      <p:ext uri="{BB962C8B-B14F-4D97-AF65-F5344CB8AC3E}">
        <p14:creationId xmlns:p14="http://schemas.microsoft.com/office/powerpoint/2010/main" val="2543880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How would you rate your level of understanding when </a:t>
            </a:r>
            <a:r>
              <a:rPr lang="en-US" b="1" u="sng" dirty="0"/>
              <a:t>adding and subtracting</a:t>
            </a:r>
            <a:r>
              <a:rPr lang="en-US" dirty="0"/>
              <a:t> complex numbers? </a:t>
            </a:r>
          </a:p>
          <a:p>
            <a:pPr marL="0" lvl="0" indent="0" algn="l" rtl="0">
              <a:spcBef>
                <a:spcPts val="0"/>
              </a:spcBef>
              <a:spcAft>
                <a:spcPts val="0"/>
              </a:spcAft>
              <a:buSzPts val="2600"/>
              <a:buNone/>
            </a:pPr>
            <a:endParaRPr lang="en-US" sz="1800" dirty="0"/>
          </a:p>
          <a:p>
            <a:pPr indent="-457200">
              <a:spcBef>
                <a:spcPts val="0"/>
              </a:spcBef>
              <a:spcAft>
                <a:spcPts val="1200"/>
              </a:spcAft>
              <a:buSzPct val="100000"/>
            </a:pPr>
            <a:r>
              <a:rPr lang="en-US" sz="2000" dirty="0"/>
              <a:t>I understand a little. </a:t>
            </a:r>
          </a:p>
          <a:p>
            <a:pPr indent="-457200">
              <a:spcBef>
                <a:spcPts val="0"/>
              </a:spcBef>
              <a:spcAft>
                <a:spcPts val="1200"/>
              </a:spcAft>
              <a:buSzPct val="100000"/>
            </a:pPr>
            <a:r>
              <a:rPr lang="en-US" sz="2000" dirty="0"/>
              <a:t>I understand but still need some help. </a:t>
            </a:r>
          </a:p>
          <a:p>
            <a:pPr indent="-457200">
              <a:spcBef>
                <a:spcPts val="0"/>
              </a:spcBef>
              <a:spcAft>
                <a:spcPts val="1200"/>
              </a:spcAft>
              <a:buSzPct val="100000"/>
            </a:pPr>
            <a:r>
              <a:rPr lang="en-US" sz="2000" dirty="0"/>
              <a:t>I have basic knowledge about this. </a:t>
            </a:r>
          </a:p>
          <a:p>
            <a:pPr indent="-457200">
              <a:spcBef>
                <a:spcPts val="0"/>
              </a:spcBef>
              <a:spcAft>
                <a:spcPts val="1200"/>
              </a:spcAft>
              <a:buSzPct val="100000"/>
            </a:pPr>
            <a:r>
              <a:rPr lang="en-US" sz="2000" dirty="0"/>
              <a:t>I know what to do and do not need any help. </a:t>
            </a:r>
          </a:p>
          <a:p>
            <a:pPr indent="-457200">
              <a:spcBef>
                <a:spcPts val="0"/>
              </a:spcBef>
              <a:spcAft>
                <a:spcPts val="600"/>
              </a:spcAft>
              <a:buSzPct val="100000"/>
            </a:pPr>
            <a:r>
              <a:rPr lang="en-US" sz="2000" dirty="0"/>
              <a:t>I understand and can help or explain this to someone else.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Self-Assessment</a:t>
            </a:r>
            <a:endParaRPr dirty="0"/>
          </a:p>
        </p:txBody>
      </p:sp>
      <p:grpSp>
        <p:nvGrpSpPr>
          <p:cNvPr id="2" name="Group 1">
            <a:extLst>
              <a:ext uri="{FF2B5EF4-FFF2-40B4-BE49-F238E27FC236}">
                <a16:creationId xmlns:a16="http://schemas.microsoft.com/office/drawing/2014/main" id="{4661241D-C78D-484C-9642-6F120493116A}"/>
              </a:ext>
            </a:extLst>
          </p:cNvPr>
          <p:cNvGrpSpPr/>
          <p:nvPr/>
        </p:nvGrpSpPr>
        <p:grpSpPr>
          <a:xfrm>
            <a:off x="457200" y="2390645"/>
            <a:ext cx="357538" cy="2212746"/>
            <a:chOff x="503602" y="2438353"/>
            <a:chExt cx="357538" cy="2212746"/>
          </a:xfrm>
        </p:grpSpPr>
        <p:pic>
          <p:nvPicPr>
            <p:cNvPr id="4" name="Picture 3" descr="A picture containing text, handwear, clipart&#10;&#10;Description automatically generated">
              <a:extLst>
                <a:ext uri="{FF2B5EF4-FFF2-40B4-BE49-F238E27FC236}">
                  <a16:creationId xmlns:a16="http://schemas.microsoft.com/office/drawing/2014/main" id="{8513FFA7-4CB3-4AA0-A0E4-CB6FCEC41A6B}"/>
                </a:ext>
              </a:extLst>
            </p:cNvPr>
            <p:cNvPicPr>
              <a:picLocks noChangeAspect="1"/>
            </p:cNvPicPr>
            <p:nvPr/>
          </p:nvPicPr>
          <p:blipFill rotWithShape="1">
            <a:blip r:embed="rId3"/>
            <a:srcRect l="-1846" t="36806" r="81252" b="19599"/>
            <a:stretch/>
          </p:blipFill>
          <p:spPr>
            <a:xfrm>
              <a:off x="517437" y="2438353"/>
              <a:ext cx="338966" cy="358775"/>
            </a:xfrm>
            <a:prstGeom prst="rect">
              <a:avLst/>
            </a:prstGeom>
          </p:spPr>
        </p:pic>
        <p:pic>
          <p:nvPicPr>
            <p:cNvPr id="5" name="Picture 4" descr="A picture containing text, handwear, clipart&#10;&#10;Description automatically generated">
              <a:extLst>
                <a:ext uri="{FF2B5EF4-FFF2-40B4-BE49-F238E27FC236}">
                  <a16:creationId xmlns:a16="http://schemas.microsoft.com/office/drawing/2014/main" id="{3415DC58-0569-4FBC-89B7-1808A18D8DDB}"/>
                </a:ext>
              </a:extLst>
            </p:cNvPr>
            <p:cNvPicPr>
              <a:picLocks noChangeAspect="1"/>
            </p:cNvPicPr>
            <p:nvPr/>
          </p:nvPicPr>
          <p:blipFill rotWithShape="1">
            <a:blip r:embed="rId3"/>
            <a:srcRect l="17488" t="23673" r="61918" b="20772"/>
            <a:stretch/>
          </p:blipFill>
          <p:spPr>
            <a:xfrm>
              <a:off x="503602" y="2797128"/>
              <a:ext cx="338968" cy="457200"/>
            </a:xfrm>
            <a:prstGeom prst="rect">
              <a:avLst/>
            </a:prstGeom>
          </p:spPr>
        </p:pic>
        <p:pic>
          <p:nvPicPr>
            <p:cNvPr id="6" name="Picture 5" descr="A picture containing text, handwear, clipart&#10;&#10;Description automatically generated">
              <a:extLst>
                <a:ext uri="{FF2B5EF4-FFF2-40B4-BE49-F238E27FC236}">
                  <a16:creationId xmlns:a16="http://schemas.microsoft.com/office/drawing/2014/main" id="{C8D3EDD6-C5DB-44BD-B509-A557D6BA5D94}"/>
                </a:ext>
              </a:extLst>
            </p:cNvPr>
            <p:cNvPicPr>
              <a:picLocks noChangeAspect="1"/>
            </p:cNvPicPr>
            <p:nvPr/>
          </p:nvPicPr>
          <p:blipFill rotWithShape="1">
            <a:blip r:embed="rId3"/>
            <a:srcRect l="38282" t="22210" r="41124" b="21215"/>
            <a:stretch/>
          </p:blipFill>
          <p:spPr>
            <a:xfrm>
              <a:off x="522173" y="3254328"/>
              <a:ext cx="338967" cy="465590"/>
            </a:xfrm>
            <a:prstGeom prst="rect">
              <a:avLst/>
            </a:prstGeom>
          </p:spPr>
        </p:pic>
        <p:pic>
          <p:nvPicPr>
            <p:cNvPr id="7" name="Picture 6" descr="A picture containing text, handwear, clipart&#10;&#10;Description automatically generated">
              <a:extLst>
                <a:ext uri="{FF2B5EF4-FFF2-40B4-BE49-F238E27FC236}">
                  <a16:creationId xmlns:a16="http://schemas.microsoft.com/office/drawing/2014/main" id="{9AB0B241-3889-4A03-A871-9FFA0BCF6759}"/>
                </a:ext>
              </a:extLst>
            </p:cNvPr>
            <p:cNvPicPr>
              <a:picLocks noChangeAspect="1"/>
            </p:cNvPicPr>
            <p:nvPr/>
          </p:nvPicPr>
          <p:blipFill rotWithShape="1">
            <a:blip r:embed="rId3"/>
            <a:srcRect l="60023" t="21662" r="20803" b="21763"/>
            <a:stretch/>
          </p:blipFill>
          <p:spPr>
            <a:xfrm>
              <a:off x="540819" y="3719918"/>
              <a:ext cx="315584" cy="465591"/>
            </a:xfrm>
            <a:prstGeom prst="rect">
              <a:avLst/>
            </a:prstGeom>
          </p:spPr>
        </p:pic>
        <p:pic>
          <p:nvPicPr>
            <p:cNvPr id="8" name="Picture 7" descr="A picture containing text, handwear, clipart&#10;&#10;Description automatically generated">
              <a:extLst>
                <a:ext uri="{FF2B5EF4-FFF2-40B4-BE49-F238E27FC236}">
                  <a16:creationId xmlns:a16="http://schemas.microsoft.com/office/drawing/2014/main" id="{DAEC05A2-D566-4A14-A1DA-52B42FFE633A}"/>
                </a:ext>
              </a:extLst>
            </p:cNvPr>
            <p:cNvPicPr>
              <a:picLocks noChangeAspect="1"/>
            </p:cNvPicPr>
            <p:nvPr/>
          </p:nvPicPr>
          <p:blipFill rotWithShape="1">
            <a:blip r:embed="rId3"/>
            <a:srcRect l="79603" t="21662" b="21763"/>
            <a:stretch/>
          </p:blipFill>
          <p:spPr>
            <a:xfrm>
              <a:off x="517437" y="4185509"/>
              <a:ext cx="335723" cy="465590"/>
            </a:xfrm>
            <a:prstGeom prst="rect">
              <a:avLst/>
            </a:prstGeom>
          </p:spPr>
        </p:pic>
      </p:grpSp>
    </p:spTree>
    <p:extLst>
      <p:ext uri="{BB962C8B-B14F-4D97-AF65-F5344CB8AC3E}">
        <p14:creationId xmlns:p14="http://schemas.microsoft.com/office/powerpoint/2010/main" val="1496378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How would you rate your level of understanding when </a:t>
            </a:r>
            <a:r>
              <a:rPr lang="en-US" b="1" u="sng" dirty="0"/>
              <a:t>multiplying</a:t>
            </a:r>
            <a:r>
              <a:rPr lang="en-US" dirty="0"/>
              <a:t> complex numbers? </a:t>
            </a:r>
          </a:p>
          <a:p>
            <a:pPr marL="0" lvl="0" indent="0" algn="l" rtl="0">
              <a:spcBef>
                <a:spcPts val="0"/>
              </a:spcBef>
              <a:spcAft>
                <a:spcPts val="0"/>
              </a:spcAft>
              <a:buSzPts val="2600"/>
              <a:buNone/>
            </a:pPr>
            <a:endParaRPr lang="en-US" sz="1800" dirty="0"/>
          </a:p>
          <a:p>
            <a:pPr indent="-457200">
              <a:spcBef>
                <a:spcPts val="0"/>
              </a:spcBef>
              <a:spcAft>
                <a:spcPts val="1200"/>
              </a:spcAft>
              <a:buSzPct val="100000"/>
            </a:pPr>
            <a:r>
              <a:rPr lang="en-US" sz="2000" dirty="0"/>
              <a:t>I understand a little. </a:t>
            </a:r>
          </a:p>
          <a:p>
            <a:pPr indent="-457200">
              <a:spcBef>
                <a:spcPts val="0"/>
              </a:spcBef>
              <a:spcAft>
                <a:spcPts val="1200"/>
              </a:spcAft>
              <a:buSzPct val="100000"/>
            </a:pPr>
            <a:r>
              <a:rPr lang="en-US" sz="2000" dirty="0"/>
              <a:t>I understand but still need some help. </a:t>
            </a:r>
          </a:p>
          <a:p>
            <a:pPr indent="-457200">
              <a:spcBef>
                <a:spcPts val="0"/>
              </a:spcBef>
              <a:spcAft>
                <a:spcPts val="1200"/>
              </a:spcAft>
              <a:buSzPct val="100000"/>
            </a:pPr>
            <a:r>
              <a:rPr lang="en-US" sz="2000" dirty="0"/>
              <a:t>I have basic knowledge about this. </a:t>
            </a:r>
          </a:p>
          <a:p>
            <a:pPr indent="-457200">
              <a:spcBef>
                <a:spcPts val="0"/>
              </a:spcBef>
              <a:spcAft>
                <a:spcPts val="1200"/>
              </a:spcAft>
              <a:buSzPct val="100000"/>
            </a:pPr>
            <a:r>
              <a:rPr lang="en-US" sz="2000" dirty="0"/>
              <a:t>I know what to do and do not need any help. </a:t>
            </a:r>
          </a:p>
          <a:p>
            <a:pPr indent="-457200">
              <a:spcBef>
                <a:spcPts val="0"/>
              </a:spcBef>
              <a:spcAft>
                <a:spcPts val="600"/>
              </a:spcAft>
              <a:buSzPct val="100000"/>
            </a:pPr>
            <a:r>
              <a:rPr lang="en-US" sz="2000" dirty="0"/>
              <a:t>I understand and can help or explain this to someone else.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Self-Assessment</a:t>
            </a:r>
            <a:endParaRPr dirty="0"/>
          </a:p>
        </p:txBody>
      </p:sp>
      <p:grpSp>
        <p:nvGrpSpPr>
          <p:cNvPr id="2" name="Group 1">
            <a:extLst>
              <a:ext uri="{FF2B5EF4-FFF2-40B4-BE49-F238E27FC236}">
                <a16:creationId xmlns:a16="http://schemas.microsoft.com/office/drawing/2014/main" id="{4661241D-C78D-484C-9642-6F120493116A}"/>
              </a:ext>
            </a:extLst>
          </p:cNvPr>
          <p:cNvGrpSpPr/>
          <p:nvPr/>
        </p:nvGrpSpPr>
        <p:grpSpPr>
          <a:xfrm>
            <a:off x="457200" y="2390645"/>
            <a:ext cx="357538" cy="2212746"/>
            <a:chOff x="503602" y="2438353"/>
            <a:chExt cx="357538" cy="2212746"/>
          </a:xfrm>
        </p:grpSpPr>
        <p:pic>
          <p:nvPicPr>
            <p:cNvPr id="4" name="Picture 3" descr="A picture containing text, handwear, clipart&#10;&#10;Description automatically generated">
              <a:extLst>
                <a:ext uri="{FF2B5EF4-FFF2-40B4-BE49-F238E27FC236}">
                  <a16:creationId xmlns:a16="http://schemas.microsoft.com/office/drawing/2014/main" id="{8513FFA7-4CB3-4AA0-A0E4-CB6FCEC41A6B}"/>
                </a:ext>
              </a:extLst>
            </p:cNvPr>
            <p:cNvPicPr>
              <a:picLocks noChangeAspect="1"/>
            </p:cNvPicPr>
            <p:nvPr/>
          </p:nvPicPr>
          <p:blipFill rotWithShape="1">
            <a:blip r:embed="rId3"/>
            <a:srcRect l="-1846" t="36806" r="81252" b="19599"/>
            <a:stretch/>
          </p:blipFill>
          <p:spPr>
            <a:xfrm>
              <a:off x="517437" y="2438353"/>
              <a:ext cx="338966" cy="358775"/>
            </a:xfrm>
            <a:prstGeom prst="rect">
              <a:avLst/>
            </a:prstGeom>
          </p:spPr>
        </p:pic>
        <p:pic>
          <p:nvPicPr>
            <p:cNvPr id="5" name="Picture 4" descr="A picture containing text, handwear, clipart&#10;&#10;Description automatically generated">
              <a:extLst>
                <a:ext uri="{FF2B5EF4-FFF2-40B4-BE49-F238E27FC236}">
                  <a16:creationId xmlns:a16="http://schemas.microsoft.com/office/drawing/2014/main" id="{3415DC58-0569-4FBC-89B7-1808A18D8DDB}"/>
                </a:ext>
              </a:extLst>
            </p:cNvPr>
            <p:cNvPicPr>
              <a:picLocks noChangeAspect="1"/>
            </p:cNvPicPr>
            <p:nvPr/>
          </p:nvPicPr>
          <p:blipFill rotWithShape="1">
            <a:blip r:embed="rId3"/>
            <a:srcRect l="17488" t="23673" r="61918" b="20772"/>
            <a:stretch/>
          </p:blipFill>
          <p:spPr>
            <a:xfrm>
              <a:off x="503602" y="2797128"/>
              <a:ext cx="338968" cy="457200"/>
            </a:xfrm>
            <a:prstGeom prst="rect">
              <a:avLst/>
            </a:prstGeom>
          </p:spPr>
        </p:pic>
        <p:pic>
          <p:nvPicPr>
            <p:cNvPr id="6" name="Picture 5" descr="A picture containing text, handwear, clipart&#10;&#10;Description automatically generated">
              <a:extLst>
                <a:ext uri="{FF2B5EF4-FFF2-40B4-BE49-F238E27FC236}">
                  <a16:creationId xmlns:a16="http://schemas.microsoft.com/office/drawing/2014/main" id="{C8D3EDD6-C5DB-44BD-B509-A557D6BA5D94}"/>
                </a:ext>
              </a:extLst>
            </p:cNvPr>
            <p:cNvPicPr>
              <a:picLocks noChangeAspect="1"/>
            </p:cNvPicPr>
            <p:nvPr/>
          </p:nvPicPr>
          <p:blipFill rotWithShape="1">
            <a:blip r:embed="rId3"/>
            <a:srcRect l="38282" t="22210" r="41124" b="21215"/>
            <a:stretch/>
          </p:blipFill>
          <p:spPr>
            <a:xfrm>
              <a:off x="522173" y="3254328"/>
              <a:ext cx="338967" cy="465590"/>
            </a:xfrm>
            <a:prstGeom prst="rect">
              <a:avLst/>
            </a:prstGeom>
          </p:spPr>
        </p:pic>
        <p:pic>
          <p:nvPicPr>
            <p:cNvPr id="7" name="Picture 6" descr="A picture containing text, handwear, clipart&#10;&#10;Description automatically generated">
              <a:extLst>
                <a:ext uri="{FF2B5EF4-FFF2-40B4-BE49-F238E27FC236}">
                  <a16:creationId xmlns:a16="http://schemas.microsoft.com/office/drawing/2014/main" id="{9AB0B241-3889-4A03-A871-9FFA0BCF6759}"/>
                </a:ext>
              </a:extLst>
            </p:cNvPr>
            <p:cNvPicPr>
              <a:picLocks noChangeAspect="1"/>
            </p:cNvPicPr>
            <p:nvPr/>
          </p:nvPicPr>
          <p:blipFill rotWithShape="1">
            <a:blip r:embed="rId3"/>
            <a:srcRect l="60023" t="21662" r="20803" b="21763"/>
            <a:stretch/>
          </p:blipFill>
          <p:spPr>
            <a:xfrm>
              <a:off x="540819" y="3719918"/>
              <a:ext cx="315584" cy="465591"/>
            </a:xfrm>
            <a:prstGeom prst="rect">
              <a:avLst/>
            </a:prstGeom>
          </p:spPr>
        </p:pic>
        <p:pic>
          <p:nvPicPr>
            <p:cNvPr id="8" name="Picture 7" descr="A picture containing text, handwear, clipart&#10;&#10;Description automatically generated">
              <a:extLst>
                <a:ext uri="{FF2B5EF4-FFF2-40B4-BE49-F238E27FC236}">
                  <a16:creationId xmlns:a16="http://schemas.microsoft.com/office/drawing/2014/main" id="{DAEC05A2-D566-4A14-A1DA-52B42FFE633A}"/>
                </a:ext>
              </a:extLst>
            </p:cNvPr>
            <p:cNvPicPr>
              <a:picLocks noChangeAspect="1"/>
            </p:cNvPicPr>
            <p:nvPr/>
          </p:nvPicPr>
          <p:blipFill rotWithShape="1">
            <a:blip r:embed="rId3"/>
            <a:srcRect l="79603" t="21662" b="21763"/>
            <a:stretch/>
          </p:blipFill>
          <p:spPr>
            <a:xfrm>
              <a:off x="517437" y="4185509"/>
              <a:ext cx="335723" cy="465590"/>
            </a:xfrm>
            <a:prstGeom prst="rect">
              <a:avLst/>
            </a:prstGeom>
          </p:spPr>
        </p:pic>
      </p:grpSp>
    </p:spTree>
    <p:extLst>
      <p:ext uri="{BB962C8B-B14F-4D97-AF65-F5344CB8AC3E}">
        <p14:creationId xmlns:p14="http://schemas.microsoft.com/office/powerpoint/2010/main" val="4129567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How would you rate your level of understanding when </a:t>
            </a:r>
            <a:r>
              <a:rPr lang="en-US" b="1" u="sng" dirty="0"/>
              <a:t>dividing</a:t>
            </a:r>
            <a:r>
              <a:rPr lang="en-US" dirty="0"/>
              <a:t> complex numbers? </a:t>
            </a:r>
          </a:p>
          <a:p>
            <a:pPr marL="0" lvl="0" indent="0" algn="l" rtl="0">
              <a:spcBef>
                <a:spcPts val="0"/>
              </a:spcBef>
              <a:spcAft>
                <a:spcPts val="0"/>
              </a:spcAft>
              <a:buSzPts val="2600"/>
              <a:buNone/>
            </a:pPr>
            <a:endParaRPr lang="en-US" sz="1800" dirty="0"/>
          </a:p>
          <a:p>
            <a:pPr indent="-457200">
              <a:spcBef>
                <a:spcPts val="0"/>
              </a:spcBef>
              <a:spcAft>
                <a:spcPts val="1200"/>
              </a:spcAft>
              <a:buSzPct val="100000"/>
            </a:pPr>
            <a:r>
              <a:rPr lang="en-US" sz="2000" dirty="0"/>
              <a:t>I understand a little. </a:t>
            </a:r>
          </a:p>
          <a:p>
            <a:pPr indent="-457200">
              <a:spcBef>
                <a:spcPts val="0"/>
              </a:spcBef>
              <a:spcAft>
                <a:spcPts val="1200"/>
              </a:spcAft>
              <a:buSzPct val="100000"/>
            </a:pPr>
            <a:r>
              <a:rPr lang="en-US" sz="2000" dirty="0"/>
              <a:t>I understand but still need some help. </a:t>
            </a:r>
          </a:p>
          <a:p>
            <a:pPr indent="-457200">
              <a:spcBef>
                <a:spcPts val="0"/>
              </a:spcBef>
              <a:spcAft>
                <a:spcPts val="1200"/>
              </a:spcAft>
              <a:buSzPct val="100000"/>
            </a:pPr>
            <a:r>
              <a:rPr lang="en-US" sz="2000" dirty="0"/>
              <a:t>I have basic knowledge about this. </a:t>
            </a:r>
          </a:p>
          <a:p>
            <a:pPr indent="-457200">
              <a:spcBef>
                <a:spcPts val="0"/>
              </a:spcBef>
              <a:spcAft>
                <a:spcPts val="1200"/>
              </a:spcAft>
              <a:buSzPct val="100000"/>
            </a:pPr>
            <a:r>
              <a:rPr lang="en-US" sz="2000" dirty="0"/>
              <a:t>I know what to do and do not need any help. </a:t>
            </a:r>
          </a:p>
          <a:p>
            <a:pPr indent="-457200">
              <a:spcBef>
                <a:spcPts val="0"/>
              </a:spcBef>
              <a:spcAft>
                <a:spcPts val="600"/>
              </a:spcAft>
              <a:buSzPct val="100000"/>
            </a:pPr>
            <a:r>
              <a:rPr lang="en-US" sz="2000" dirty="0"/>
              <a:t>I understand and can help or explain this to someone else.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Self-Assessment</a:t>
            </a:r>
            <a:endParaRPr dirty="0"/>
          </a:p>
        </p:txBody>
      </p:sp>
      <p:grpSp>
        <p:nvGrpSpPr>
          <p:cNvPr id="2" name="Group 1">
            <a:extLst>
              <a:ext uri="{FF2B5EF4-FFF2-40B4-BE49-F238E27FC236}">
                <a16:creationId xmlns:a16="http://schemas.microsoft.com/office/drawing/2014/main" id="{4661241D-C78D-484C-9642-6F120493116A}"/>
              </a:ext>
            </a:extLst>
          </p:cNvPr>
          <p:cNvGrpSpPr/>
          <p:nvPr/>
        </p:nvGrpSpPr>
        <p:grpSpPr>
          <a:xfrm>
            <a:off x="457200" y="2390645"/>
            <a:ext cx="357538" cy="2212746"/>
            <a:chOff x="503602" y="2438353"/>
            <a:chExt cx="357538" cy="2212746"/>
          </a:xfrm>
        </p:grpSpPr>
        <p:pic>
          <p:nvPicPr>
            <p:cNvPr id="4" name="Picture 3" descr="A picture containing text, handwear, clipart&#10;&#10;Description automatically generated">
              <a:extLst>
                <a:ext uri="{FF2B5EF4-FFF2-40B4-BE49-F238E27FC236}">
                  <a16:creationId xmlns:a16="http://schemas.microsoft.com/office/drawing/2014/main" id="{8513FFA7-4CB3-4AA0-A0E4-CB6FCEC41A6B}"/>
                </a:ext>
              </a:extLst>
            </p:cNvPr>
            <p:cNvPicPr>
              <a:picLocks noChangeAspect="1"/>
            </p:cNvPicPr>
            <p:nvPr/>
          </p:nvPicPr>
          <p:blipFill rotWithShape="1">
            <a:blip r:embed="rId3"/>
            <a:srcRect l="-1846" t="36806" r="81252" b="19599"/>
            <a:stretch/>
          </p:blipFill>
          <p:spPr>
            <a:xfrm>
              <a:off x="517437" y="2438353"/>
              <a:ext cx="338966" cy="358775"/>
            </a:xfrm>
            <a:prstGeom prst="rect">
              <a:avLst/>
            </a:prstGeom>
          </p:spPr>
        </p:pic>
        <p:pic>
          <p:nvPicPr>
            <p:cNvPr id="5" name="Picture 4" descr="A picture containing text, handwear, clipart&#10;&#10;Description automatically generated">
              <a:extLst>
                <a:ext uri="{FF2B5EF4-FFF2-40B4-BE49-F238E27FC236}">
                  <a16:creationId xmlns:a16="http://schemas.microsoft.com/office/drawing/2014/main" id="{3415DC58-0569-4FBC-89B7-1808A18D8DDB}"/>
                </a:ext>
              </a:extLst>
            </p:cNvPr>
            <p:cNvPicPr>
              <a:picLocks noChangeAspect="1"/>
            </p:cNvPicPr>
            <p:nvPr/>
          </p:nvPicPr>
          <p:blipFill rotWithShape="1">
            <a:blip r:embed="rId3"/>
            <a:srcRect l="17488" t="23673" r="61918" b="20772"/>
            <a:stretch/>
          </p:blipFill>
          <p:spPr>
            <a:xfrm>
              <a:off x="503602" y="2797128"/>
              <a:ext cx="338968" cy="457200"/>
            </a:xfrm>
            <a:prstGeom prst="rect">
              <a:avLst/>
            </a:prstGeom>
          </p:spPr>
        </p:pic>
        <p:pic>
          <p:nvPicPr>
            <p:cNvPr id="6" name="Picture 5" descr="A picture containing text, handwear, clipart&#10;&#10;Description automatically generated">
              <a:extLst>
                <a:ext uri="{FF2B5EF4-FFF2-40B4-BE49-F238E27FC236}">
                  <a16:creationId xmlns:a16="http://schemas.microsoft.com/office/drawing/2014/main" id="{C8D3EDD6-C5DB-44BD-B509-A557D6BA5D94}"/>
                </a:ext>
              </a:extLst>
            </p:cNvPr>
            <p:cNvPicPr>
              <a:picLocks noChangeAspect="1"/>
            </p:cNvPicPr>
            <p:nvPr/>
          </p:nvPicPr>
          <p:blipFill rotWithShape="1">
            <a:blip r:embed="rId3"/>
            <a:srcRect l="38282" t="22210" r="41124" b="21215"/>
            <a:stretch/>
          </p:blipFill>
          <p:spPr>
            <a:xfrm>
              <a:off x="522173" y="3254328"/>
              <a:ext cx="338967" cy="465590"/>
            </a:xfrm>
            <a:prstGeom prst="rect">
              <a:avLst/>
            </a:prstGeom>
          </p:spPr>
        </p:pic>
        <p:pic>
          <p:nvPicPr>
            <p:cNvPr id="7" name="Picture 6" descr="A picture containing text, handwear, clipart&#10;&#10;Description automatically generated">
              <a:extLst>
                <a:ext uri="{FF2B5EF4-FFF2-40B4-BE49-F238E27FC236}">
                  <a16:creationId xmlns:a16="http://schemas.microsoft.com/office/drawing/2014/main" id="{9AB0B241-3889-4A03-A871-9FFA0BCF6759}"/>
                </a:ext>
              </a:extLst>
            </p:cNvPr>
            <p:cNvPicPr>
              <a:picLocks noChangeAspect="1"/>
            </p:cNvPicPr>
            <p:nvPr/>
          </p:nvPicPr>
          <p:blipFill rotWithShape="1">
            <a:blip r:embed="rId3"/>
            <a:srcRect l="60023" t="21662" r="20803" b="21763"/>
            <a:stretch/>
          </p:blipFill>
          <p:spPr>
            <a:xfrm>
              <a:off x="540819" y="3719918"/>
              <a:ext cx="315584" cy="465591"/>
            </a:xfrm>
            <a:prstGeom prst="rect">
              <a:avLst/>
            </a:prstGeom>
          </p:spPr>
        </p:pic>
        <p:pic>
          <p:nvPicPr>
            <p:cNvPr id="8" name="Picture 7" descr="A picture containing text, handwear, clipart&#10;&#10;Description automatically generated">
              <a:extLst>
                <a:ext uri="{FF2B5EF4-FFF2-40B4-BE49-F238E27FC236}">
                  <a16:creationId xmlns:a16="http://schemas.microsoft.com/office/drawing/2014/main" id="{DAEC05A2-D566-4A14-A1DA-52B42FFE633A}"/>
                </a:ext>
              </a:extLst>
            </p:cNvPr>
            <p:cNvPicPr>
              <a:picLocks noChangeAspect="1"/>
            </p:cNvPicPr>
            <p:nvPr/>
          </p:nvPicPr>
          <p:blipFill rotWithShape="1">
            <a:blip r:embed="rId3"/>
            <a:srcRect l="79603" t="21662" b="21763"/>
            <a:stretch/>
          </p:blipFill>
          <p:spPr>
            <a:xfrm>
              <a:off x="517437" y="4185509"/>
              <a:ext cx="335723" cy="465590"/>
            </a:xfrm>
            <a:prstGeom prst="rect">
              <a:avLst/>
            </a:prstGeom>
          </p:spPr>
        </p:pic>
      </p:grpSp>
    </p:spTree>
    <p:extLst>
      <p:ext uri="{BB962C8B-B14F-4D97-AF65-F5344CB8AC3E}">
        <p14:creationId xmlns:p14="http://schemas.microsoft.com/office/powerpoint/2010/main" val="3803710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7" name="Google Shape;107;p25"/>
          <p:cNvSpPr txBox="1">
            <a:spLocks noGrp="1"/>
          </p:cNvSpPr>
          <p:nvPr>
            <p:ph type="body" idx="1"/>
          </p:nvPr>
        </p:nvSpPr>
        <p:spPr>
          <a:xfrm>
            <a:off x="530352" y="2028498"/>
            <a:ext cx="7772400" cy="1714162"/>
          </a:xfrm>
          <a:prstGeom prst="rect">
            <a:avLst/>
          </a:prstGeom>
          <a:noFill/>
          <a:ln>
            <a:noFill/>
          </a:ln>
        </p:spPr>
        <p:txBody>
          <a:bodyPr spcFirstLastPara="1" wrap="square" lIns="45700" tIns="45700" rIns="45700" bIns="45700" anchor="t" anchorCtr="0">
            <a:noAutofit/>
          </a:bodyPr>
          <a:lstStyle/>
          <a:p>
            <a:pPr indent="-457200">
              <a:spcBef>
                <a:spcPts val="0"/>
              </a:spcBef>
              <a:spcAft>
                <a:spcPts val="600"/>
              </a:spcAft>
              <a:buSzPct val="100000"/>
            </a:pPr>
            <a:r>
              <a:rPr lang="en-US" sz="2400" dirty="0"/>
              <a:t>Analyze and perform operations with complex numbers. </a:t>
            </a:r>
          </a:p>
          <a:p>
            <a:pPr indent="-457200">
              <a:spcBef>
                <a:spcPts val="0"/>
              </a:spcBef>
              <a:spcAft>
                <a:spcPts val="600"/>
              </a:spcAft>
              <a:buSzPct val="100000"/>
            </a:pPr>
            <a:r>
              <a:rPr lang="en-US" sz="2400" dirty="0"/>
              <a:t>Understand real-world applications of complex numbers. </a:t>
            </a:r>
          </a:p>
          <a:p>
            <a:pPr marL="398463" lvl="0" indent="-177800" algn="l" rtl="0">
              <a:spcBef>
                <a:spcPts val="0"/>
              </a:spcBef>
              <a:spcAft>
                <a:spcPts val="0"/>
              </a:spcAft>
              <a:buClr>
                <a:schemeClr val="lt1"/>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1200"/>
              </a:spcAft>
            </a:pPr>
            <a:r>
              <a:rPr lang="en-US" dirty="0"/>
              <a:t>You are about to begin an escape room game. Listen carefully, read the story, and follow the directions to escape. You will need a pencil to be successful. </a:t>
            </a:r>
          </a:p>
          <a:p>
            <a:pPr indent="-457200">
              <a:spcBef>
                <a:spcPts val="0"/>
              </a:spcBef>
            </a:pPr>
            <a:r>
              <a:rPr lang="en-US" dirty="0"/>
              <a:t>Navigate through the escape room by answering questions and trading correct answers with your teacher for more clues.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Directions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1200"/>
              </a:spcAft>
              <a:buSzPts val="2600"/>
              <a:buNone/>
            </a:pPr>
            <a:r>
              <a:rPr lang="en-US" sz="2000" dirty="0"/>
              <a:t>***</a:t>
            </a:r>
            <a:r>
              <a:rPr lang="en-US" sz="2000" dirty="0" err="1"/>
              <a:t>Starlog</a:t>
            </a:r>
            <a:r>
              <a:rPr lang="en-US" sz="2000" dirty="0"/>
              <a:t> 0019438: Quiet, no change***</a:t>
            </a:r>
          </a:p>
          <a:p>
            <a:pPr marL="0" lvl="0" indent="0" algn="l" rtl="0">
              <a:lnSpc>
                <a:spcPct val="114000"/>
              </a:lnSpc>
              <a:spcBef>
                <a:spcPts val="0"/>
              </a:spcBef>
              <a:spcAft>
                <a:spcPts val="1200"/>
              </a:spcAft>
              <a:buSzPts val="2600"/>
              <a:buNone/>
            </a:pPr>
            <a:r>
              <a:rPr lang="en-US" sz="2000" dirty="0"/>
              <a:t>For three months, your daily report has been the same every day. The quiet of space leaves you and your crewmates wishing for the excitement of other quadrants. Instead, your captain has you cruising along in the most boring corner of the galaxy, shuttling parts to far-off sectors. </a:t>
            </a:r>
          </a:p>
          <a:p>
            <a:pPr marL="0" lvl="0" indent="0" algn="l" rtl="0">
              <a:lnSpc>
                <a:spcPct val="114000"/>
              </a:lnSpc>
              <a:spcBef>
                <a:spcPts val="0"/>
              </a:spcBef>
              <a:spcAft>
                <a:spcPts val="1200"/>
              </a:spcAft>
              <a:buSzPts val="2600"/>
              <a:buNone/>
            </a:pPr>
            <a:r>
              <a:rPr lang="en-US" sz="2000" dirty="0"/>
              <a:t>Just as you are logging off, something hits the ship and knocks you to your knees. You jump to your feet and exchange a panicked glance with your crewmates. What was it? Where did it come from?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Page 1</a:t>
            </a:r>
            <a:endParaRPr dirty="0"/>
          </a:p>
        </p:txBody>
      </p:sp>
    </p:spTree>
    <p:extLst>
      <p:ext uri="{BB962C8B-B14F-4D97-AF65-F5344CB8AC3E}">
        <p14:creationId xmlns:p14="http://schemas.microsoft.com/office/powerpoint/2010/main" val="3041107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1200"/>
              </a:spcAft>
              <a:buSzPts val="2600"/>
              <a:buNone/>
            </a:pPr>
            <a:r>
              <a:rPr lang="en-US" sz="2000" dirty="0"/>
              <a:t>You check the scanners, but they are dark. Everything is dark, except for the flashing of the emergency lights, and a wailing siren warns you that the cabin is losing air pressure and oxygen. You’re already starting to feel the effects of the cabin’s gravity well steadily losing power. </a:t>
            </a:r>
          </a:p>
          <a:p>
            <a:pPr marL="0" lvl="0" indent="0" algn="l" rtl="0">
              <a:lnSpc>
                <a:spcPct val="114000"/>
              </a:lnSpc>
              <a:spcBef>
                <a:spcPts val="0"/>
              </a:spcBef>
              <a:spcAft>
                <a:spcPts val="1200"/>
              </a:spcAft>
              <a:buSzPts val="2600"/>
              <a:buNone/>
            </a:pPr>
            <a:r>
              <a:rPr lang="en-US" sz="2000" dirty="0"/>
              <a:t>You and your team scramble to the control room, where you find the captain unconscious on the floor. Beside him is a small battery pack—it appears he was using it to restart the system’s control panel. The panel is flashing red, waiting for the captain’s 3-letter passcode.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Page 2</a:t>
            </a:r>
            <a:endParaRPr dirty="0"/>
          </a:p>
        </p:txBody>
      </p:sp>
    </p:spTree>
    <p:extLst>
      <p:ext uri="{BB962C8B-B14F-4D97-AF65-F5344CB8AC3E}">
        <p14:creationId xmlns:p14="http://schemas.microsoft.com/office/powerpoint/2010/main" val="3525552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1200"/>
              </a:spcAft>
              <a:buSzPts val="2600"/>
              <a:buNone/>
            </a:pPr>
            <a:r>
              <a:rPr lang="en-US" dirty="0"/>
              <a:t>You and your crewmates look around for some clues as to what his passcode might be. His birthdate? A favorite food? </a:t>
            </a:r>
          </a:p>
          <a:p>
            <a:pPr marL="0" lvl="0" indent="0" algn="l" rtl="0">
              <a:lnSpc>
                <a:spcPct val="114000"/>
              </a:lnSpc>
              <a:spcBef>
                <a:spcPts val="0"/>
              </a:spcBef>
              <a:spcAft>
                <a:spcPts val="1200"/>
              </a:spcAft>
              <a:buSzPts val="2600"/>
              <a:buNone/>
            </a:pPr>
            <a:r>
              <a:rPr lang="en-US" dirty="0"/>
              <a:t>That’s when you notice a small journal clutched in his hand. It is opened to a page with a series of symbols and letters, along with a note: “Go with the flow.”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Story: Page 3</a:t>
            </a:r>
            <a:endParaRPr dirty="0"/>
          </a:p>
        </p:txBody>
      </p:sp>
    </p:spTree>
    <p:extLst>
      <p:ext uri="{BB962C8B-B14F-4D97-AF65-F5344CB8AC3E}">
        <p14:creationId xmlns:p14="http://schemas.microsoft.com/office/powerpoint/2010/main" val="4032491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342900" indent="-342900">
              <a:spcBef>
                <a:spcPts val="0"/>
              </a:spcBef>
              <a:buSzPct val="100000"/>
            </a:pPr>
            <a:r>
              <a:rPr lang="en-US" sz="2000" dirty="0"/>
              <a:t>One of your crew points out some </a:t>
            </a:r>
            <a:br>
              <a:rPr lang="en-US" sz="2000" dirty="0"/>
            </a:br>
            <a:r>
              <a:rPr lang="en-US" sz="2000" dirty="0"/>
              <a:t>of the symbols are drawn on the </a:t>
            </a:r>
            <a:br>
              <a:rPr lang="en-US" sz="2000" dirty="0"/>
            </a:br>
            <a:r>
              <a:rPr lang="en-US" sz="2000" dirty="0"/>
              <a:t>battery pack. You compare the image </a:t>
            </a:r>
            <a:br>
              <a:rPr lang="en-US" sz="2000" dirty="0"/>
            </a:br>
            <a:r>
              <a:rPr lang="en-US" sz="2000" dirty="0"/>
              <a:t>with the captain’s journal and discover…</a:t>
            </a:r>
          </a:p>
          <a:p>
            <a:pPr marL="342900" indent="-342900">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2000" dirty="0"/>
          </a:p>
          <a:p>
            <a:pPr marL="63500" indent="0">
              <a:spcBef>
                <a:spcPts val="0"/>
              </a:spcBef>
              <a:buNone/>
            </a:pPr>
            <a:endParaRPr lang="en-US" sz="2000" dirty="0"/>
          </a:p>
          <a:p>
            <a:pPr>
              <a:spcBef>
                <a:spcPts val="0"/>
              </a:spcBef>
              <a:buSzPct val="100000"/>
            </a:pPr>
            <a:r>
              <a:rPr lang="en-US" sz="2000" dirty="0"/>
              <a:t>You will have to rely on the clues you have to determine </a:t>
            </a:r>
            <a:br>
              <a:rPr lang="en-US" sz="2000" dirty="0"/>
            </a:br>
            <a:r>
              <a:rPr lang="en-US" sz="2000" dirty="0"/>
              <a:t>the 3-letter passcode.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Go With the Flow</a:t>
            </a:r>
          </a:p>
        </p:txBody>
      </p:sp>
      <p:pic>
        <p:nvPicPr>
          <p:cNvPr id="7" name="Picture 6">
            <a:extLst>
              <a:ext uri="{FF2B5EF4-FFF2-40B4-BE49-F238E27FC236}">
                <a16:creationId xmlns:a16="http://schemas.microsoft.com/office/drawing/2014/main" id="{55DAC8E5-0620-47A8-ABC3-CBBC1D35F74B}"/>
              </a:ext>
            </a:extLst>
          </p:cNvPr>
          <p:cNvPicPr/>
          <p:nvPr/>
        </p:nvPicPr>
        <p:blipFill>
          <a:blip r:embed="rId2"/>
          <a:srcRect/>
          <a:stretch/>
        </p:blipFill>
        <p:spPr>
          <a:xfrm>
            <a:off x="457199" y="2867329"/>
            <a:ext cx="8229600" cy="694357"/>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4C6571ED-82DB-4C40-9264-BDAEDBF2780E}"/>
              </a:ext>
            </a:extLst>
          </p:cNvPr>
          <p:cNvPicPr>
            <a:picLocks noChangeAspect="1"/>
          </p:cNvPicPr>
          <p:nvPr/>
        </p:nvPicPr>
        <p:blipFill>
          <a:blip r:embed="rId3"/>
          <a:stretch>
            <a:fillRect/>
          </a:stretch>
        </p:blipFill>
        <p:spPr>
          <a:xfrm>
            <a:off x="4900324" y="307248"/>
            <a:ext cx="3786475" cy="2260124"/>
          </a:xfrm>
          <a:prstGeom prst="rect">
            <a:avLst/>
          </a:prstGeom>
        </p:spPr>
      </p:pic>
    </p:spTree>
    <p:extLst>
      <p:ext uri="{BB962C8B-B14F-4D97-AF65-F5344CB8AC3E}">
        <p14:creationId xmlns:p14="http://schemas.microsoft.com/office/powerpoint/2010/main" val="21921988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250</TotalTime>
  <Words>1511</Words>
  <Application>Microsoft Office PowerPoint</Application>
  <PresentationFormat>On-screen Show (16:9)</PresentationFormat>
  <Paragraphs>111</Paragraphs>
  <Slides>36</Slides>
  <Notes>25</Notes>
  <HiddenSlides>5</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Cambria</vt:lpstr>
      <vt:lpstr>Noto Sans Symbols</vt:lpstr>
      <vt:lpstr>LEARN theme</vt:lpstr>
      <vt:lpstr>LEARN theme</vt:lpstr>
      <vt:lpstr>Equation</vt:lpstr>
      <vt:lpstr>PowerPoint Presentation</vt:lpstr>
      <vt:lpstr>My Imaginary Friend, Part 2</vt:lpstr>
      <vt:lpstr>Essential Question</vt:lpstr>
      <vt:lpstr>Lesson Objectives</vt:lpstr>
      <vt:lpstr>Directions</vt:lpstr>
      <vt:lpstr>Story: Page 1</vt:lpstr>
      <vt:lpstr>Story: Page 2</vt:lpstr>
      <vt:lpstr>Story: Page 3</vt:lpstr>
      <vt:lpstr>Go With the Flow</vt:lpstr>
      <vt:lpstr>Go With the Flow</vt:lpstr>
      <vt:lpstr>Story: Page 4</vt:lpstr>
      <vt:lpstr>Story: Page 5</vt:lpstr>
      <vt:lpstr>User Manual—Definitions</vt:lpstr>
      <vt:lpstr>Calculating Total Impedance: Example 1</vt:lpstr>
      <vt:lpstr>Calculating Total Impedance: Example 1</vt:lpstr>
      <vt:lpstr>Calculating Total Impedance: Example 1</vt:lpstr>
      <vt:lpstr>Calculating Total Impedance: Example 1</vt:lpstr>
      <vt:lpstr>Calculating Total Impedance: Example 2</vt:lpstr>
      <vt:lpstr>User Manual—Calculations: Impedance</vt:lpstr>
      <vt:lpstr>User Manual—Calculations: Question 1</vt:lpstr>
      <vt:lpstr>User Manual—Calculations: Question 2</vt:lpstr>
      <vt:lpstr>User Manual—Calculations: Voltage</vt:lpstr>
      <vt:lpstr>User Manual—Calculations: Question 3</vt:lpstr>
      <vt:lpstr>User Manual—Calculations: Question 4</vt:lpstr>
      <vt:lpstr>User Manual—Calculations: Current</vt:lpstr>
      <vt:lpstr>Video: How to Divide Complex Numbers</vt:lpstr>
      <vt:lpstr>User Manual—Calculations: Question 5</vt:lpstr>
      <vt:lpstr>User Manual—Calculations: Current</vt:lpstr>
      <vt:lpstr>User Manual—Calculations: Question 6</vt:lpstr>
      <vt:lpstr>Story: Page 6</vt:lpstr>
      <vt:lpstr>Story: Page 7</vt:lpstr>
      <vt:lpstr>Power Control Hub: Time to Escape</vt:lpstr>
      <vt:lpstr>Success! You’ve escaped! </vt:lpstr>
      <vt:lpstr>Self-Assessment</vt:lpstr>
      <vt:lpstr>Self-Assessment</vt:lpstr>
      <vt:lpstr>Self-Assessment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Imaginary Friend, Part 2</dc:title>
  <dc:creator>k20center@ou.edu</dc:creator>
  <cp:lastModifiedBy>Daniella Peters</cp:lastModifiedBy>
  <cp:revision>1</cp:revision>
  <dcterms:created xsi:type="dcterms:W3CDTF">2021-07-28T18:17:53Z</dcterms:created>
  <dcterms:modified xsi:type="dcterms:W3CDTF">2021-12-20T15:29:23Z</dcterms:modified>
</cp:coreProperties>
</file>